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356" r:id="rId2"/>
    <p:sldId id="414" r:id="rId3"/>
    <p:sldId id="388" r:id="rId4"/>
    <p:sldId id="384" r:id="rId5"/>
    <p:sldId id="257" r:id="rId6"/>
    <p:sldId id="339" r:id="rId7"/>
    <p:sldId id="363" r:id="rId8"/>
    <p:sldId id="365" r:id="rId9"/>
    <p:sldId id="366" r:id="rId10"/>
    <p:sldId id="358" r:id="rId11"/>
    <p:sldId id="367" r:id="rId12"/>
    <p:sldId id="364" r:id="rId13"/>
    <p:sldId id="359" r:id="rId14"/>
    <p:sldId id="361" r:id="rId15"/>
    <p:sldId id="368" r:id="rId16"/>
    <p:sldId id="396" r:id="rId17"/>
    <p:sldId id="403" r:id="rId18"/>
    <p:sldId id="409" r:id="rId19"/>
    <p:sldId id="369" r:id="rId20"/>
    <p:sldId id="370" r:id="rId21"/>
    <p:sldId id="371" r:id="rId22"/>
    <p:sldId id="372" r:id="rId23"/>
    <p:sldId id="378" r:id="rId24"/>
    <p:sldId id="379" r:id="rId25"/>
    <p:sldId id="380" r:id="rId26"/>
    <p:sldId id="381" r:id="rId27"/>
    <p:sldId id="383" r:id="rId28"/>
    <p:sldId id="402" r:id="rId29"/>
    <p:sldId id="405" r:id="rId30"/>
    <p:sldId id="410" r:id="rId31"/>
    <p:sldId id="375" r:id="rId32"/>
    <p:sldId id="416" r:id="rId33"/>
    <p:sldId id="417" r:id="rId34"/>
    <p:sldId id="419" r:id="rId35"/>
    <p:sldId id="360" r:id="rId36"/>
    <p:sldId id="421" r:id="rId37"/>
    <p:sldId id="401" r:id="rId38"/>
    <p:sldId id="407" r:id="rId39"/>
    <p:sldId id="420" r:id="rId40"/>
    <p:sldId id="411" r:id="rId41"/>
    <p:sldId id="376" r:id="rId42"/>
    <p:sldId id="389" r:id="rId43"/>
    <p:sldId id="391" r:id="rId44"/>
    <p:sldId id="392" r:id="rId45"/>
    <p:sldId id="399" r:id="rId46"/>
    <p:sldId id="395" r:id="rId47"/>
    <p:sldId id="400" r:id="rId48"/>
    <p:sldId id="412" r:id="rId49"/>
    <p:sldId id="413" r:id="rId50"/>
    <p:sldId id="398"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21290-F6C3-45CF-AB46-B44F1C89A7E7}" v="418" dt="2024-02-17T15:44:43.47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353" autoAdjust="0"/>
  </p:normalViewPr>
  <p:slideViewPr>
    <p:cSldViewPr snapToGrid="0">
      <p:cViewPr varScale="1">
        <p:scale>
          <a:sx n="24" d="100"/>
          <a:sy n="24" d="100"/>
        </p:scale>
        <p:origin x="1364"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03021290-F6C3-45CF-AB46-B44F1C89A7E7}"/>
    <pc:docChg chg="undo redo custSel addSld delSld modSld sldOrd">
      <pc:chgData name="Jeremy Simmons" userId="7711bac3-cfad-4638-b6f3-f083752a6d3c" providerId="ADAL" clId="{03021290-F6C3-45CF-AB46-B44F1C89A7E7}" dt="2024-02-17T15:44:43.475" v="25997"/>
      <pc:docMkLst>
        <pc:docMk/>
      </pc:docMkLst>
      <pc:sldChg chg="modSp mod ord">
        <pc:chgData name="Jeremy Simmons" userId="7711bac3-cfad-4638-b6f3-f083752a6d3c" providerId="ADAL" clId="{03021290-F6C3-45CF-AB46-B44F1C89A7E7}" dt="2024-02-01T15:50:45.249" v="698"/>
        <pc:sldMkLst>
          <pc:docMk/>
          <pc:sldMk cId="0" sldId="257"/>
        </pc:sldMkLst>
        <pc:spChg chg="mod">
          <ac:chgData name="Jeremy Simmons" userId="7711bac3-cfad-4638-b6f3-f083752a6d3c" providerId="ADAL" clId="{03021290-F6C3-45CF-AB46-B44F1C89A7E7}" dt="2024-01-31T21:09:41.585" v="387" actId="1076"/>
          <ac:spMkLst>
            <pc:docMk/>
            <pc:sldMk cId="0" sldId="257"/>
            <ac:spMk id="2" creationId="{21A3087D-0C6C-ACD9-98EF-61D9EB876C2B}"/>
          </ac:spMkLst>
        </pc:spChg>
      </pc:sldChg>
      <pc:sldChg chg="modSp del mod">
        <pc:chgData name="Jeremy Simmons" userId="7711bac3-cfad-4638-b6f3-f083752a6d3c" providerId="ADAL" clId="{03021290-F6C3-45CF-AB46-B44F1C89A7E7}" dt="2024-02-10T21:05:41.729" v="10368" actId="47"/>
        <pc:sldMkLst>
          <pc:docMk/>
          <pc:sldMk cId="0" sldId="262"/>
        </pc:sldMkLst>
        <pc:spChg chg="mod">
          <ac:chgData name="Jeremy Simmons" userId="7711bac3-cfad-4638-b6f3-f083752a6d3c" providerId="ADAL" clId="{03021290-F6C3-45CF-AB46-B44F1C89A7E7}" dt="2024-01-31T21:11:48.017" v="398" actId="13926"/>
          <ac:spMkLst>
            <pc:docMk/>
            <pc:sldMk cId="0" sldId="262"/>
            <ac:spMk id="134" creationId="{00000000-0000-0000-0000-000000000000}"/>
          </ac:spMkLst>
        </pc:spChg>
      </pc:sldChg>
      <pc:sldChg chg="modSp del mod">
        <pc:chgData name="Jeremy Simmons" userId="7711bac3-cfad-4638-b6f3-f083752a6d3c" providerId="ADAL" clId="{03021290-F6C3-45CF-AB46-B44F1C89A7E7}" dt="2024-02-10T21:55:31.752" v="12911" actId="47"/>
        <pc:sldMkLst>
          <pc:docMk/>
          <pc:sldMk cId="0" sldId="286"/>
        </pc:sldMkLst>
        <pc:spChg chg="mod">
          <ac:chgData name="Jeremy Simmons" userId="7711bac3-cfad-4638-b6f3-f083752a6d3c" providerId="ADAL" clId="{03021290-F6C3-45CF-AB46-B44F1C89A7E7}" dt="2024-02-10T21:55:28.649" v="12910" actId="20577"/>
          <ac:spMkLst>
            <pc:docMk/>
            <pc:sldMk cId="0" sldId="286"/>
            <ac:spMk id="199" creationId="{00000000-0000-0000-0000-000000000000}"/>
          </ac:spMkLst>
        </pc:spChg>
      </pc:sldChg>
      <pc:sldChg chg="del">
        <pc:chgData name="Jeremy Simmons" userId="7711bac3-cfad-4638-b6f3-f083752a6d3c" providerId="ADAL" clId="{03021290-F6C3-45CF-AB46-B44F1C89A7E7}" dt="2024-01-31T20:41:20.902" v="0" actId="47"/>
        <pc:sldMkLst>
          <pc:docMk/>
          <pc:sldMk cId="2951555448" sldId="288"/>
        </pc:sldMkLst>
      </pc:sldChg>
      <pc:sldChg chg="del">
        <pc:chgData name="Jeremy Simmons" userId="7711bac3-cfad-4638-b6f3-f083752a6d3c" providerId="ADAL" clId="{03021290-F6C3-45CF-AB46-B44F1C89A7E7}" dt="2024-01-31T21:12:14.943" v="405" actId="47"/>
        <pc:sldMkLst>
          <pc:docMk/>
          <pc:sldMk cId="2794580988" sldId="290"/>
        </pc:sldMkLst>
      </pc:sldChg>
      <pc:sldChg chg="del">
        <pc:chgData name="Jeremy Simmons" userId="7711bac3-cfad-4638-b6f3-f083752a6d3c" providerId="ADAL" clId="{03021290-F6C3-45CF-AB46-B44F1C89A7E7}" dt="2024-01-31T21:12:16.133" v="406" actId="47"/>
        <pc:sldMkLst>
          <pc:docMk/>
          <pc:sldMk cId="1180480310" sldId="293"/>
        </pc:sldMkLst>
      </pc:sldChg>
      <pc:sldChg chg="del">
        <pc:chgData name="Jeremy Simmons" userId="7711bac3-cfad-4638-b6f3-f083752a6d3c" providerId="ADAL" clId="{03021290-F6C3-45CF-AB46-B44F1C89A7E7}" dt="2024-01-31T21:12:32.922" v="412" actId="47"/>
        <pc:sldMkLst>
          <pc:docMk/>
          <pc:sldMk cId="1387146948" sldId="332"/>
        </pc:sldMkLst>
      </pc:sldChg>
      <pc:sldChg chg="addSp delSp modSp mod ord delAnim modAnim modNotesTx">
        <pc:chgData name="Jeremy Simmons" userId="7711bac3-cfad-4638-b6f3-f083752a6d3c" providerId="ADAL" clId="{03021290-F6C3-45CF-AB46-B44F1C89A7E7}" dt="2024-02-15T13:40:46.096" v="22921"/>
        <pc:sldMkLst>
          <pc:docMk/>
          <pc:sldMk cId="1788584502" sldId="339"/>
        </pc:sldMkLst>
        <pc:picChg chg="del">
          <ac:chgData name="Jeremy Simmons" userId="7711bac3-cfad-4638-b6f3-f083752a6d3c" providerId="ADAL" clId="{03021290-F6C3-45CF-AB46-B44F1C89A7E7}" dt="2024-01-31T20:55:00.440" v="193" actId="478"/>
          <ac:picMkLst>
            <pc:docMk/>
            <pc:sldMk cId="1788584502" sldId="339"/>
            <ac:picMk id="3" creationId="{0080D48D-D9A9-B75D-F08C-1C889917FE44}"/>
          </ac:picMkLst>
        </pc:picChg>
        <pc:picChg chg="del">
          <ac:chgData name="Jeremy Simmons" userId="7711bac3-cfad-4638-b6f3-f083752a6d3c" providerId="ADAL" clId="{03021290-F6C3-45CF-AB46-B44F1C89A7E7}" dt="2024-01-31T20:55:03.422" v="194" actId="478"/>
          <ac:picMkLst>
            <pc:docMk/>
            <pc:sldMk cId="1788584502" sldId="339"/>
            <ac:picMk id="6" creationId="{33E7994C-CEC6-F65D-8AE7-3000EEA9C929}"/>
          </ac:picMkLst>
        </pc:picChg>
        <pc:picChg chg="add mod modCrop">
          <ac:chgData name="Jeremy Simmons" userId="7711bac3-cfad-4638-b6f3-f083752a6d3c" providerId="ADAL" clId="{03021290-F6C3-45CF-AB46-B44F1C89A7E7}" dt="2024-02-15T13:40:43.300" v="22919" actId="1076"/>
          <ac:picMkLst>
            <pc:docMk/>
            <pc:sldMk cId="1788584502" sldId="339"/>
            <ac:picMk id="7" creationId="{27E1CEC9-C226-6340-E1CA-CF5989CADDA3}"/>
          </ac:picMkLst>
        </pc:picChg>
        <pc:picChg chg="del">
          <ac:chgData name="Jeremy Simmons" userId="7711bac3-cfad-4638-b6f3-f083752a6d3c" providerId="ADAL" clId="{03021290-F6C3-45CF-AB46-B44F1C89A7E7}" dt="2024-01-31T20:55:04.866" v="196" actId="478"/>
          <ac:picMkLst>
            <pc:docMk/>
            <pc:sldMk cId="1788584502" sldId="339"/>
            <ac:picMk id="9" creationId="{30431F3E-1D5A-9CC5-78C3-F45104E357B7}"/>
          </ac:picMkLst>
        </pc:picChg>
        <pc:picChg chg="del">
          <ac:chgData name="Jeremy Simmons" userId="7711bac3-cfad-4638-b6f3-f083752a6d3c" providerId="ADAL" clId="{03021290-F6C3-45CF-AB46-B44F1C89A7E7}" dt="2024-01-31T20:55:06.353" v="199" actId="478"/>
          <ac:picMkLst>
            <pc:docMk/>
            <pc:sldMk cId="1788584502" sldId="339"/>
            <ac:picMk id="11" creationId="{4F6215F7-12E2-0F60-FC48-1CA4D8551644}"/>
          </ac:picMkLst>
        </pc:picChg>
        <pc:picChg chg="add mod modCrop">
          <ac:chgData name="Jeremy Simmons" userId="7711bac3-cfad-4638-b6f3-f083752a6d3c" providerId="ADAL" clId="{03021290-F6C3-45CF-AB46-B44F1C89A7E7}" dt="2024-01-31T21:08:12.802" v="233" actId="1076"/>
          <ac:picMkLst>
            <pc:docMk/>
            <pc:sldMk cId="1788584502" sldId="339"/>
            <ac:picMk id="13" creationId="{333C65EF-0B53-9648-B1EC-2858871907BA}"/>
          </ac:picMkLst>
        </pc:picChg>
        <pc:picChg chg="add del">
          <ac:chgData name="Jeremy Simmons" userId="7711bac3-cfad-4638-b6f3-f083752a6d3c" providerId="ADAL" clId="{03021290-F6C3-45CF-AB46-B44F1C89A7E7}" dt="2024-01-31T20:57:56.238" v="201" actId="478"/>
          <ac:picMkLst>
            <pc:docMk/>
            <pc:sldMk cId="1788584502" sldId="339"/>
            <ac:picMk id="2050" creationId="{A9211F8F-A916-B118-2E7E-D95F94FFAB55}"/>
          </ac:picMkLst>
        </pc:picChg>
        <pc:picChg chg="add del">
          <ac:chgData name="Jeremy Simmons" userId="7711bac3-cfad-4638-b6f3-f083752a6d3c" providerId="ADAL" clId="{03021290-F6C3-45CF-AB46-B44F1C89A7E7}" dt="2024-01-31T20:58:05.713" v="203" actId="478"/>
          <ac:picMkLst>
            <pc:docMk/>
            <pc:sldMk cId="1788584502" sldId="339"/>
            <ac:picMk id="2052" creationId="{63F05435-4E1C-5676-23C6-78973D412E40}"/>
          </ac:picMkLst>
        </pc:picChg>
        <pc:picChg chg="add del mod">
          <ac:chgData name="Jeremy Simmons" userId="7711bac3-cfad-4638-b6f3-f083752a6d3c" providerId="ADAL" clId="{03021290-F6C3-45CF-AB46-B44F1C89A7E7}" dt="2024-01-31T20:58:22.672" v="207" actId="478"/>
          <ac:picMkLst>
            <pc:docMk/>
            <pc:sldMk cId="1788584502" sldId="339"/>
            <ac:picMk id="2054" creationId="{717501C4-6FD0-4EF0-5E07-B3912B1F388C}"/>
          </ac:picMkLst>
        </pc:picChg>
        <pc:picChg chg="add mod">
          <ac:chgData name="Jeremy Simmons" userId="7711bac3-cfad-4638-b6f3-f083752a6d3c" providerId="ADAL" clId="{03021290-F6C3-45CF-AB46-B44F1C89A7E7}" dt="2024-01-31T21:11:24.750" v="395" actId="1076"/>
          <ac:picMkLst>
            <pc:docMk/>
            <pc:sldMk cId="1788584502" sldId="339"/>
            <ac:picMk id="2056" creationId="{F0AA2B22-60B0-AC4F-FF14-8E97BBA75294}"/>
          </ac:picMkLst>
        </pc:picChg>
        <pc:picChg chg="add mod">
          <ac:chgData name="Jeremy Simmons" userId="7711bac3-cfad-4638-b6f3-f083752a6d3c" providerId="ADAL" clId="{03021290-F6C3-45CF-AB46-B44F1C89A7E7}" dt="2024-01-31T21:11:26.254" v="396" actId="1076"/>
          <ac:picMkLst>
            <pc:docMk/>
            <pc:sldMk cId="1788584502" sldId="339"/>
            <ac:picMk id="2058" creationId="{B09DAD91-10A7-024B-E82A-FD5AAD879973}"/>
          </ac:picMkLst>
        </pc:picChg>
        <pc:cxnChg chg="del">
          <ac:chgData name="Jeremy Simmons" userId="7711bac3-cfad-4638-b6f3-f083752a6d3c" providerId="ADAL" clId="{03021290-F6C3-45CF-AB46-B44F1C89A7E7}" dt="2024-01-31T20:55:04.148" v="195" actId="478"/>
          <ac:cxnSpMkLst>
            <pc:docMk/>
            <pc:sldMk cId="1788584502" sldId="339"/>
            <ac:cxnSpMk id="5" creationId="{48F6C647-C974-C340-40C4-4AFCE9C11155}"/>
          </ac:cxnSpMkLst>
        </pc:cxnChg>
        <pc:cxnChg chg="del">
          <ac:chgData name="Jeremy Simmons" userId="7711bac3-cfad-4638-b6f3-f083752a6d3c" providerId="ADAL" clId="{03021290-F6C3-45CF-AB46-B44F1C89A7E7}" dt="2024-01-31T20:55:05.404" v="197" actId="478"/>
          <ac:cxnSpMkLst>
            <pc:docMk/>
            <pc:sldMk cId="1788584502" sldId="339"/>
            <ac:cxnSpMk id="8" creationId="{03B88B0B-182E-523D-9540-6F422C91CD64}"/>
          </ac:cxnSpMkLst>
        </pc:cxnChg>
        <pc:cxnChg chg="del">
          <ac:chgData name="Jeremy Simmons" userId="7711bac3-cfad-4638-b6f3-f083752a6d3c" providerId="ADAL" clId="{03021290-F6C3-45CF-AB46-B44F1C89A7E7}" dt="2024-01-31T20:55:05.985" v="198" actId="478"/>
          <ac:cxnSpMkLst>
            <pc:docMk/>
            <pc:sldMk cId="1788584502" sldId="339"/>
            <ac:cxnSpMk id="12" creationId="{53AFB242-ACD8-FB11-B089-D17BF52CF654}"/>
          </ac:cxnSpMkLst>
        </pc:cxnChg>
      </pc:sldChg>
      <pc:sldChg chg="modSp del mod">
        <pc:chgData name="Jeremy Simmons" userId="7711bac3-cfad-4638-b6f3-f083752a6d3c" providerId="ADAL" clId="{03021290-F6C3-45CF-AB46-B44F1C89A7E7}" dt="2024-01-31T21:21:26.412" v="421" actId="47"/>
        <pc:sldMkLst>
          <pc:docMk/>
          <pc:sldMk cId="4048111724" sldId="340"/>
        </pc:sldMkLst>
        <pc:spChg chg="mod">
          <ac:chgData name="Jeremy Simmons" userId="7711bac3-cfad-4638-b6f3-f083752a6d3c" providerId="ADAL" clId="{03021290-F6C3-45CF-AB46-B44F1C89A7E7}" dt="2024-01-31T21:21:21.917" v="420" actId="20577"/>
          <ac:spMkLst>
            <pc:docMk/>
            <pc:sldMk cId="4048111724" sldId="340"/>
            <ac:spMk id="2" creationId="{21A3087D-0C6C-ACD9-98EF-61D9EB876C2B}"/>
          </ac:spMkLst>
        </pc:spChg>
      </pc:sldChg>
      <pc:sldChg chg="del">
        <pc:chgData name="Jeremy Simmons" userId="7711bac3-cfad-4638-b6f3-f083752a6d3c" providerId="ADAL" clId="{03021290-F6C3-45CF-AB46-B44F1C89A7E7}" dt="2024-02-16T13:18:28.466" v="23471" actId="47"/>
        <pc:sldMkLst>
          <pc:docMk/>
          <pc:sldMk cId="2730906220" sldId="341"/>
        </pc:sldMkLst>
      </pc:sldChg>
      <pc:sldChg chg="del">
        <pc:chgData name="Jeremy Simmons" userId="7711bac3-cfad-4638-b6f3-f083752a6d3c" providerId="ADAL" clId="{03021290-F6C3-45CF-AB46-B44F1C89A7E7}" dt="2024-01-31T21:11:54.048" v="400" actId="47"/>
        <pc:sldMkLst>
          <pc:docMk/>
          <pc:sldMk cId="282698481" sldId="342"/>
        </pc:sldMkLst>
      </pc:sldChg>
      <pc:sldChg chg="del">
        <pc:chgData name="Jeremy Simmons" userId="7711bac3-cfad-4638-b6f3-f083752a6d3c" providerId="ADAL" clId="{03021290-F6C3-45CF-AB46-B44F1C89A7E7}" dt="2024-01-31T21:11:52.392" v="399" actId="47"/>
        <pc:sldMkLst>
          <pc:docMk/>
          <pc:sldMk cId="3034383608" sldId="343"/>
        </pc:sldMkLst>
      </pc:sldChg>
      <pc:sldChg chg="modSp del mod">
        <pc:chgData name="Jeremy Simmons" userId="7711bac3-cfad-4638-b6f3-f083752a6d3c" providerId="ADAL" clId="{03021290-F6C3-45CF-AB46-B44F1C89A7E7}" dt="2024-02-10T21:45:03.520" v="11891" actId="47"/>
        <pc:sldMkLst>
          <pc:docMk/>
          <pc:sldMk cId="455404370" sldId="344"/>
        </pc:sldMkLst>
        <pc:spChg chg="mod">
          <ac:chgData name="Jeremy Simmons" userId="7711bac3-cfad-4638-b6f3-f083752a6d3c" providerId="ADAL" clId="{03021290-F6C3-45CF-AB46-B44F1C89A7E7}" dt="2024-01-31T21:12:10.714" v="404" actId="13926"/>
          <ac:spMkLst>
            <pc:docMk/>
            <pc:sldMk cId="455404370" sldId="344"/>
            <ac:spMk id="2" creationId="{21A3087D-0C6C-ACD9-98EF-61D9EB876C2B}"/>
          </ac:spMkLst>
        </pc:spChg>
      </pc:sldChg>
      <pc:sldChg chg="del">
        <pc:chgData name="Jeremy Simmons" userId="7711bac3-cfad-4638-b6f3-f083752a6d3c" providerId="ADAL" clId="{03021290-F6C3-45CF-AB46-B44F1C89A7E7}" dt="2024-02-10T21:45:02.725" v="11890" actId="47"/>
        <pc:sldMkLst>
          <pc:docMk/>
          <pc:sldMk cId="263210727" sldId="345"/>
        </pc:sldMkLst>
      </pc:sldChg>
      <pc:sldChg chg="del">
        <pc:chgData name="Jeremy Simmons" userId="7711bac3-cfad-4638-b6f3-f083752a6d3c" providerId="ADAL" clId="{03021290-F6C3-45CF-AB46-B44F1C89A7E7}" dt="2024-01-31T21:12:17.177" v="407" actId="47"/>
        <pc:sldMkLst>
          <pc:docMk/>
          <pc:sldMk cId="3619414100" sldId="346"/>
        </pc:sldMkLst>
      </pc:sldChg>
      <pc:sldChg chg="del">
        <pc:chgData name="Jeremy Simmons" userId="7711bac3-cfad-4638-b6f3-f083752a6d3c" providerId="ADAL" clId="{03021290-F6C3-45CF-AB46-B44F1C89A7E7}" dt="2024-01-31T21:12:18.139" v="408" actId="47"/>
        <pc:sldMkLst>
          <pc:docMk/>
          <pc:sldMk cId="2129177934" sldId="347"/>
        </pc:sldMkLst>
      </pc:sldChg>
      <pc:sldChg chg="del">
        <pc:chgData name="Jeremy Simmons" userId="7711bac3-cfad-4638-b6f3-f083752a6d3c" providerId="ADAL" clId="{03021290-F6C3-45CF-AB46-B44F1C89A7E7}" dt="2024-01-31T21:12:19.101" v="409" actId="47"/>
        <pc:sldMkLst>
          <pc:docMk/>
          <pc:sldMk cId="4135901421" sldId="348"/>
        </pc:sldMkLst>
      </pc:sldChg>
      <pc:sldChg chg="modSp del mod">
        <pc:chgData name="Jeremy Simmons" userId="7711bac3-cfad-4638-b6f3-f083752a6d3c" providerId="ADAL" clId="{03021290-F6C3-45CF-AB46-B44F1C89A7E7}" dt="2024-02-10T21:45:01.744" v="11889" actId="47"/>
        <pc:sldMkLst>
          <pc:docMk/>
          <pc:sldMk cId="2491591473" sldId="349"/>
        </pc:sldMkLst>
        <pc:spChg chg="mod">
          <ac:chgData name="Jeremy Simmons" userId="7711bac3-cfad-4638-b6f3-f083752a6d3c" providerId="ADAL" clId="{03021290-F6C3-45CF-AB46-B44F1C89A7E7}" dt="2024-01-31T21:12:23.340" v="410" actId="13926"/>
          <ac:spMkLst>
            <pc:docMk/>
            <pc:sldMk cId="2491591473" sldId="349"/>
            <ac:spMk id="134" creationId="{00000000-0000-0000-0000-000000000000}"/>
          </ac:spMkLst>
        </pc:spChg>
      </pc:sldChg>
      <pc:sldChg chg="del">
        <pc:chgData name="Jeremy Simmons" userId="7711bac3-cfad-4638-b6f3-f083752a6d3c" providerId="ADAL" clId="{03021290-F6C3-45CF-AB46-B44F1C89A7E7}" dt="2024-01-31T21:12:30.144" v="411" actId="47"/>
        <pc:sldMkLst>
          <pc:docMk/>
          <pc:sldMk cId="3626271073" sldId="350"/>
        </pc:sldMkLst>
      </pc:sldChg>
      <pc:sldChg chg="del">
        <pc:chgData name="Jeremy Simmons" userId="7711bac3-cfad-4638-b6f3-f083752a6d3c" providerId="ADAL" clId="{03021290-F6C3-45CF-AB46-B44F1C89A7E7}" dt="2024-01-31T21:12:35.653" v="413" actId="47"/>
        <pc:sldMkLst>
          <pc:docMk/>
          <pc:sldMk cId="205140507" sldId="351"/>
        </pc:sldMkLst>
      </pc:sldChg>
      <pc:sldChg chg="modSp del mod">
        <pc:chgData name="Jeremy Simmons" userId="7711bac3-cfad-4638-b6f3-f083752a6d3c" providerId="ADAL" clId="{03021290-F6C3-45CF-AB46-B44F1C89A7E7}" dt="2024-02-10T21:45:01.120" v="11888" actId="47"/>
        <pc:sldMkLst>
          <pc:docMk/>
          <pc:sldMk cId="1271658690" sldId="352"/>
        </pc:sldMkLst>
        <pc:spChg chg="mod">
          <ac:chgData name="Jeremy Simmons" userId="7711bac3-cfad-4638-b6f3-f083752a6d3c" providerId="ADAL" clId="{03021290-F6C3-45CF-AB46-B44F1C89A7E7}" dt="2024-01-31T21:12:44.868" v="414" actId="13926"/>
          <ac:spMkLst>
            <pc:docMk/>
            <pc:sldMk cId="1271658690" sldId="352"/>
            <ac:spMk id="134" creationId="{00000000-0000-0000-0000-000000000000}"/>
          </ac:spMkLst>
        </pc:spChg>
      </pc:sldChg>
      <pc:sldChg chg="modSp del mod">
        <pc:chgData name="Jeremy Simmons" userId="7711bac3-cfad-4638-b6f3-f083752a6d3c" providerId="ADAL" clId="{03021290-F6C3-45CF-AB46-B44F1C89A7E7}" dt="2024-02-10T21:45:00.135" v="11887" actId="47"/>
        <pc:sldMkLst>
          <pc:docMk/>
          <pc:sldMk cId="513613512" sldId="353"/>
        </pc:sldMkLst>
        <pc:spChg chg="mod">
          <ac:chgData name="Jeremy Simmons" userId="7711bac3-cfad-4638-b6f3-f083752a6d3c" providerId="ADAL" clId="{03021290-F6C3-45CF-AB46-B44F1C89A7E7}" dt="2024-01-31T21:12:47.960" v="415" actId="13926"/>
          <ac:spMkLst>
            <pc:docMk/>
            <pc:sldMk cId="513613512" sldId="353"/>
            <ac:spMk id="2" creationId="{21A3087D-0C6C-ACD9-98EF-61D9EB876C2B}"/>
          </ac:spMkLst>
        </pc:spChg>
      </pc:sldChg>
      <pc:sldChg chg="del">
        <pc:chgData name="Jeremy Simmons" userId="7711bac3-cfad-4638-b6f3-f083752a6d3c" providerId="ADAL" clId="{03021290-F6C3-45CF-AB46-B44F1C89A7E7}" dt="2024-01-31T21:12:51.764" v="416" actId="47"/>
        <pc:sldMkLst>
          <pc:docMk/>
          <pc:sldMk cId="724062570" sldId="354"/>
        </pc:sldMkLst>
      </pc:sldChg>
      <pc:sldChg chg="modSp del mod">
        <pc:chgData name="Jeremy Simmons" userId="7711bac3-cfad-4638-b6f3-f083752a6d3c" providerId="ADAL" clId="{03021290-F6C3-45CF-AB46-B44F1C89A7E7}" dt="2024-02-10T21:44:59.302" v="11886" actId="47"/>
        <pc:sldMkLst>
          <pc:docMk/>
          <pc:sldMk cId="1483063486" sldId="355"/>
        </pc:sldMkLst>
        <pc:spChg chg="mod">
          <ac:chgData name="Jeremy Simmons" userId="7711bac3-cfad-4638-b6f3-f083752a6d3c" providerId="ADAL" clId="{03021290-F6C3-45CF-AB46-B44F1C89A7E7}" dt="2024-01-31T21:13:00.689" v="417" actId="13926"/>
          <ac:spMkLst>
            <pc:docMk/>
            <pc:sldMk cId="1483063486" sldId="355"/>
            <ac:spMk id="2" creationId="{21A3087D-0C6C-ACD9-98EF-61D9EB876C2B}"/>
          </ac:spMkLst>
        </pc:spChg>
      </pc:sldChg>
      <pc:sldChg chg="addSp delSp modSp mod">
        <pc:chgData name="Jeremy Simmons" userId="7711bac3-cfad-4638-b6f3-f083752a6d3c" providerId="ADAL" clId="{03021290-F6C3-45CF-AB46-B44F1C89A7E7}" dt="2024-01-31T20:54:52.079" v="192" actId="1076"/>
        <pc:sldMkLst>
          <pc:docMk/>
          <pc:sldMk cId="1434210376" sldId="356"/>
        </pc:sldMkLst>
        <pc:spChg chg="mod">
          <ac:chgData name="Jeremy Simmons" userId="7711bac3-cfad-4638-b6f3-f083752a6d3c" providerId="ADAL" clId="{03021290-F6C3-45CF-AB46-B44F1C89A7E7}" dt="2024-01-31T20:54:52.079" v="192" actId="1076"/>
          <ac:spMkLst>
            <pc:docMk/>
            <pc:sldMk cId="1434210376" sldId="356"/>
            <ac:spMk id="4" creationId="{EC2E8C42-B2E6-8663-592D-A15CD1B16B28}"/>
          </ac:spMkLst>
        </pc:spChg>
        <pc:picChg chg="add mod">
          <ac:chgData name="Jeremy Simmons" userId="7711bac3-cfad-4638-b6f3-f083752a6d3c" providerId="ADAL" clId="{03021290-F6C3-45CF-AB46-B44F1C89A7E7}" dt="2024-01-31T20:54:47.452" v="191" actId="1076"/>
          <ac:picMkLst>
            <pc:docMk/>
            <pc:sldMk cId="1434210376" sldId="356"/>
            <ac:picMk id="2" creationId="{4FEEA96D-A9F5-BD9D-FA95-E0AA05A4D644}"/>
          </ac:picMkLst>
        </pc:picChg>
        <pc:picChg chg="del">
          <ac:chgData name="Jeremy Simmons" userId="7711bac3-cfad-4638-b6f3-f083752a6d3c" providerId="ADAL" clId="{03021290-F6C3-45CF-AB46-B44F1C89A7E7}" dt="2024-01-31T20:48:25.447" v="4" actId="478"/>
          <ac:picMkLst>
            <pc:docMk/>
            <pc:sldMk cId="1434210376" sldId="356"/>
            <ac:picMk id="1026" creationId="{69199F6B-9C7C-C5FB-DD1D-99823568F0D7}"/>
          </ac:picMkLst>
        </pc:picChg>
        <pc:picChg chg="add del mod">
          <ac:chgData name="Jeremy Simmons" userId="7711bac3-cfad-4638-b6f3-f083752a6d3c" providerId="ADAL" clId="{03021290-F6C3-45CF-AB46-B44F1C89A7E7}" dt="2024-01-31T20:51:16.528" v="179" actId="478"/>
          <ac:picMkLst>
            <pc:docMk/>
            <pc:sldMk cId="1434210376" sldId="356"/>
            <ac:picMk id="1028" creationId="{A82D2800-7588-B784-DE59-4FE6CE3D937B}"/>
          </ac:picMkLst>
        </pc:picChg>
      </pc:sldChg>
      <pc:sldChg chg="del">
        <pc:chgData name="Jeremy Simmons" userId="7711bac3-cfad-4638-b6f3-f083752a6d3c" providerId="ADAL" clId="{03021290-F6C3-45CF-AB46-B44F1C89A7E7}" dt="2024-01-31T20:41:21.667" v="1" actId="47"/>
        <pc:sldMkLst>
          <pc:docMk/>
          <pc:sldMk cId="1121350716" sldId="357"/>
        </pc:sldMkLst>
      </pc:sldChg>
      <pc:sldChg chg="modSp add del mod ord modNotesTx">
        <pc:chgData name="Jeremy Simmons" userId="7711bac3-cfad-4638-b6f3-f083752a6d3c" providerId="ADAL" clId="{03021290-F6C3-45CF-AB46-B44F1C89A7E7}" dt="2024-02-10T21:51:57.598" v="12608" actId="47"/>
        <pc:sldMkLst>
          <pc:docMk/>
          <pc:sldMk cId="2279734854" sldId="357"/>
        </pc:sldMkLst>
        <pc:spChg chg="mod">
          <ac:chgData name="Jeremy Simmons" userId="7711bac3-cfad-4638-b6f3-f083752a6d3c" providerId="ADAL" clId="{03021290-F6C3-45CF-AB46-B44F1C89A7E7}" dt="2024-02-10T20:50:11.043" v="9565" actId="20577"/>
          <ac:spMkLst>
            <pc:docMk/>
            <pc:sldMk cId="2279734854" sldId="357"/>
            <ac:spMk id="2" creationId="{21A3087D-0C6C-ACD9-98EF-61D9EB876C2B}"/>
          </ac:spMkLst>
        </pc:spChg>
      </pc:sldChg>
      <pc:sldChg chg="addSp modSp add mod ord modNotesTx">
        <pc:chgData name="Jeremy Simmons" userId="7711bac3-cfad-4638-b6f3-f083752a6d3c" providerId="ADAL" clId="{03021290-F6C3-45CF-AB46-B44F1C89A7E7}" dt="2024-02-17T14:31:41.706" v="25394" actId="20577"/>
        <pc:sldMkLst>
          <pc:docMk/>
          <pc:sldMk cId="1334137465" sldId="358"/>
        </pc:sldMkLst>
        <pc:spChg chg="mod">
          <ac:chgData name="Jeremy Simmons" userId="7711bac3-cfad-4638-b6f3-f083752a6d3c" providerId="ADAL" clId="{03021290-F6C3-45CF-AB46-B44F1C89A7E7}" dt="2024-02-17T14:31:41.706" v="25394" actId="20577"/>
          <ac:spMkLst>
            <pc:docMk/>
            <pc:sldMk cId="1334137465" sldId="358"/>
            <ac:spMk id="2" creationId="{21A3087D-0C6C-ACD9-98EF-61D9EB876C2B}"/>
          </ac:spMkLst>
        </pc:spChg>
        <pc:spChg chg="add mod">
          <ac:chgData name="Jeremy Simmons" userId="7711bac3-cfad-4638-b6f3-f083752a6d3c" providerId="ADAL" clId="{03021290-F6C3-45CF-AB46-B44F1C89A7E7}" dt="2024-02-10T21:59:37.301" v="12949" actId="1076"/>
          <ac:spMkLst>
            <pc:docMk/>
            <pc:sldMk cId="1334137465" sldId="358"/>
            <ac:spMk id="3" creationId="{F6717E13-4999-771D-5AEC-6D21593FAA14}"/>
          </ac:spMkLst>
        </pc:spChg>
        <pc:picChg chg="add mod">
          <ac:chgData name="Jeremy Simmons" userId="7711bac3-cfad-4638-b6f3-f083752a6d3c" providerId="ADAL" clId="{03021290-F6C3-45CF-AB46-B44F1C89A7E7}" dt="2024-02-10T20:35:19.291" v="9042" actId="1076"/>
          <ac:picMkLst>
            <pc:docMk/>
            <pc:sldMk cId="1334137465" sldId="358"/>
            <ac:picMk id="4" creationId="{8D386D71-FF09-E06B-4D7C-4B4F51159D70}"/>
          </ac:picMkLst>
        </pc:picChg>
      </pc:sldChg>
      <pc:sldChg chg="modSp add mod ord modNotesTx">
        <pc:chgData name="Jeremy Simmons" userId="7711bac3-cfad-4638-b6f3-f083752a6d3c" providerId="ADAL" clId="{03021290-F6C3-45CF-AB46-B44F1C89A7E7}" dt="2024-02-04T14:53:45.130" v="1985"/>
        <pc:sldMkLst>
          <pc:docMk/>
          <pc:sldMk cId="673264544" sldId="359"/>
        </pc:sldMkLst>
        <pc:spChg chg="mod">
          <ac:chgData name="Jeremy Simmons" userId="7711bac3-cfad-4638-b6f3-f083752a6d3c" providerId="ADAL" clId="{03021290-F6C3-45CF-AB46-B44F1C89A7E7}" dt="2024-02-04T14:51:24.595" v="1965" actId="20577"/>
          <ac:spMkLst>
            <pc:docMk/>
            <pc:sldMk cId="673264544" sldId="359"/>
            <ac:spMk id="2" creationId="{21A3087D-0C6C-ACD9-98EF-61D9EB876C2B}"/>
          </ac:spMkLst>
        </pc:spChg>
      </pc:sldChg>
      <pc:sldChg chg="addSp modSp add mod ord modAnim">
        <pc:chgData name="Jeremy Simmons" userId="7711bac3-cfad-4638-b6f3-f083752a6d3c" providerId="ADAL" clId="{03021290-F6C3-45CF-AB46-B44F1C89A7E7}" dt="2024-02-17T14:56:36.319" v="25577"/>
        <pc:sldMkLst>
          <pc:docMk/>
          <pc:sldMk cId="976266328" sldId="360"/>
        </pc:sldMkLst>
        <pc:spChg chg="mod">
          <ac:chgData name="Jeremy Simmons" userId="7711bac3-cfad-4638-b6f3-f083752a6d3c" providerId="ADAL" clId="{03021290-F6C3-45CF-AB46-B44F1C89A7E7}" dt="2024-02-17T08:27:24.054" v="25308" actId="13926"/>
          <ac:spMkLst>
            <pc:docMk/>
            <pc:sldMk cId="976266328" sldId="360"/>
            <ac:spMk id="2" creationId="{21A3087D-0C6C-ACD9-98EF-61D9EB876C2B}"/>
          </ac:spMkLst>
        </pc:spChg>
        <pc:spChg chg="add mod">
          <ac:chgData name="Jeremy Simmons" userId="7711bac3-cfad-4638-b6f3-f083752a6d3c" providerId="ADAL" clId="{03021290-F6C3-45CF-AB46-B44F1C89A7E7}" dt="2024-02-17T08:27:26.674" v="25309" actId="13926"/>
          <ac:spMkLst>
            <pc:docMk/>
            <pc:sldMk cId="976266328" sldId="360"/>
            <ac:spMk id="3" creationId="{5EB882AF-0E26-B0B5-63CA-A35B88B22665}"/>
          </ac:spMkLst>
        </pc:spChg>
        <pc:spChg chg="add mod">
          <ac:chgData name="Jeremy Simmons" userId="7711bac3-cfad-4638-b6f3-f083752a6d3c" providerId="ADAL" clId="{03021290-F6C3-45CF-AB46-B44F1C89A7E7}" dt="2024-02-17T08:27:21.662" v="25307" actId="13926"/>
          <ac:spMkLst>
            <pc:docMk/>
            <pc:sldMk cId="976266328" sldId="360"/>
            <ac:spMk id="4" creationId="{60399D39-1BDF-BC36-76BF-7956E0B5BACA}"/>
          </ac:spMkLst>
        </pc:spChg>
        <pc:spChg chg="add mod">
          <ac:chgData name="Jeremy Simmons" userId="7711bac3-cfad-4638-b6f3-f083752a6d3c" providerId="ADAL" clId="{03021290-F6C3-45CF-AB46-B44F1C89A7E7}" dt="2024-02-17T08:27:19.368" v="25306" actId="13926"/>
          <ac:spMkLst>
            <pc:docMk/>
            <pc:sldMk cId="976266328" sldId="360"/>
            <ac:spMk id="5" creationId="{73E47D7C-C497-00F8-2F14-0C4C0C5723D0}"/>
          </ac:spMkLst>
        </pc:spChg>
      </pc:sldChg>
      <pc:sldChg chg="addSp delSp modSp add mod setBg modNotesTx">
        <pc:chgData name="Jeremy Simmons" userId="7711bac3-cfad-4638-b6f3-f083752a6d3c" providerId="ADAL" clId="{03021290-F6C3-45CF-AB46-B44F1C89A7E7}" dt="2024-02-15T10:30:50.791" v="19012" actId="20577"/>
        <pc:sldMkLst>
          <pc:docMk/>
          <pc:sldMk cId="2736339895" sldId="361"/>
        </pc:sldMkLst>
        <pc:spChg chg="add mod">
          <ac:chgData name="Jeremy Simmons" userId="7711bac3-cfad-4638-b6f3-f083752a6d3c" providerId="ADAL" clId="{03021290-F6C3-45CF-AB46-B44F1C89A7E7}" dt="2024-02-10T20:35:58.545" v="9050" actId="1076"/>
          <ac:spMkLst>
            <pc:docMk/>
            <pc:sldMk cId="2736339895" sldId="361"/>
            <ac:spMk id="2" creationId="{21A3087D-0C6C-ACD9-98EF-61D9EB876C2B}"/>
          </ac:spMkLst>
        </pc:spChg>
        <pc:spChg chg="add mod">
          <ac:chgData name="Jeremy Simmons" userId="7711bac3-cfad-4638-b6f3-f083752a6d3c" providerId="ADAL" clId="{03021290-F6C3-45CF-AB46-B44F1C89A7E7}" dt="2024-02-10T21:59:33.661" v="12948" actId="1076"/>
          <ac:spMkLst>
            <pc:docMk/>
            <pc:sldMk cId="2736339895" sldId="361"/>
            <ac:spMk id="4" creationId="{B7FF675F-6A0F-DDA2-CCF0-5B85BCDA40A7}"/>
          </ac:spMkLst>
        </pc:spChg>
        <pc:spChg chg="add del">
          <ac:chgData name="Jeremy Simmons" userId="7711bac3-cfad-4638-b6f3-f083752a6d3c" providerId="ADAL" clId="{03021290-F6C3-45CF-AB46-B44F1C89A7E7}" dt="2024-02-07T11:07:28.645" v="5441" actId="26606"/>
          <ac:spMkLst>
            <pc:docMk/>
            <pc:sldMk cId="2736339895" sldId="361"/>
            <ac:spMk id="8" creationId="{8555C5B3-193A-4749-9AFD-682E53CDDE8F}"/>
          </ac:spMkLst>
        </pc:spChg>
        <pc:spChg chg="add del">
          <ac:chgData name="Jeremy Simmons" userId="7711bac3-cfad-4638-b6f3-f083752a6d3c" providerId="ADAL" clId="{03021290-F6C3-45CF-AB46-B44F1C89A7E7}" dt="2024-02-07T11:07:28.645" v="5441" actId="26606"/>
          <ac:spMkLst>
            <pc:docMk/>
            <pc:sldMk cId="2736339895" sldId="361"/>
            <ac:spMk id="10" creationId="{2EAE06A6-F76A-41C9-827A-C561B004485C}"/>
          </ac:spMkLst>
        </pc:spChg>
        <pc:spChg chg="add del">
          <ac:chgData name="Jeremy Simmons" userId="7711bac3-cfad-4638-b6f3-f083752a6d3c" providerId="ADAL" clId="{03021290-F6C3-45CF-AB46-B44F1C89A7E7}" dt="2024-02-07T11:07:28.645" v="5441" actId="26606"/>
          <ac:spMkLst>
            <pc:docMk/>
            <pc:sldMk cId="2736339895" sldId="361"/>
            <ac:spMk id="12" creationId="{89F9D4E8-0639-444B-949B-9518585061AF}"/>
          </ac:spMkLst>
        </pc:spChg>
        <pc:spChg chg="add del">
          <ac:chgData name="Jeremy Simmons" userId="7711bac3-cfad-4638-b6f3-f083752a6d3c" providerId="ADAL" clId="{03021290-F6C3-45CF-AB46-B44F1C89A7E7}" dt="2024-02-07T11:07:28.645" v="5441" actId="26606"/>
          <ac:spMkLst>
            <pc:docMk/>
            <pc:sldMk cId="2736339895" sldId="361"/>
            <ac:spMk id="14" creationId="{7E3DA7A2-ED70-4BBA-AB72-00AD461FA405}"/>
          </ac:spMkLst>
        </pc:spChg>
        <pc:spChg chg="add del">
          <ac:chgData name="Jeremy Simmons" userId="7711bac3-cfad-4638-b6f3-f083752a6d3c" providerId="ADAL" clId="{03021290-F6C3-45CF-AB46-B44F1C89A7E7}" dt="2024-02-07T11:07:28.645" v="5441" actId="26606"/>
          <ac:spMkLst>
            <pc:docMk/>
            <pc:sldMk cId="2736339895" sldId="361"/>
            <ac:spMk id="16" creationId="{FC485432-3647-4218-B5D3-15D3FA222B13}"/>
          </ac:spMkLst>
        </pc:spChg>
        <pc:spChg chg="add del">
          <ac:chgData name="Jeremy Simmons" userId="7711bac3-cfad-4638-b6f3-f083752a6d3c" providerId="ADAL" clId="{03021290-F6C3-45CF-AB46-B44F1C89A7E7}" dt="2024-02-07T11:07:28.645" v="5441" actId="26606"/>
          <ac:spMkLst>
            <pc:docMk/>
            <pc:sldMk cId="2736339895" sldId="361"/>
            <ac:spMk id="18" creationId="{F4AFDDCA-6ABA-4D23-8A5C-1BF0F4308148}"/>
          </ac:spMkLst>
        </pc:spChg>
        <pc:picChg chg="add del mod">
          <ac:chgData name="Jeremy Simmons" userId="7711bac3-cfad-4638-b6f3-f083752a6d3c" providerId="ADAL" clId="{03021290-F6C3-45CF-AB46-B44F1C89A7E7}" dt="2024-02-10T20:36:01.101" v="9051" actId="478"/>
          <ac:picMkLst>
            <pc:docMk/>
            <pc:sldMk cId="2736339895" sldId="361"/>
            <ac:picMk id="3" creationId="{ABC74922-D982-D354-4B01-81A16E96BFE7}"/>
          </ac:picMkLst>
        </pc:picChg>
        <pc:picChg chg="add mod">
          <ac:chgData name="Jeremy Simmons" userId="7711bac3-cfad-4638-b6f3-f083752a6d3c" providerId="ADAL" clId="{03021290-F6C3-45CF-AB46-B44F1C89A7E7}" dt="2024-02-10T20:36:12.268" v="9052"/>
          <ac:picMkLst>
            <pc:docMk/>
            <pc:sldMk cId="2736339895" sldId="361"/>
            <ac:picMk id="5" creationId="{95F84762-180D-DC1E-7876-0B916FCC6C4C}"/>
          </ac:picMkLst>
        </pc:picChg>
      </pc:sldChg>
      <pc:sldChg chg="modSp add del mod ord">
        <pc:chgData name="Jeremy Simmons" userId="7711bac3-cfad-4638-b6f3-f083752a6d3c" providerId="ADAL" clId="{03021290-F6C3-45CF-AB46-B44F1C89A7E7}" dt="2024-02-04T15:14:07.140" v="3250" actId="47"/>
        <pc:sldMkLst>
          <pc:docMk/>
          <pc:sldMk cId="1116107989" sldId="362"/>
        </pc:sldMkLst>
        <pc:spChg chg="mod">
          <ac:chgData name="Jeremy Simmons" userId="7711bac3-cfad-4638-b6f3-f083752a6d3c" providerId="ADAL" clId="{03021290-F6C3-45CF-AB46-B44F1C89A7E7}" dt="2024-02-01T15:54:42.080" v="1107" actId="13926"/>
          <ac:spMkLst>
            <pc:docMk/>
            <pc:sldMk cId="1116107989" sldId="362"/>
            <ac:spMk id="2" creationId="{21A3087D-0C6C-ACD9-98EF-61D9EB876C2B}"/>
          </ac:spMkLst>
        </pc:spChg>
      </pc:sldChg>
      <pc:sldChg chg="modSp mod ord modNotesTx">
        <pc:chgData name="Jeremy Simmons" userId="7711bac3-cfad-4638-b6f3-f083752a6d3c" providerId="ADAL" clId="{03021290-F6C3-45CF-AB46-B44F1C89A7E7}" dt="2024-02-12T20:43:23.255" v="13028" actId="1036"/>
        <pc:sldMkLst>
          <pc:docMk/>
          <pc:sldMk cId="3130141080" sldId="363"/>
        </pc:sldMkLst>
        <pc:spChg chg="mod">
          <ac:chgData name="Jeremy Simmons" userId="7711bac3-cfad-4638-b6f3-f083752a6d3c" providerId="ADAL" clId="{03021290-F6C3-45CF-AB46-B44F1C89A7E7}" dt="2024-02-12T20:43:23.255" v="13028" actId="1036"/>
          <ac:spMkLst>
            <pc:docMk/>
            <pc:sldMk cId="3130141080" sldId="363"/>
            <ac:spMk id="2" creationId="{410AC212-B5C0-0E85-FE99-749DF2682E5E}"/>
          </ac:spMkLst>
        </pc:spChg>
      </pc:sldChg>
      <pc:sldChg chg="addSp modSp add mod ord modNotesTx">
        <pc:chgData name="Jeremy Simmons" userId="7711bac3-cfad-4638-b6f3-f083752a6d3c" providerId="ADAL" clId="{03021290-F6C3-45CF-AB46-B44F1C89A7E7}" dt="2024-02-04T14:49:27.466" v="1926" actId="113"/>
        <pc:sldMkLst>
          <pc:docMk/>
          <pc:sldMk cId="1663826644" sldId="364"/>
        </pc:sldMkLst>
        <pc:spChg chg="mod">
          <ac:chgData name="Jeremy Simmons" userId="7711bac3-cfad-4638-b6f3-f083752a6d3c" providerId="ADAL" clId="{03021290-F6C3-45CF-AB46-B44F1C89A7E7}" dt="2024-02-04T14:49:27.466" v="1926" actId="113"/>
          <ac:spMkLst>
            <pc:docMk/>
            <pc:sldMk cId="1663826644" sldId="364"/>
            <ac:spMk id="2" creationId="{AAA057B9-A7DF-4AB4-DC0F-9F4A554E70CA}"/>
          </ac:spMkLst>
        </pc:spChg>
        <pc:picChg chg="add mod modCrop">
          <ac:chgData name="Jeremy Simmons" userId="7711bac3-cfad-4638-b6f3-f083752a6d3c" providerId="ADAL" clId="{03021290-F6C3-45CF-AB46-B44F1C89A7E7}" dt="2024-02-04T14:49:17.408" v="1925" actId="1076"/>
          <ac:picMkLst>
            <pc:docMk/>
            <pc:sldMk cId="1663826644" sldId="364"/>
            <ac:picMk id="4" creationId="{4700418D-4A10-3049-9962-0DCFE6DC47D1}"/>
          </ac:picMkLst>
        </pc:picChg>
      </pc:sldChg>
      <pc:sldChg chg="add ord modNotesTx">
        <pc:chgData name="Jeremy Simmons" userId="7711bac3-cfad-4638-b6f3-f083752a6d3c" providerId="ADAL" clId="{03021290-F6C3-45CF-AB46-B44F1C89A7E7}" dt="2024-02-15T10:24:08.170" v="18120" actId="20577"/>
        <pc:sldMkLst>
          <pc:docMk/>
          <pc:sldMk cId="2233674596" sldId="365"/>
        </pc:sldMkLst>
      </pc:sldChg>
      <pc:sldChg chg="addSp modSp mod ord modNotesTx">
        <pc:chgData name="Jeremy Simmons" userId="7711bac3-cfad-4638-b6f3-f083752a6d3c" providerId="ADAL" clId="{03021290-F6C3-45CF-AB46-B44F1C89A7E7}" dt="2024-02-17T15:44:25.353" v="25996" actId="1036"/>
        <pc:sldMkLst>
          <pc:docMk/>
          <pc:sldMk cId="3718380180" sldId="366"/>
        </pc:sldMkLst>
        <pc:spChg chg="mod">
          <ac:chgData name="Jeremy Simmons" userId="7711bac3-cfad-4638-b6f3-f083752a6d3c" providerId="ADAL" clId="{03021290-F6C3-45CF-AB46-B44F1C89A7E7}" dt="2024-02-17T15:44:25.353" v="25996" actId="1036"/>
          <ac:spMkLst>
            <pc:docMk/>
            <pc:sldMk cId="3718380180" sldId="366"/>
            <ac:spMk id="2" creationId="{35ED8F96-D683-4D97-F34B-CCE7E90A5D3C}"/>
          </ac:spMkLst>
        </pc:spChg>
        <pc:spChg chg="add mod">
          <ac:chgData name="Jeremy Simmons" userId="7711bac3-cfad-4638-b6f3-f083752a6d3c" providerId="ADAL" clId="{03021290-F6C3-45CF-AB46-B44F1C89A7E7}" dt="2024-02-17T15:44:25.353" v="25996" actId="1036"/>
          <ac:spMkLst>
            <pc:docMk/>
            <pc:sldMk cId="3718380180" sldId="366"/>
            <ac:spMk id="3" creationId="{AFD7C0BF-D22D-FC7E-3731-B52C482FDF65}"/>
          </ac:spMkLst>
        </pc:spChg>
        <pc:spChg chg="add mod">
          <ac:chgData name="Jeremy Simmons" userId="7711bac3-cfad-4638-b6f3-f083752a6d3c" providerId="ADAL" clId="{03021290-F6C3-45CF-AB46-B44F1C89A7E7}" dt="2024-02-17T15:44:25.353" v="25996" actId="1036"/>
          <ac:spMkLst>
            <pc:docMk/>
            <pc:sldMk cId="3718380180" sldId="366"/>
            <ac:spMk id="4" creationId="{5A728002-9DC4-B29C-3AD1-0DB239638E76}"/>
          </ac:spMkLst>
        </pc:spChg>
        <pc:spChg chg="add mod">
          <ac:chgData name="Jeremy Simmons" userId="7711bac3-cfad-4638-b6f3-f083752a6d3c" providerId="ADAL" clId="{03021290-F6C3-45CF-AB46-B44F1C89A7E7}" dt="2024-02-17T15:44:25.353" v="25996" actId="1036"/>
          <ac:spMkLst>
            <pc:docMk/>
            <pc:sldMk cId="3718380180" sldId="366"/>
            <ac:spMk id="5" creationId="{24B2CFA7-BBB6-9358-6AA2-D304710561B6}"/>
          </ac:spMkLst>
        </pc:spChg>
        <pc:picChg chg="add mod ord modCrop">
          <ac:chgData name="Jeremy Simmons" userId="7711bac3-cfad-4638-b6f3-f083752a6d3c" providerId="ADAL" clId="{03021290-F6C3-45CF-AB46-B44F1C89A7E7}" dt="2024-02-15T10:43:16.255" v="19139" actId="167"/>
          <ac:picMkLst>
            <pc:docMk/>
            <pc:sldMk cId="3718380180" sldId="366"/>
            <ac:picMk id="6" creationId="{6B6B4D39-C3B3-0EDA-DB1F-3E4E4AE4F0E4}"/>
          </ac:picMkLst>
        </pc:picChg>
        <pc:picChg chg="add mod ord">
          <ac:chgData name="Jeremy Simmons" userId="7711bac3-cfad-4638-b6f3-f083752a6d3c" providerId="ADAL" clId="{03021290-F6C3-45CF-AB46-B44F1C89A7E7}" dt="2024-02-15T10:43:59.336" v="19154" actId="1076"/>
          <ac:picMkLst>
            <pc:docMk/>
            <pc:sldMk cId="3718380180" sldId="366"/>
            <ac:picMk id="7" creationId="{C202AEE8-B993-398B-421F-D69473992900}"/>
          </ac:picMkLst>
        </pc:picChg>
        <pc:picChg chg="add mod ord">
          <ac:chgData name="Jeremy Simmons" userId="7711bac3-cfad-4638-b6f3-f083752a6d3c" providerId="ADAL" clId="{03021290-F6C3-45CF-AB46-B44F1C89A7E7}" dt="2024-02-15T10:43:45.810" v="19151" actId="1076"/>
          <ac:picMkLst>
            <pc:docMk/>
            <pc:sldMk cId="3718380180" sldId="366"/>
            <ac:picMk id="8" creationId="{7236BCED-BDDC-64AE-EE9C-D37D8D7ED352}"/>
          </ac:picMkLst>
        </pc:picChg>
        <pc:picChg chg="add mod ord">
          <ac:chgData name="Jeremy Simmons" userId="7711bac3-cfad-4638-b6f3-f083752a6d3c" providerId="ADAL" clId="{03021290-F6C3-45CF-AB46-B44F1C89A7E7}" dt="2024-02-17T15:43:48.637" v="25978" actId="1076"/>
          <ac:picMkLst>
            <pc:docMk/>
            <pc:sldMk cId="3718380180" sldId="366"/>
            <ac:picMk id="9" creationId="{6168635E-900E-EC7F-A054-3CCBFD33B16F}"/>
          </ac:picMkLst>
        </pc:picChg>
      </pc:sldChg>
      <pc:sldChg chg="addSp delSp modSp new mod ord modNotesTx">
        <pc:chgData name="Jeremy Simmons" userId="7711bac3-cfad-4638-b6f3-f083752a6d3c" providerId="ADAL" clId="{03021290-F6C3-45CF-AB46-B44F1C89A7E7}" dt="2024-02-17T14:50:16.699" v="25543" actId="1076"/>
        <pc:sldMkLst>
          <pc:docMk/>
          <pc:sldMk cId="305533233" sldId="367"/>
        </pc:sldMkLst>
        <pc:spChg chg="del">
          <ac:chgData name="Jeremy Simmons" userId="7711bac3-cfad-4638-b6f3-f083752a6d3c" providerId="ADAL" clId="{03021290-F6C3-45CF-AB46-B44F1C89A7E7}" dt="2024-02-04T15:06:08.359" v="2734" actId="478"/>
          <ac:spMkLst>
            <pc:docMk/>
            <pc:sldMk cId="305533233" sldId="367"/>
            <ac:spMk id="2" creationId="{7273B7A9-BDCB-6302-E211-832DEDAA1804}"/>
          </ac:spMkLst>
        </pc:spChg>
        <pc:spChg chg="add del mod">
          <ac:chgData name="Jeremy Simmons" userId="7711bac3-cfad-4638-b6f3-f083752a6d3c" providerId="ADAL" clId="{03021290-F6C3-45CF-AB46-B44F1C89A7E7}" dt="2024-02-17T14:49:37.494" v="25525" actId="478"/>
          <ac:spMkLst>
            <pc:docMk/>
            <pc:sldMk cId="305533233" sldId="367"/>
            <ac:spMk id="3" creationId="{313FE047-2D50-76F3-BD80-E2B5F60F1D72}"/>
          </ac:spMkLst>
        </pc:spChg>
        <pc:picChg chg="add mod modCrop">
          <ac:chgData name="Jeremy Simmons" userId="7711bac3-cfad-4638-b6f3-f083752a6d3c" providerId="ADAL" clId="{03021290-F6C3-45CF-AB46-B44F1C89A7E7}" dt="2024-02-17T14:50:16.699" v="25543" actId="1076"/>
          <ac:picMkLst>
            <pc:docMk/>
            <pc:sldMk cId="305533233" sldId="367"/>
            <ac:picMk id="4" creationId="{F571F8DF-61C1-1289-6958-10E4484EEBA7}"/>
          </ac:picMkLst>
        </pc:picChg>
      </pc:sldChg>
      <pc:sldChg chg="modSp add mod ord modNotesTx">
        <pc:chgData name="Jeremy Simmons" userId="7711bac3-cfad-4638-b6f3-f083752a6d3c" providerId="ADAL" clId="{03021290-F6C3-45CF-AB46-B44F1C89A7E7}" dt="2024-02-15T10:28:42.911" v="18778" actId="20577"/>
        <pc:sldMkLst>
          <pc:docMk/>
          <pc:sldMk cId="286595071" sldId="368"/>
        </pc:sldMkLst>
        <pc:spChg chg="mod">
          <ac:chgData name="Jeremy Simmons" userId="7711bac3-cfad-4638-b6f3-f083752a6d3c" providerId="ADAL" clId="{03021290-F6C3-45CF-AB46-B44F1C89A7E7}" dt="2024-02-04T15:12:01.700" v="3162" actId="113"/>
          <ac:spMkLst>
            <pc:docMk/>
            <pc:sldMk cId="286595071" sldId="368"/>
            <ac:spMk id="2" creationId="{80FA081F-CAED-01C0-0E75-9FFCC0F45AC4}"/>
          </ac:spMkLst>
        </pc:spChg>
      </pc:sldChg>
      <pc:sldChg chg="modSp mod modNotesTx">
        <pc:chgData name="Jeremy Simmons" userId="7711bac3-cfad-4638-b6f3-f083752a6d3c" providerId="ADAL" clId="{03021290-F6C3-45CF-AB46-B44F1C89A7E7}" dt="2024-02-12T20:45:29.598" v="13132" actId="1076"/>
        <pc:sldMkLst>
          <pc:docMk/>
          <pc:sldMk cId="679239617" sldId="369"/>
        </pc:sldMkLst>
        <pc:spChg chg="mod">
          <ac:chgData name="Jeremy Simmons" userId="7711bac3-cfad-4638-b6f3-f083752a6d3c" providerId="ADAL" clId="{03021290-F6C3-45CF-AB46-B44F1C89A7E7}" dt="2024-02-12T20:45:29.598" v="13132" actId="1076"/>
          <ac:spMkLst>
            <pc:docMk/>
            <pc:sldMk cId="679239617" sldId="369"/>
            <ac:spMk id="2" creationId="{E4EDE1D8-2BCE-D6FA-F0CA-72227A2C5BA2}"/>
          </ac:spMkLst>
        </pc:spChg>
      </pc:sldChg>
      <pc:sldChg chg="modSp add mod ord">
        <pc:chgData name="Jeremy Simmons" userId="7711bac3-cfad-4638-b6f3-f083752a6d3c" providerId="ADAL" clId="{03021290-F6C3-45CF-AB46-B44F1C89A7E7}" dt="2024-02-10T20:36:31.294" v="9056" actId="1076"/>
        <pc:sldMkLst>
          <pc:docMk/>
          <pc:sldMk cId="1660931659" sldId="370"/>
        </pc:sldMkLst>
        <pc:spChg chg="mod">
          <ac:chgData name="Jeremy Simmons" userId="7711bac3-cfad-4638-b6f3-f083752a6d3c" providerId="ADAL" clId="{03021290-F6C3-45CF-AB46-B44F1C89A7E7}" dt="2024-02-10T20:36:31.294" v="9056" actId="1076"/>
          <ac:spMkLst>
            <pc:docMk/>
            <pc:sldMk cId="1660931659" sldId="370"/>
            <ac:spMk id="2" creationId="{4A5E78E7-E4A0-AB5C-6EE0-133C2D09428A}"/>
          </ac:spMkLst>
        </pc:spChg>
      </pc:sldChg>
      <pc:sldChg chg="modSp add mod modNotesTx">
        <pc:chgData name="Jeremy Simmons" userId="7711bac3-cfad-4638-b6f3-f083752a6d3c" providerId="ADAL" clId="{03021290-F6C3-45CF-AB46-B44F1C89A7E7}" dt="2024-02-07T11:30:49.827" v="6858" actId="20577"/>
        <pc:sldMkLst>
          <pc:docMk/>
          <pc:sldMk cId="3736847022" sldId="371"/>
        </pc:sldMkLst>
        <pc:spChg chg="mod">
          <ac:chgData name="Jeremy Simmons" userId="7711bac3-cfad-4638-b6f3-f083752a6d3c" providerId="ADAL" clId="{03021290-F6C3-45CF-AB46-B44F1C89A7E7}" dt="2024-02-04T15:18:34.464" v="3590" actId="14100"/>
          <ac:spMkLst>
            <pc:docMk/>
            <pc:sldMk cId="3736847022" sldId="371"/>
            <ac:spMk id="2" creationId="{ED5A3A01-A159-332C-893B-7586BB2A6ED2}"/>
          </ac:spMkLst>
        </pc:spChg>
      </pc:sldChg>
      <pc:sldChg chg="addSp modSp add mod modNotesTx">
        <pc:chgData name="Jeremy Simmons" userId="7711bac3-cfad-4638-b6f3-f083752a6d3c" providerId="ADAL" clId="{03021290-F6C3-45CF-AB46-B44F1C89A7E7}" dt="2024-02-07T11:10:31.448" v="5480" actId="313"/>
        <pc:sldMkLst>
          <pc:docMk/>
          <pc:sldMk cId="2578328807" sldId="372"/>
        </pc:sldMkLst>
        <pc:spChg chg="mod">
          <ac:chgData name="Jeremy Simmons" userId="7711bac3-cfad-4638-b6f3-f083752a6d3c" providerId="ADAL" clId="{03021290-F6C3-45CF-AB46-B44F1C89A7E7}" dt="2024-02-04T15:20:32.669" v="3889" actId="207"/>
          <ac:spMkLst>
            <pc:docMk/>
            <pc:sldMk cId="2578328807" sldId="372"/>
            <ac:spMk id="2" creationId="{71B4C807-DEA3-888A-973A-E6DCB5B2B665}"/>
          </ac:spMkLst>
        </pc:spChg>
        <pc:cxnChg chg="add mod">
          <ac:chgData name="Jeremy Simmons" userId="7711bac3-cfad-4638-b6f3-f083752a6d3c" providerId="ADAL" clId="{03021290-F6C3-45CF-AB46-B44F1C89A7E7}" dt="2024-02-04T15:21:26.505" v="4010" actId="692"/>
          <ac:cxnSpMkLst>
            <pc:docMk/>
            <pc:sldMk cId="2578328807" sldId="372"/>
            <ac:cxnSpMk id="4" creationId="{FCA35B7B-6A57-4825-0D52-7BEB97CB4A06}"/>
          </ac:cxnSpMkLst>
        </pc:cxnChg>
      </pc:sldChg>
      <pc:sldChg chg="modSp add del mod ord modNotesTx">
        <pc:chgData name="Jeremy Simmons" userId="7711bac3-cfad-4638-b6f3-f083752a6d3c" providerId="ADAL" clId="{03021290-F6C3-45CF-AB46-B44F1C89A7E7}" dt="2024-02-15T10:30:38.327" v="18958" actId="47"/>
        <pc:sldMkLst>
          <pc:docMk/>
          <pc:sldMk cId="1319088354" sldId="373"/>
        </pc:sldMkLst>
        <pc:spChg chg="mod">
          <ac:chgData name="Jeremy Simmons" userId="7711bac3-cfad-4638-b6f3-f083752a6d3c" providerId="ADAL" clId="{03021290-F6C3-45CF-AB46-B44F1C89A7E7}" dt="2024-02-04T15:28:28.977" v="4283" actId="20577"/>
          <ac:spMkLst>
            <pc:docMk/>
            <pc:sldMk cId="1319088354" sldId="373"/>
            <ac:spMk id="2" creationId="{E0D15804-F77D-97FB-8F1E-EE3FA3A8D2B8}"/>
          </ac:spMkLst>
        </pc:spChg>
      </pc:sldChg>
      <pc:sldChg chg="addSp delSp modSp add del mod modNotesTx">
        <pc:chgData name="Jeremy Simmons" userId="7711bac3-cfad-4638-b6f3-f083752a6d3c" providerId="ADAL" clId="{03021290-F6C3-45CF-AB46-B44F1C89A7E7}" dt="2024-02-07T11:16:44.950" v="5521" actId="47"/>
        <pc:sldMkLst>
          <pc:docMk/>
          <pc:sldMk cId="2481522607" sldId="374"/>
        </pc:sldMkLst>
        <pc:spChg chg="del mod">
          <ac:chgData name="Jeremy Simmons" userId="7711bac3-cfad-4638-b6f3-f083752a6d3c" providerId="ADAL" clId="{03021290-F6C3-45CF-AB46-B44F1C89A7E7}" dt="2024-02-07T11:12:39.354" v="5482" actId="478"/>
          <ac:spMkLst>
            <pc:docMk/>
            <pc:sldMk cId="2481522607" sldId="374"/>
            <ac:spMk id="2" creationId="{5A255857-FEBF-123A-9F32-F1FBE03DCA13}"/>
          </ac:spMkLst>
        </pc:spChg>
        <pc:picChg chg="add mod modCrop">
          <ac:chgData name="Jeremy Simmons" userId="7711bac3-cfad-4638-b6f3-f083752a6d3c" providerId="ADAL" clId="{03021290-F6C3-45CF-AB46-B44F1C89A7E7}" dt="2024-02-07T11:13:10.162" v="5492" actId="1076"/>
          <ac:picMkLst>
            <pc:docMk/>
            <pc:sldMk cId="2481522607" sldId="374"/>
            <ac:picMk id="4" creationId="{23CBCF19-FD6A-88E4-BC6A-D50769214100}"/>
          </ac:picMkLst>
        </pc:picChg>
        <pc:cxnChg chg="del">
          <ac:chgData name="Jeremy Simmons" userId="7711bac3-cfad-4638-b6f3-f083752a6d3c" providerId="ADAL" clId="{03021290-F6C3-45CF-AB46-B44F1C89A7E7}" dt="2024-02-04T15:30:36.397" v="4364" actId="478"/>
          <ac:cxnSpMkLst>
            <pc:docMk/>
            <pc:sldMk cId="2481522607" sldId="374"/>
            <ac:cxnSpMk id="4" creationId="{37359176-55D3-D8FD-8C11-B56CB8EEBCA5}"/>
          </ac:cxnSpMkLst>
        </pc:cxnChg>
      </pc:sldChg>
      <pc:sldChg chg="modSp add mod ord modNotesTx">
        <pc:chgData name="Jeremy Simmons" userId="7711bac3-cfad-4638-b6f3-f083752a6d3c" providerId="ADAL" clId="{03021290-F6C3-45CF-AB46-B44F1C89A7E7}" dt="2024-02-15T12:11:15.444" v="21201" actId="1076"/>
        <pc:sldMkLst>
          <pc:docMk/>
          <pc:sldMk cId="3083310449" sldId="375"/>
        </pc:sldMkLst>
        <pc:spChg chg="mod">
          <ac:chgData name="Jeremy Simmons" userId="7711bac3-cfad-4638-b6f3-f083752a6d3c" providerId="ADAL" clId="{03021290-F6C3-45CF-AB46-B44F1C89A7E7}" dt="2024-02-15T12:11:15.444" v="21201" actId="1076"/>
          <ac:spMkLst>
            <pc:docMk/>
            <pc:sldMk cId="3083310449" sldId="375"/>
            <ac:spMk id="2" creationId="{3392ACB4-A08F-C30E-75CF-AEAE42AA5369}"/>
          </ac:spMkLst>
        </pc:spChg>
      </pc:sldChg>
      <pc:sldChg chg="modSp add mod ord modNotesTx">
        <pc:chgData name="Jeremy Simmons" userId="7711bac3-cfad-4638-b6f3-f083752a6d3c" providerId="ADAL" clId="{03021290-F6C3-45CF-AB46-B44F1C89A7E7}" dt="2024-02-12T20:47:06.238" v="13143" actId="1076"/>
        <pc:sldMkLst>
          <pc:docMk/>
          <pc:sldMk cId="2584495414" sldId="376"/>
        </pc:sldMkLst>
        <pc:spChg chg="mod">
          <ac:chgData name="Jeremy Simmons" userId="7711bac3-cfad-4638-b6f3-f083752a6d3c" providerId="ADAL" clId="{03021290-F6C3-45CF-AB46-B44F1C89A7E7}" dt="2024-02-12T20:47:06.238" v="13143" actId="1076"/>
          <ac:spMkLst>
            <pc:docMk/>
            <pc:sldMk cId="2584495414" sldId="376"/>
            <ac:spMk id="2" creationId="{338ABC52-A600-A4AB-B1BE-FBDD8E870223}"/>
          </ac:spMkLst>
        </pc:spChg>
      </pc:sldChg>
      <pc:sldChg chg="modSp add del mod modNotesTx">
        <pc:chgData name="Jeremy Simmons" userId="7711bac3-cfad-4638-b6f3-f083752a6d3c" providerId="ADAL" clId="{03021290-F6C3-45CF-AB46-B44F1C89A7E7}" dt="2024-02-15T10:25:26.869" v="18127" actId="47"/>
        <pc:sldMkLst>
          <pc:docMk/>
          <pc:sldMk cId="1486122910" sldId="377"/>
        </pc:sldMkLst>
        <pc:spChg chg="mod">
          <ac:chgData name="Jeremy Simmons" userId="7711bac3-cfad-4638-b6f3-f083752a6d3c" providerId="ADAL" clId="{03021290-F6C3-45CF-AB46-B44F1C89A7E7}" dt="2024-02-12T20:44:36.211" v="13052" actId="13926"/>
          <ac:spMkLst>
            <pc:docMk/>
            <pc:sldMk cId="1486122910" sldId="377"/>
            <ac:spMk id="2" creationId="{F5462BCA-19FA-5081-C53A-19F32380E36E}"/>
          </ac:spMkLst>
        </pc:spChg>
      </pc:sldChg>
      <pc:sldChg chg="addSp modSp add mod ord modNotesTx">
        <pc:chgData name="Jeremy Simmons" userId="7711bac3-cfad-4638-b6f3-f083752a6d3c" providerId="ADAL" clId="{03021290-F6C3-45CF-AB46-B44F1C89A7E7}" dt="2024-02-10T20:38:58.150" v="9058" actId="20577"/>
        <pc:sldMkLst>
          <pc:docMk/>
          <pc:sldMk cId="3435405574" sldId="378"/>
        </pc:sldMkLst>
        <pc:spChg chg="mod">
          <ac:chgData name="Jeremy Simmons" userId="7711bac3-cfad-4638-b6f3-f083752a6d3c" providerId="ADAL" clId="{03021290-F6C3-45CF-AB46-B44F1C89A7E7}" dt="2024-02-07T11:17:41.410" v="5523" actId="1076"/>
          <ac:spMkLst>
            <pc:docMk/>
            <pc:sldMk cId="3435405574" sldId="378"/>
            <ac:spMk id="2" creationId="{28A92E28-F262-F8B8-2CD1-7CC54B83E20B}"/>
          </ac:spMkLst>
        </pc:spChg>
        <pc:picChg chg="add mod">
          <ac:chgData name="Jeremy Simmons" userId="7711bac3-cfad-4638-b6f3-f083752a6d3c" providerId="ADAL" clId="{03021290-F6C3-45CF-AB46-B44F1C89A7E7}" dt="2024-02-07T11:16:41.209" v="5520" actId="1076"/>
          <ac:picMkLst>
            <pc:docMk/>
            <pc:sldMk cId="3435405574" sldId="378"/>
            <ac:picMk id="3" creationId="{7A14C448-DC24-CABB-FF72-06A1CF08949F}"/>
          </ac:picMkLst>
        </pc:picChg>
      </pc:sldChg>
      <pc:sldChg chg="addSp delSp modSp add mod modNotesTx">
        <pc:chgData name="Jeremy Simmons" userId="7711bac3-cfad-4638-b6f3-f083752a6d3c" providerId="ADAL" clId="{03021290-F6C3-45CF-AB46-B44F1C89A7E7}" dt="2024-02-10T20:39:25.893" v="9065" actId="20577"/>
        <pc:sldMkLst>
          <pc:docMk/>
          <pc:sldMk cId="955953222" sldId="379"/>
        </pc:sldMkLst>
        <pc:spChg chg="add del mod">
          <ac:chgData name="Jeremy Simmons" userId="7711bac3-cfad-4638-b6f3-f083752a6d3c" providerId="ADAL" clId="{03021290-F6C3-45CF-AB46-B44F1C89A7E7}" dt="2024-02-10T20:39:11.897" v="9059" actId="113"/>
          <ac:spMkLst>
            <pc:docMk/>
            <pc:sldMk cId="955953222" sldId="379"/>
            <ac:spMk id="2" creationId="{3758767E-D3AB-534C-0A13-4922A8D356A9}"/>
          </ac:spMkLst>
        </pc:spChg>
        <pc:picChg chg="del">
          <ac:chgData name="Jeremy Simmons" userId="7711bac3-cfad-4638-b6f3-f083752a6d3c" providerId="ADAL" clId="{03021290-F6C3-45CF-AB46-B44F1C89A7E7}" dt="2024-02-07T11:20:30.019" v="5863" actId="478"/>
          <ac:picMkLst>
            <pc:docMk/>
            <pc:sldMk cId="955953222" sldId="379"/>
            <ac:picMk id="3" creationId="{A4520AB6-E463-513C-0FA5-7C7AFE461D46}"/>
          </ac:picMkLst>
        </pc:picChg>
      </pc:sldChg>
      <pc:sldChg chg="addSp delSp modSp add mod delAnim modAnim modNotesTx">
        <pc:chgData name="Jeremy Simmons" userId="7711bac3-cfad-4638-b6f3-f083752a6d3c" providerId="ADAL" clId="{03021290-F6C3-45CF-AB46-B44F1C89A7E7}" dt="2024-02-15T11:03:26.990" v="19399" actId="20577"/>
        <pc:sldMkLst>
          <pc:docMk/>
          <pc:sldMk cId="576353952" sldId="380"/>
        </pc:sldMkLst>
        <pc:spChg chg="add mod ord">
          <ac:chgData name="Jeremy Simmons" userId="7711bac3-cfad-4638-b6f3-f083752a6d3c" providerId="ADAL" clId="{03021290-F6C3-45CF-AB46-B44F1C89A7E7}" dt="2024-02-15T11:03:22.161" v="19397" actId="1076"/>
          <ac:spMkLst>
            <pc:docMk/>
            <pc:sldMk cId="576353952" sldId="380"/>
            <ac:spMk id="2" creationId="{10B9404A-C95F-9204-D5DF-99A5D885530F}"/>
          </ac:spMkLst>
        </pc:spChg>
        <pc:spChg chg="del">
          <ac:chgData name="Jeremy Simmons" userId="7711bac3-cfad-4638-b6f3-f083752a6d3c" providerId="ADAL" clId="{03021290-F6C3-45CF-AB46-B44F1C89A7E7}" dt="2024-02-07T11:25:47.686" v="6599" actId="478"/>
          <ac:spMkLst>
            <pc:docMk/>
            <pc:sldMk cId="576353952" sldId="380"/>
            <ac:spMk id="2" creationId="{7DE39CD7-54C5-06BF-DE66-C0A3ECBE8FBE}"/>
          </ac:spMkLst>
        </pc:spChg>
        <pc:spChg chg="add del mod">
          <ac:chgData name="Jeremy Simmons" userId="7711bac3-cfad-4638-b6f3-f083752a6d3c" providerId="ADAL" clId="{03021290-F6C3-45CF-AB46-B44F1C89A7E7}" dt="2024-02-07T11:27:14.780" v="6612" actId="478"/>
          <ac:spMkLst>
            <pc:docMk/>
            <pc:sldMk cId="576353952" sldId="380"/>
            <ac:spMk id="3" creationId="{0056727E-8B27-FEF8-B7D8-1A4D72355315}"/>
          </ac:spMkLst>
        </pc:spChg>
        <pc:spChg chg="add del mod">
          <ac:chgData name="Jeremy Simmons" userId="7711bac3-cfad-4638-b6f3-f083752a6d3c" providerId="ADAL" clId="{03021290-F6C3-45CF-AB46-B44F1C89A7E7}" dt="2024-02-15T10:49:15.105" v="19171" actId="478"/>
          <ac:spMkLst>
            <pc:docMk/>
            <pc:sldMk cId="576353952" sldId="380"/>
            <ac:spMk id="4" creationId="{25A3ACFA-C1C3-ABD4-483E-A84D2D2582F8}"/>
          </ac:spMkLst>
        </pc:spChg>
        <pc:spChg chg="add del mod">
          <ac:chgData name="Jeremy Simmons" userId="7711bac3-cfad-4638-b6f3-f083752a6d3c" providerId="ADAL" clId="{03021290-F6C3-45CF-AB46-B44F1C89A7E7}" dt="2024-02-07T11:28:03.603" v="6615" actId="478"/>
          <ac:spMkLst>
            <pc:docMk/>
            <pc:sldMk cId="576353952" sldId="380"/>
            <ac:spMk id="4" creationId="{73048AB0-F90E-020B-B998-BEE79272CCE1}"/>
          </ac:spMkLst>
        </pc:spChg>
        <pc:spChg chg="add del mod">
          <ac:chgData name="Jeremy Simmons" userId="7711bac3-cfad-4638-b6f3-f083752a6d3c" providerId="ADAL" clId="{03021290-F6C3-45CF-AB46-B44F1C89A7E7}" dt="2024-02-15T10:47:08.499" v="19163" actId="478"/>
          <ac:spMkLst>
            <pc:docMk/>
            <pc:sldMk cId="576353952" sldId="380"/>
            <ac:spMk id="5" creationId="{ACB353E2-1B29-6AD9-70C5-D8A286313F30}"/>
          </ac:spMkLst>
        </pc:spChg>
        <pc:spChg chg="add mod">
          <ac:chgData name="Jeremy Simmons" userId="7711bac3-cfad-4638-b6f3-f083752a6d3c" providerId="ADAL" clId="{03021290-F6C3-45CF-AB46-B44F1C89A7E7}" dt="2024-02-15T10:54:54.770" v="19242" actId="164"/>
          <ac:spMkLst>
            <pc:docMk/>
            <pc:sldMk cId="576353952" sldId="380"/>
            <ac:spMk id="6" creationId="{6012FCFB-1AB7-7A44-CC3E-95C0DE57024C}"/>
          </ac:spMkLst>
        </pc:spChg>
        <pc:spChg chg="add mod ord">
          <ac:chgData name="Jeremy Simmons" userId="7711bac3-cfad-4638-b6f3-f083752a6d3c" providerId="ADAL" clId="{03021290-F6C3-45CF-AB46-B44F1C89A7E7}" dt="2024-02-15T11:02:22.753" v="19321" actId="164"/>
          <ac:spMkLst>
            <pc:docMk/>
            <pc:sldMk cId="576353952" sldId="380"/>
            <ac:spMk id="29" creationId="{3EEFBEED-E6B7-5E45-1FFE-62DB31AC5833}"/>
          </ac:spMkLst>
        </pc:spChg>
        <pc:spChg chg="add mod">
          <ac:chgData name="Jeremy Simmons" userId="7711bac3-cfad-4638-b6f3-f083752a6d3c" providerId="ADAL" clId="{03021290-F6C3-45CF-AB46-B44F1C89A7E7}" dt="2024-02-15T11:02:22.753" v="19321" actId="164"/>
          <ac:spMkLst>
            <pc:docMk/>
            <pc:sldMk cId="576353952" sldId="380"/>
            <ac:spMk id="30" creationId="{7135B724-42E1-9FE1-4256-FF03EAC73749}"/>
          </ac:spMkLst>
        </pc:spChg>
        <pc:spChg chg="add mod">
          <ac:chgData name="Jeremy Simmons" userId="7711bac3-cfad-4638-b6f3-f083752a6d3c" providerId="ADAL" clId="{03021290-F6C3-45CF-AB46-B44F1C89A7E7}" dt="2024-02-15T11:02:22.753" v="19321" actId="164"/>
          <ac:spMkLst>
            <pc:docMk/>
            <pc:sldMk cId="576353952" sldId="380"/>
            <ac:spMk id="31" creationId="{D683493C-9B2B-AF77-6533-154048A275EB}"/>
          </ac:spMkLst>
        </pc:spChg>
        <pc:spChg chg="add mod ord">
          <ac:chgData name="Jeremy Simmons" userId="7711bac3-cfad-4638-b6f3-f083752a6d3c" providerId="ADAL" clId="{03021290-F6C3-45CF-AB46-B44F1C89A7E7}" dt="2024-02-15T11:02:22.753" v="19321" actId="164"/>
          <ac:spMkLst>
            <pc:docMk/>
            <pc:sldMk cId="576353952" sldId="380"/>
            <ac:spMk id="32" creationId="{6B596E8C-3593-0065-540C-2D5881469FB4}"/>
          </ac:spMkLst>
        </pc:spChg>
        <pc:spChg chg="add mod ord">
          <ac:chgData name="Jeremy Simmons" userId="7711bac3-cfad-4638-b6f3-f083752a6d3c" providerId="ADAL" clId="{03021290-F6C3-45CF-AB46-B44F1C89A7E7}" dt="2024-02-15T11:02:22.753" v="19321" actId="164"/>
          <ac:spMkLst>
            <pc:docMk/>
            <pc:sldMk cId="576353952" sldId="380"/>
            <ac:spMk id="33" creationId="{E477AC21-A6DD-877A-58AC-EF5C98337433}"/>
          </ac:spMkLst>
        </pc:spChg>
        <pc:grpChg chg="mod">
          <ac:chgData name="Jeremy Simmons" userId="7711bac3-cfad-4638-b6f3-f083752a6d3c" providerId="ADAL" clId="{03021290-F6C3-45CF-AB46-B44F1C89A7E7}" dt="2024-02-15T10:52:28.298" v="19235"/>
          <ac:grpSpMkLst>
            <pc:docMk/>
            <pc:sldMk cId="576353952" sldId="380"/>
            <ac:grpSpMk id="23" creationId="{21DE2B0E-7542-20F0-118F-C6946A345B4A}"/>
          </ac:grpSpMkLst>
        </pc:grpChg>
        <pc:grpChg chg="add del mod">
          <ac:chgData name="Jeremy Simmons" userId="7711bac3-cfad-4638-b6f3-f083752a6d3c" providerId="ADAL" clId="{03021290-F6C3-45CF-AB46-B44F1C89A7E7}" dt="2024-02-15T11:00:59.629" v="19303" actId="478"/>
          <ac:grpSpMkLst>
            <pc:docMk/>
            <pc:sldMk cId="576353952" sldId="380"/>
            <ac:grpSpMk id="26" creationId="{8F0BE5A8-906D-0CB8-BC95-DA5E65DF120D}"/>
          </ac:grpSpMkLst>
        </pc:grpChg>
        <pc:grpChg chg="add mod">
          <ac:chgData name="Jeremy Simmons" userId="7711bac3-cfad-4638-b6f3-f083752a6d3c" providerId="ADAL" clId="{03021290-F6C3-45CF-AB46-B44F1C89A7E7}" dt="2024-02-15T11:03:22.161" v="19397" actId="1076"/>
          <ac:grpSpMkLst>
            <pc:docMk/>
            <pc:sldMk cId="576353952" sldId="380"/>
            <ac:grpSpMk id="34" creationId="{3B3D328F-848B-3A46-5917-DAF6CE45193E}"/>
          </ac:grpSpMkLst>
        </pc:grpChg>
        <pc:inkChg chg="add del">
          <ac:chgData name="Jeremy Simmons" userId="7711bac3-cfad-4638-b6f3-f083752a6d3c" providerId="ADAL" clId="{03021290-F6C3-45CF-AB46-B44F1C89A7E7}" dt="2024-02-15T10:48:01.329" v="19168" actId="9405"/>
          <ac:inkMkLst>
            <pc:docMk/>
            <pc:sldMk cId="576353952" sldId="380"/>
            <ac:inkMk id="3" creationId="{713E618A-B5A6-F17C-3954-5E9CED4BA721}"/>
          </ac:inkMkLst>
        </pc:inkChg>
        <pc:inkChg chg="add del mod">
          <ac:chgData name="Jeremy Simmons" userId="7711bac3-cfad-4638-b6f3-f083752a6d3c" providerId="ADAL" clId="{03021290-F6C3-45CF-AB46-B44F1C89A7E7}" dt="2024-02-15T10:52:28.979" v="19236" actId="9405"/>
          <ac:inkMkLst>
            <pc:docMk/>
            <pc:sldMk cId="576353952" sldId="380"/>
            <ac:inkMk id="21" creationId="{3A2EF1AC-0266-E867-2052-C550A71ADA5F}"/>
          </ac:inkMkLst>
        </pc:inkChg>
        <pc:inkChg chg="add del mod">
          <ac:chgData name="Jeremy Simmons" userId="7711bac3-cfad-4638-b6f3-f083752a6d3c" providerId="ADAL" clId="{03021290-F6C3-45CF-AB46-B44F1C89A7E7}" dt="2024-02-15T10:52:28.298" v="19235"/>
          <ac:inkMkLst>
            <pc:docMk/>
            <pc:sldMk cId="576353952" sldId="380"/>
            <ac:inkMk id="22" creationId="{03999552-EA99-D835-26FB-171B64DF113C}"/>
          </ac:inkMkLst>
        </pc:inkChg>
        <pc:inkChg chg="add del">
          <ac:chgData name="Jeremy Simmons" userId="7711bac3-cfad-4638-b6f3-f083752a6d3c" providerId="ADAL" clId="{03021290-F6C3-45CF-AB46-B44F1C89A7E7}" dt="2024-02-15T10:53:19.943" v="19238" actId="9405"/>
          <ac:inkMkLst>
            <pc:docMk/>
            <pc:sldMk cId="576353952" sldId="380"/>
            <ac:inkMk id="24" creationId="{D8A45457-3995-76B4-16B5-3AEBF0A86951}"/>
          </ac:inkMkLst>
        </pc:inkChg>
        <pc:inkChg chg="add mod">
          <ac:chgData name="Jeremy Simmons" userId="7711bac3-cfad-4638-b6f3-f083752a6d3c" providerId="ADAL" clId="{03021290-F6C3-45CF-AB46-B44F1C89A7E7}" dt="2024-02-15T10:54:54.770" v="19242" actId="164"/>
          <ac:inkMkLst>
            <pc:docMk/>
            <pc:sldMk cId="576353952" sldId="380"/>
            <ac:inkMk id="25" creationId="{2318B246-FBBA-B9CC-0B11-8F0C1D90EF13}"/>
          </ac:inkMkLst>
        </pc:inkChg>
        <pc:inkChg chg="add del">
          <ac:chgData name="Jeremy Simmons" userId="7711bac3-cfad-4638-b6f3-f083752a6d3c" providerId="ADAL" clId="{03021290-F6C3-45CF-AB46-B44F1C89A7E7}" dt="2024-02-15T10:56:42.588" v="19261" actId="9405"/>
          <ac:inkMkLst>
            <pc:docMk/>
            <pc:sldMk cId="576353952" sldId="380"/>
            <ac:inkMk id="27" creationId="{955129CC-D108-F482-EAE0-E4227A45B199}"/>
          </ac:inkMkLst>
        </pc:inkChg>
        <pc:inkChg chg="add del">
          <ac:chgData name="Jeremy Simmons" userId="7711bac3-cfad-4638-b6f3-f083752a6d3c" providerId="ADAL" clId="{03021290-F6C3-45CF-AB46-B44F1C89A7E7}" dt="2024-02-15T11:00:59.629" v="19303" actId="478"/>
          <ac:inkMkLst>
            <pc:docMk/>
            <pc:sldMk cId="576353952" sldId="380"/>
            <ac:inkMk id="28" creationId="{33AC04F2-E0EC-513C-AF5F-AC1CBECD7063}"/>
          </ac:inkMkLst>
        </pc:inkChg>
        <pc:cxnChg chg="add mod">
          <ac:chgData name="Jeremy Simmons" userId="7711bac3-cfad-4638-b6f3-f083752a6d3c" providerId="ADAL" clId="{03021290-F6C3-45CF-AB46-B44F1C89A7E7}" dt="2024-02-15T10:54:54.770" v="19242" actId="164"/>
          <ac:cxnSpMkLst>
            <pc:docMk/>
            <pc:sldMk cId="576353952" sldId="380"/>
            <ac:cxnSpMk id="8" creationId="{590C8144-28BA-1E3E-18A3-9C433669364F}"/>
          </ac:cxnSpMkLst>
        </pc:cxnChg>
        <pc:cxnChg chg="add mod">
          <ac:chgData name="Jeremy Simmons" userId="7711bac3-cfad-4638-b6f3-f083752a6d3c" providerId="ADAL" clId="{03021290-F6C3-45CF-AB46-B44F1C89A7E7}" dt="2024-02-15T10:54:54.770" v="19242" actId="164"/>
          <ac:cxnSpMkLst>
            <pc:docMk/>
            <pc:sldMk cId="576353952" sldId="380"/>
            <ac:cxnSpMk id="10" creationId="{D004F7A7-4981-6C08-79B2-D988844B5091}"/>
          </ac:cxnSpMkLst>
        </pc:cxnChg>
        <pc:cxnChg chg="add mod">
          <ac:chgData name="Jeremy Simmons" userId="7711bac3-cfad-4638-b6f3-f083752a6d3c" providerId="ADAL" clId="{03021290-F6C3-45CF-AB46-B44F1C89A7E7}" dt="2024-02-15T10:54:54.770" v="19242" actId="164"/>
          <ac:cxnSpMkLst>
            <pc:docMk/>
            <pc:sldMk cId="576353952" sldId="380"/>
            <ac:cxnSpMk id="13" creationId="{B42F387F-B968-1BCA-AE32-6DB798A5379F}"/>
          </ac:cxnSpMkLst>
        </pc:cxnChg>
        <pc:cxnChg chg="add del mod">
          <ac:chgData name="Jeremy Simmons" userId="7711bac3-cfad-4638-b6f3-f083752a6d3c" providerId="ADAL" clId="{03021290-F6C3-45CF-AB46-B44F1C89A7E7}" dt="2024-02-15T10:51:53.994" v="19228" actId="11529"/>
          <ac:cxnSpMkLst>
            <pc:docMk/>
            <pc:sldMk cId="576353952" sldId="380"/>
            <ac:cxnSpMk id="16" creationId="{3EB25E41-30FF-3509-3EBB-BDF6B9D8D990}"/>
          </ac:cxnSpMkLst>
        </pc:cxnChg>
        <pc:cxnChg chg="add mod">
          <ac:chgData name="Jeremy Simmons" userId="7711bac3-cfad-4638-b6f3-f083752a6d3c" providerId="ADAL" clId="{03021290-F6C3-45CF-AB46-B44F1C89A7E7}" dt="2024-02-15T10:54:54.770" v="19242" actId="164"/>
          <ac:cxnSpMkLst>
            <pc:docMk/>
            <pc:sldMk cId="576353952" sldId="380"/>
            <ac:cxnSpMk id="19" creationId="{83A91619-53FF-C5D7-5CAC-2328A5834808}"/>
          </ac:cxnSpMkLst>
        </pc:cxnChg>
      </pc:sldChg>
      <pc:sldChg chg="add ord modNotesTx">
        <pc:chgData name="Jeremy Simmons" userId="7711bac3-cfad-4638-b6f3-f083752a6d3c" providerId="ADAL" clId="{03021290-F6C3-45CF-AB46-B44F1C89A7E7}" dt="2024-02-15T11:33:27.217" v="20157" actId="20577"/>
        <pc:sldMkLst>
          <pc:docMk/>
          <pc:sldMk cId="3994685069" sldId="381"/>
        </pc:sldMkLst>
      </pc:sldChg>
      <pc:sldChg chg="modSp add del mod modNotesTx">
        <pc:chgData name="Jeremy Simmons" userId="7711bac3-cfad-4638-b6f3-f083752a6d3c" providerId="ADAL" clId="{03021290-F6C3-45CF-AB46-B44F1C89A7E7}" dt="2024-02-15T11:26:17.173" v="19606" actId="47"/>
        <pc:sldMkLst>
          <pc:docMk/>
          <pc:sldMk cId="2881536704" sldId="382"/>
        </pc:sldMkLst>
        <pc:spChg chg="mod">
          <ac:chgData name="Jeremy Simmons" userId="7711bac3-cfad-4638-b6f3-f083752a6d3c" providerId="ADAL" clId="{03021290-F6C3-45CF-AB46-B44F1C89A7E7}" dt="2024-02-07T11:45:44.795" v="8705" actId="13926"/>
          <ac:spMkLst>
            <pc:docMk/>
            <pc:sldMk cId="2881536704" sldId="382"/>
            <ac:spMk id="2" creationId="{B8EAF2EF-F981-4104-0457-E46159B07ADB}"/>
          </ac:spMkLst>
        </pc:spChg>
      </pc:sldChg>
      <pc:sldChg chg="addSp delSp modSp new mod modNotesTx">
        <pc:chgData name="Jeremy Simmons" userId="7711bac3-cfad-4638-b6f3-f083752a6d3c" providerId="ADAL" clId="{03021290-F6C3-45CF-AB46-B44F1C89A7E7}" dt="2024-02-15T11:27:44.221" v="19653" actId="20577"/>
        <pc:sldMkLst>
          <pc:docMk/>
          <pc:sldMk cId="1362205080" sldId="383"/>
        </pc:sldMkLst>
        <pc:spChg chg="del">
          <ac:chgData name="Jeremy Simmons" userId="7711bac3-cfad-4638-b6f3-f083752a6d3c" providerId="ADAL" clId="{03021290-F6C3-45CF-AB46-B44F1C89A7E7}" dt="2024-02-10T20:43:37.400" v="9198" actId="478"/>
          <ac:spMkLst>
            <pc:docMk/>
            <pc:sldMk cId="1362205080" sldId="383"/>
            <ac:spMk id="2" creationId="{4864E27A-9FB3-548A-25DB-9F1B66260BFC}"/>
          </ac:spMkLst>
        </pc:spChg>
        <pc:picChg chg="add mod modCrop">
          <ac:chgData name="Jeremy Simmons" userId="7711bac3-cfad-4638-b6f3-f083752a6d3c" providerId="ADAL" clId="{03021290-F6C3-45CF-AB46-B44F1C89A7E7}" dt="2024-02-10T20:43:54.444" v="9205" actId="1076"/>
          <ac:picMkLst>
            <pc:docMk/>
            <pc:sldMk cId="1362205080" sldId="383"/>
            <ac:picMk id="4" creationId="{A12B8B00-17DB-C364-23C6-F4E6C54CDF05}"/>
          </ac:picMkLst>
        </pc:picChg>
      </pc:sldChg>
      <pc:sldChg chg="modSp add mod ord">
        <pc:chgData name="Jeremy Simmons" userId="7711bac3-cfad-4638-b6f3-f083752a6d3c" providerId="ADAL" clId="{03021290-F6C3-45CF-AB46-B44F1C89A7E7}" dt="2024-02-15T12:05:22.685" v="21080" actId="113"/>
        <pc:sldMkLst>
          <pc:docMk/>
          <pc:sldMk cId="1521515262" sldId="384"/>
        </pc:sldMkLst>
        <pc:spChg chg="mod">
          <ac:chgData name="Jeremy Simmons" userId="7711bac3-cfad-4638-b6f3-f083752a6d3c" providerId="ADAL" clId="{03021290-F6C3-45CF-AB46-B44F1C89A7E7}" dt="2024-02-15T12:05:22.685" v="21080" actId="113"/>
          <ac:spMkLst>
            <pc:docMk/>
            <pc:sldMk cId="1521515262" sldId="384"/>
            <ac:spMk id="2" creationId="{FE3BCDDF-8CA7-BBC7-6CD1-053509DF2BAB}"/>
          </ac:spMkLst>
        </pc:spChg>
      </pc:sldChg>
      <pc:sldChg chg="modSp add del mod ord">
        <pc:chgData name="Jeremy Simmons" userId="7711bac3-cfad-4638-b6f3-f083752a6d3c" providerId="ADAL" clId="{03021290-F6C3-45CF-AB46-B44F1C89A7E7}" dt="2024-02-15T11:47:41.640" v="20586" actId="47"/>
        <pc:sldMkLst>
          <pc:docMk/>
          <pc:sldMk cId="3854153214" sldId="385"/>
        </pc:sldMkLst>
        <pc:spChg chg="mod">
          <ac:chgData name="Jeremy Simmons" userId="7711bac3-cfad-4638-b6f3-f083752a6d3c" providerId="ADAL" clId="{03021290-F6C3-45CF-AB46-B44F1C89A7E7}" dt="2024-02-10T20:49:03.765" v="9542" actId="20577"/>
          <ac:spMkLst>
            <pc:docMk/>
            <pc:sldMk cId="3854153214" sldId="385"/>
            <ac:spMk id="2" creationId="{CFB89E35-3FC2-A639-B3D7-0CDC367C10C4}"/>
          </ac:spMkLst>
        </pc:spChg>
      </pc:sldChg>
      <pc:sldChg chg="modSp add del mod ord">
        <pc:chgData name="Jeremy Simmons" userId="7711bac3-cfad-4638-b6f3-f083752a6d3c" providerId="ADAL" clId="{03021290-F6C3-45CF-AB46-B44F1C89A7E7}" dt="2024-02-15T11:49:42.019" v="20619" actId="47"/>
        <pc:sldMkLst>
          <pc:docMk/>
          <pc:sldMk cId="255969856" sldId="386"/>
        </pc:sldMkLst>
        <pc:spChg chg="mod">
          <ac:chgData name="Jeremy Simmons" userId="7711bac3-cfad-4638-b6f3-f083752a6d3c" providerId="ADAL" clId="{03021290-F6C3-45CF-AB46-B44F1C89A7E7}" dt="2024-02-10T20:49:22.661" v="9549" actId="20577"/>
          <ac:spMkLst>
            <pc:docMk/>
            <pc:sldMk cId="255969856" sldId="386"/>
            <ac:spMk id="2" creationId="{6527CC59-5149-8F83-98C0-39BDB64067AF}"/>
          </ac:spMkLst>
        </pc:spChg>
      </pc:sldChg>
      <pc:sldChg chg="modSp add del mod ord">
        <pc:chgData name="Jeremy Simmons" userId="7711bac3-cfad-4638-b6f3-f083752a6d3c" providerId="ADAL" clId="{03021290-F6C3-45CF-AB46-B44F1C89A7E7}" dt="2024-02-15T11:51:36.247" v="20637" actId="47"/>
        <pc:sldMkLst>
          <pc:docMk/>
          <pc:sldMk cId="4289809435" sldId="387"/>
        </pc:sldMkLst>
        <pc:spChg chg="mod">
          <ac:chgData name="Jeremy Simmons" userId="7711bac3-cfad-4638-b6f3-f083752a6d3c" providerId="ADAL" clId="{03021290-F6C3-45CF-AB46-B44F1C89A7E7}" dt="2024-02-10T20:50:03.314" v="9561" actId="1076"/>
          <ac:spMkLst>
            <pc:docMk/>
            <pc:sldMk cId="4289809435" sldId="387"/>
            <ac:spMk id="2" creationId="{2843C1FE-9C09-A490-3FAA-D02880199797}"/>
          </ac:spMkLst>
        </pc:spChg>
      </pc:sldChg>
      <pc:sldChg chg="addSp delSp modSp add mod modAnim modNotesTx">
        <pc:chgData name="Jeremy Simmons" userId="7711bac3-cfad-4638-b6f3-f083752a6d3c" providerId="ADAL" clId="{03021290-F6C3-45CF-AB46-B44F1C89A7E7}" dt="2024-02-17T14:30:15.991" v="25369" actId="1076"/>
        <pc:sldMkLst>
          <pc:docMk/>
          <pc:sldMk cId="541109256" sldId="388"/>
        </pc:sldMkLst>
        <pc:spChg chg="add mod">
          <ac:chgData name="Jeremy Simmons" userId="7711bac3-cfad-4638-b6f3-f083752a6d3c" providerId="ADAL" clId="{03021290-F6C3-45CF-AB46-B44F1C89A7E7}" dt="2024-02-15T19:38:47.196" v="22942" actId="313"/>
          <ac:spMkLst>
            <pc:docMk/>
            <pc:sldMk cId="541109256" sldId="388"/>
            <ac:spMk id="2" creationId="{22A2E6B3-EEF2-F6CC-A5FD-7BB32B5CA9E3}"/>
          </ac:spMkLst>
        </pc:spChg>
        <pc:spChg chg="add mod">
          <ac:chgData name="Jeremy Simmons" userId="7711bac3-cfad-4638-b6f3-f083752a6d3c" providerId="ADAL" clId="{03021290-F6C3-45CF-AB46-B44F1C89A7E7}" dt="2024-02-17T14:30:15.991" v="25369" actId="1076"/>
          <ac:spMkLst>
            <pc:docMk/>
            <pc:sldMk cId="541109256" sldId="388"/>
            <ac:spMk id="3" creationId="{916FF29B-CA54-FA2B-65C7-3801EAFBBA07}"/>
          </ac:spMkLst>
        </pc:spChg>
        <pc:spChg chg="mod">
          <ac:chgData name="Jeremy Simmons" userId="7711bac3-cfad-4638-b6f3-f083752a6d3c" providerId="ADAL" clId="{03021290-F6C3-45CF-AB46-B44F1C89A7E7}" dt="2024-02-15T13:38:07.143" v="22841" actId="1076"/>
          <ac:spMkLst>
            <pc:docMk/>
            <pc:sldMk cId="541109256" sldId="388"/>
            <ac:spMk id="4" creationId="{34EF5784-D330-623D-3D62-682693385144}"/>
          </ac:spMkLst>
        </pc:spChg>
        <pc:spChg chg="add mod">
          <ac:chgData name="Jeremy Simmons" userId="7711bac3-cfad-4638-b6f3-f083752a6d3c" providerId="ADAL" clId="{03021290-F6C3-45CF-AB46-B44F1C89A7E7}" dt="2024-02-15T13:40:01.653" v="22903" actId="1036"/>
          <ac:spMkLst>
            <pc:docMk/>
            <pc:sldMk cId="541109256" sldId="388"/>
            <ac:spMk id="5" creationId="{4EEEB5D6-D1F2-1D52-759B-AD7F3CD308CD}"/>
          </ac:spMkLst>
        </pc:spChg>
        <pc:spChg chg="add mod">
          <ac:chgData name="Jeremy Simmons" userId="7711bac3-cfad-4638-b6f3-f083752a6d3c" providerId="ADAL" clId="{03021290-F6C3-45CF-AB46-B44F1C89A7E7}" dt="2024-02-15T13:40:01.795" v="22904" actId="1036"/>
          <ac:spMkLst>
            <pc:docMk/>
            <pc:sldMk cId="541109256" sldId="388"/>
            <ac:spMk id="6" creationId="{37F996C1-36D4-8D94-CD87-80597DF17836}"/>
          </ac:spMkLst>
        </pc:spChg>
        <pc:spChg chg="add mod">
          <ac:chgData name="Jeremy Simmons" userId="7711bac3-cfad-4638-b6f3-f083752a6d3c" providerId="ADAL" clId="{03021290-F6C3-45CF-AB46-B44F1C89A7E7}" dt="2024-02-15T13:38:16.594" v="22843" actId="1076"/>
          <ac:spMkLst>
            <pc:docMk/>
            <pc:sldMk cId="541109256" sldId="388"/>
            <ac:spMk id="7" creationId="{F09B8DC1-D175-67A3-96AC-A80E78D5FE27}"/>
          </ac:spMkLst>
        </pc:spChg>
        <pc:spChg chg="add mod">
          <ac:chgData name="Jeremy Simmons" userId="7711bac3-cfad-4638-b6f3-f083752a6d3c" providerId="ADAL" clId="{03021290-F6C3-45CF-AB46-B44F1C89A7E7}" dt="2024-02-15T13:40:02.092" v="22906" actId="1038"/>
          <ac:spMkLst>
            <pc:docMk/>
            <pc:sldMk cId="541109256" sldId="388"/>
            <ac:spMk id="8" creationId="{A4A361E1-115A-654E-8CFD-0D555E7BC864}"/>
          </ac:spMkLst>
        </pc:spChg>
        <pc:picChg chg="del">
          <ac:chgData name="Jeremy Simmons" userId="7711bac3-cfad-4638-b6f3-f083752a6d3c" providerId="ADAL" clId="{03021290-F6C3-45CF-AB46-B44F1C89A7E7}" dt="2024-02-10T20:50:41.355" v="9623" actId="478"/>
          <ac:picMkLst>
            <pc:docMk/>
            <pc:sldMk cId="541109256" sldId="388"/>
            <ac:picMk id="2" creationId="{50968C3D-4A49-F5F4-08BA-29CD98076481}"/>
          </ac:picMkLst>
        </pc:picChg>
      </pc:sldChg>
      <pc:sldChg chg="addSp delSp modSp add mod modNotesTx">
        <pc:chgData name="Jeremy Simmons" userId="7711bac3-cfad-4638-b6f3-f083752a6d3c" providerId="ADAL" clId="{03021290-F6C3-45CF-AB46-B44F1C89A7E7}" dt="2024-02-12T20:49:54.619" v="13220" actId="20577"/>
        <pc:sldMkLst>
          <pc:docMk/>
          <pc:sldMk cId="1826620705" sldId="389"/>
        </pc:sldMkLst>
        <pc:spChg chg="del">
          <ac:chgData name="Jeremy Simmons" userId="7711bac3-cfad-4638-b6f3-f083752a6d3c" providerId="ADAL" clId="{03021290-F6C3-45CF-AB46-B44F1C89A7E7}" dt="2024-02-10T21:03:40.270" v="10248" actId="478"/>
          <ac:spMkLst>
            <pc:docMk/>
            <pc:sldMk cId="1826620705" sldId="389"/>
            <ac:spMk id="2" creationId="{01C30279-7560-DCEA-24C8-1FF68830CD13}"/>
          </ac:spMkLst>
        </pc:spChg>
        <pc:spChg chg="add del mod">
          <ac:chgData name="Jeremy Simmons" userId="7711bac3-cfad-4638-b6f3-f083752a6d3c" providerId="ADAL" clId="{03021290-F6C3-45CF-AB46-B44F1C89A7E7}" dt="2024-02-10T21:14:46.466" v="10759" actId="478"/>
          <ac:spMkLst>
            <pc:docMk/>
            <pc:sldMk cId="1826620705" sldId="389"/>
            <ac:spMk id="4" creationId="{7FF1CFAD-B201-BF78-B891-C63F481A621D}"/>
          </ac:spMkLst>
        </pc:spChg>
        <pc:picChg chg="add mod">
          <ac:chgData name="Jeremy Simmons" userId="7711bac3-cfad-4638-b6f3-f083752a6d3c" providerId="ADAL" clId="{03021290-F6C3-45CF-AB46-B44F1C89A7E7}" dt="2024-02-10T21:14:03.740" v="10751" actId="1076"/>
          <ac:picMkLst>
            <pc:docMk/>
            <pc:sldMk cId="1826620705" sldId="389"/>
            <ac:picMk id="3" creationId="{C0085428-9567-4576-F6A5-BBC50028A659}"/>
          </ac:picMkLst>
        </pc:picChg>
      </pc:sldChg>
      <pc:sldChg chg="add del ord">
        <pc:chgData name="Jeremy Simmons" userId="7711bac3-cfad-4638-b6f3-f083752a6d3c" providerId="ADAL" clId="{03021290-F6C3-45CF-AB46-B44F1C89A7E7}" dt="2024-02-15T11:25:57.183" v="19601" actId="47"/>
        <pc:sldMkLst>
          <pc:docMk/>
          <pc:sldMk cId="2033761116" sldId="390"/>
        </pc:sldMkLst>
      </pc:sldChg>
      <pc:sldChg chg="addSp delSp modSp add mod modNotesTx">
        <pc:chgData name="Jeremy Simmons" userId="7711bac3-cfad-4638-b6f3-f083752a6d3c" providerId="ADAL" clId="{03021290-F6C3-45CF-AB46-B44F1C89A7E7}" dt="2024-02-12T21:31:15.398" v="16852" actId="20577"/>
        <pc:sldMkLst>
          <pc:docMk/>
          <pc:sldMk cId="2721589282" sldId="391"/>
        </pc:sldMkLst>
        <pc:spChg chg="add del mod">
          <ac:chgData name="Jeremy Simmons" userId="7711bac3-cfad-4638-b6f3-f083752a6d3c" providerId="ADAL" clId="{03021290-F6C3-45CF-AB46-B44F1C89A7E7}" dt="2024-02-10T21:14:50.860" v="10760" actId="478"/>
          <ac:spMkLst>
            <pc:docMk/>
            <pc:sldMk cId="2721589282" sldId="391"/>
            <ac:spMk id="5" creationId="{5E5295CB-1F0C-AEBA-6F89-BF9AD27B8AD1}"/>
          </ac:spMkLst>
        </pc:spChg>
        <pc:picChg chg="del">
          <ac:chgData name="Jeremy Simmons" userId="7711bac3-cfad-4638-b6f3-f083752a6d3c" providerId="ADAL" clId="{03021290-F6C3-45CF-AB46-B44F1C89A7E7}" dt="2024-02-10T21:09:10.422" v="10729" actId="478"/>
          <ac:picMkLst>
            <pc:docMk/>
            <pc:sldMk cId="2721589282" sldId="391"/>
            <ac:picMk id="3" creationId="{B61A8368-C31C-7BD7-9BF7-DA68EE0BE676}"/>
          </ac:picMkLst>
        </pc:picChg>
        <pc:picChg chg="add mod modCrop">
          <ac:chgData name="Jeremy Simmons" userId="7711bac3-cfad-4638-b6f3-f083752a6d3c" providerId="ADAL" clId="{03021290-F6C3-45CF-AB46-B44F1C89A7E7}" dt="2024-02-10T21:14:23.678" v="10755" actId="1076"/>
          <ac:picMkLst>
            <pc:docMk/>
            <pc:sldMk cId="2721589282" sldId="391"/>
            <ac:picMk id="4" creationId="{BCEA9A47-E648-6C54-2710-2F5F9964D1B8}"/>
          </ac:picMkLst>
        </pc:picChg>
      </pc:sldChg>
      <pc:sldChg chg="addSp delSp modSp add mod modNotesTx">
        <pc:chgData name="Jeremy Simmons" userId="7711bac3-cfad-4638-b6f3-f083752a6d3c" providerId="ADAL" clId="{03021290-F6C3-45CF-AB46-B44F1C89A7E7}" dt="2024-02-12T21:21:02.104" v="15632" actId="114"/>
        <pc:sldMkLst>
          <pc:docMk/>
          <pc:sldMk cId="3801108026" sldId="392"/>
        </pc:sldMkLst>
        <pc:picChg chg="add del mod modCrop">
          <ac:chgData name="Jeremy Simmons" userId="7711bac3-cfad-4638-b6f3-f083752a6d3c" providerId="ADAL" clId="{03021290-F6C3-45CF-AB46-B44F1C89A7E7}" dt="2024-02-12T21:04:27.578" v="14905" actId="478"/>
          <ac:picMkLst>
            <pc:docMk/>
            <pc:sldMk cId="3801108026" sldId="392"/>
            <ac:picMk id="3" creationId="{1FC8F187-D275-7BA5-8428-C19B59B162DA}"/>
          </ac:picMkLst>
        </pc:picChg>
        <pc:picChg chg="add mod modCrop">
          <ac:chgData name="Jeremy Simmons" userId="7711bac3-cfad-4638-b6f3-f083752a6d3c" providerId="ADAL" clId="{03021290-F6C3-45CF-AB46-B44F1C89A7E7}" dt="2024-02-12T21:06:57.312" v="14954"/>
          <ac:picMkLst>
            <pc:docMk/>
            <pc:sldMk cId="3801108026" sldId="392"/>
            <ac:picMk id="4" creationId="{1AB70BA9-5313-6D80-A78F-8993B7CF4E12}"/>
          </ac:picMkLst>
        </pc:picChg>
        <pc:picChg chg="del">
          <ac:chgData name="Jeremy Simmons" userId="7711bac3-cfad-4638-b6f3-f083752a6d3c" providerId="ADAL" clId="{03021290-F6C3-45CF-AB46-B44F1C89A7E7}" dt="2024-02-10T21:41:35.584" v="11531" actId="478"/>
          <ac:picMkLst>
            <pc:docMk/>
            <pc:sldMk cId="3801108026" sldId="392"/>
            <ac:picMk id="4" creationId="{9C5F375E-3838-E901-B33D-94139074A579}"/>
          </ac:picMkLst>
        </pc:picChg>
      </pc:sldChg>
      <pc:sldChg chg="addSp delSp modSp add del mod ord modNotesTx">
        <pc:chgData name="Jeremy Simmons" userId="7711bac3-cfad-4638-b6f3-f083752a6d3c" providerId="ADAL" clId="{03021290-F6C3-45CF-AB46-B44F1C89A7E7}" dt="2024-02-15T19:51:10.324" v="23159" actId="47"/>
        <pc:sldMkLst>
          <pc:docMk/>
          <pc:sldMk cId="1872718433" sldId="393"/>
        </pc:sldMkLst>
        <pc:spChg chg="add mod">
          <ac:chgData name="Jeremy Simmons" userId="7711bac3-cfad-4638-b6f3-f083752a6d3c" providerId="ADAL" clId="{03021290-F6C3-45CF-AB46-B44F1C89A7E7}" dt="2024-02-10T21:52:12.993" v="12613" actId="20577"/>
          <ac:spMkLst>
            <pc:docMk/>
            <pc:sldMk cId="1872718433" sldId="393"/>
            <ac:spMk id="2" creationId="{FD2E102C-C36E-657B-A720-48EE041C4F9F}"/>
          </ac:spMkLst>
        </pc:spChg>
        <pc:picChg chg="del">
          <ac:chgData name="Jeremy Simmons" userId="7711bac3-cfad-4638-b6f3-f083752a6d3c" providerId="ADAL" clId="{03021290-F6C3-45CF-AB46-B44F1C89A7E7}" dt="2024-02-10T21:44:26.260" v="11871" actId="478"/>
          <ac:picMkLst>
            <pc:docMk/>
            <pc:sldMk cId="1872718433" sldId="393"/>
            <ac:picMk id="3" creationId="{3AF36988-2F6E-0BF9-A355-DC730D3FD2D9}"/>
          </ac:picMkLst>
        </pc:picChg>
      </pc:sldChg>
      <pc:sldChg chg="modSp add del mod modNotesTx">
        <pc:chgData name="Jeremy Simmons" userId="7711bac3-cfad-4638-b6f3-f083752a6d3c" providerId="ADAL" clId="{03021290-F6C3-45CF-AB46-B44F1C89A7E7}" dt="2024-02-15T19:50:57.262" v="23155" actId="47"/>
        <pc:sldMkLst>
          <pc:docMk/>
          <pc:sldMk cId="96437359" sldId="394"/>
        </pc:sldMkLst>
        <pc:spChg chg="mod">
          <ac:chgData name="Jeremy Simmons" userId="7711bac3-cfad-4638-b6f3-f083752a6d3c" providerId="ADAL" clId="{03021290-F6C3-45CF-AB46-B44F1C89A7E7}" dt="2024-02-10T21:47:03.647" v="11936" actId="1076"/>
          <ac:spMkLst>
            <pc:docMk/>
            <pc:sldMk cId="96437359" sldId="394"/>
            <ac:spMk id="2" creationId="{D7EE4A5B-96A8-7BEB-9D2B-93FE2C9FBB9A}"/>
          </ac:spMkLst>
        </pc:spChg>
      </pc:sldChg>
      <pc:sldChg chg="modSp add mod ord modNotesTx">
        <pc:chgData name="Jeremy Simmons" userId="7711bac3-cfad-4638-b6f3-f083752a6d3c" providerId="ADAL" clId="{03021290-F6C3-45CF-AB46-B44F1C89A7E7}" dt="2024-02-12T21:02:09.927" v="14904" actId="20577"/>
        <pc:sldMkLst>
          <pc:docMk/>
          <pc:sldMk cId="2955505993" sldId="395"/>
        </pc:sldMkLst>
        <pc:spChg chg="mod">
          <ac:chgData name="Jeremy Simmons" userId="7711bac3-cfad-4638-b6f3-f083752a6d3c" providerId="ADAL" clId="{03021290-F6C3-45CF-AB46-B44F1C89A7E7}" dt="2024-02-10T21:50:13.320" v="12323" actId="113"/>
          <ac:spMkLst>
            <pc:docMk/>
            <pc:sldMk cId="2955505993" sldId="395"/>
            <ac:spMk id="2" creationId="{55C40AA4-0519-1EEF-5BC9-E3D9F72E41B3}"/>
          </ac:spMkLst>
        </pc:spChg>
      </pc:sldChg>
      <pc:sldChg chg="modSp add mod ord modNotesTx">
        <pc:chgData name="Jeremy Simmons" userId="7711bac3-cfad-4638-b6f3-f083752a6d3c" providerId="ADAL" clId="{03021290-F6C3-45CF-AB46-B44F1C89A7E7}" dt="2024-02-15T11:44:28.345" v="20560" actId="1037"/>
        <pc:sldMkLst>
          <pc:docMk/>
          <pc:sldMk cId="3826449172" sldId="396"/>
        </pc:sldMkLst>
        <pc:spChg chg="mod">
          <ac:chgData name="Jeremy Simmons" userId="7711bac3-cfad-4638-b6f3-f083752a6d3c" providerId="ADAL" clId="{03021290-F6C3-45CF-AB46-B44F1C89A7E7}" dt="2024-02-15T11:44:28.345" v="20560" actId="1037"/>
          <ac:spMkLst>
            <pc:docMk/>
            <pc:sldMk cId="3826449172" sldId="396"/>
            <ac:spMk id="2" creationId="{D4A7D626-B243-9302-CBFF-6FF8CA812D44}"/>
          </ac:spMkLst>
        </pc:spChg>
      </pc:sldChg>
      <pc:sldChg chg="modSp add del mod modNotesTx">
        <pc:chgData name="Jeremy Simmons" userId="7711bac3-cfad-4638-b6f3-f083752a6d3c" providerId="ADAL" clId="{03021290-F6C3-45CF-AB46-B44F1C89A7E7}" dt="2024-02-15T19:51:47.411" v="23167" actId="47"/>
        <pc:sldMkLst>
          <pc:docMk/>
          <pc:sldMk cId="2624798322" sldId="397"/>
        </pc:sldMkLst>
        <pc:spChg chg="mod">
          <ac:chgData name="Jeremy Simmons" userId="7711bac3-cfad-4638-b6f3-f083752a6d3c" providerId="ADAL" clId="{03021290-F6C3-45CF-AB46-B44F1C89A7E7}" dt="2024-02-10T22:02:30.126" v="13026" actId="20577"/>
          <ac:spMkLst>
            <pc:docMk/>
            <pc:sldMk cId="2624798322" sldId="397"/>
            <ac:spMk id="2" creationId="{C4F8DA31-8D06-C03B-258D-5DD8AC76CF52}"/>
          </ac:spMkLst>
        </pc:spChg>
      </pc:sldChg>
      <pc:sldChg chg="modSp add mod">
        <pc:chgData name="Jeremy Simmons" userId="7711bac3-cfad-4638-b6f3-f083752a6d3c" providerId="ADAL" clId="{03021290-F6C3-45CF-AB46-B44F1C89A7E7}" dt="2024-02-17T15:36:56.455" v="25897" actId="20577"/>
        <pc:sldMkLst>
          <pc:docMk/>
          <pc:sldMk cId="1584143115" sldId="398"/>
        </pc:sldMkLst>
        <pc:spChg chg="mod">
          <ac:chgData name="Jeremy Simmons" userId="7711bac3-cfad-4638-b6f3-f083752a6d3c" providerId="ADAL" clId="{03021290-F6C3-45CF-AB46-B44F1C89A7E7}" dt="2024-02-17T15:36:56.455" v="25897" actId="20577"/>
          <ac:spMkLst>
            <pc:docMk/>
            <pc:sldMk cId="1584143115" sldId="398"/>
            <ac:spMk id="2" creationId="{6A6D0254-EFD7-8093-003A-3F8F498EE3A3}"/>
          </ac:spMkLst>
        </pc:spChg>
      </pc:sldChg>
      <pc:sldChg chg="add modNotesTx">
        <pc:chgData name="Jeremy Simmons" userId="7711bac3-cfad-4638-b6f3-f083752a6d3c" providerId="ADAL" clId="{03021290-F6C3-45CF-AB46-B44F1C89A7E7}" dt="2024-02-15T19:51:07.877" v="23158"/>
        <pc:sldMkLst>
          <pc:docMk/>
          <pc:sldMk cId="2444466893" sldId="399"/>
        </pc:sldMkLst>
      </pc:sldChg>
      <pc:sldChg chg="modSp add mod modNotesTx">
        <pc:chgData name="Jeremy Simmons" userId="7711bac3-cfad-4638-b6f3-f083752a6d3c" providerId="ADAL" clId="{03021290-F6C3-45CF-AB46-B44F1C89A7E7}" dt="2024-02-15T19:51:43.234" v="23166"/>
        <pc:sldMkLst>
          <pc:docMk/>
          <pc:sldMk cId="4057765881" sldId="400"/>
        </pc:sldMkLst>
        <pc:spChg chg="mod">
          <ac:chgData name="Jeremy Simmons" userId="7711bac3-cfad-4638-b6f3-f083752a6d3c" providerId="ADAL" clId="{03021290-F6C3-45CF-AB46-B44F1C89A7E7}" dt="2024-02-15T19:51:23.881" v="23163" actId="20577"/>
          <ac:spMkLst>
            <pc:docMk/>
            <pc:sldMk cId="4057765881" sldId="400"/>
            <ac:spMk id="2" creationId="{9328CE43-DFDC-BB69-419A-E7BAFA14F62E}"/>
          </ac:spMkLst>
        </pc:spChg>
      </pc:sldChg>
      <pc:sldChg chg="modSp add mod modNotesTx">
        <pc:chgData name="Jeremy Simmons" userId="7711bac3-cfad-4638-b6f3-f083752a6d3c" providerId="ADAL" clId="{03021290-F6C3-45CF-AB46-B44F1C89A7E7}" dt="2024-02-16T13:12:22.180" v="23283" actId="1076"/>
        <pc:sldMkLst>
          <pc:docMk/>
          <pc:sldMk cId="2606695538" sldId="401"/>
        </pc:sldMkLst>
        <pc:spChg chg="mod">
          <ac:chgData name="Jeremy Simmons" userId="7711bac3-cfad-4638-b6f3-f083752a6d3c" providerId="ADAL" clId="{03021290-F6C3-45CF-AB46-B44F1C89A7E7}" dt="2024-02-16T13:12:22.180" v="23283" actId="1076"/>
          <ac:spMkLst>
            <pc:docMk/>
            <pc:sldMk cId="2606695538" sldId="401"/>
            <ac:spMk id="2" creationId="{42AA4B5F-278C-A0B4-6D8A-E5734BDB00C3}"/>
          </ac:spMkLst>
        </pc:spChg>
      </pc:sldChg>
      <pc:sldChg chg="modSp add mod">
        <pc:chgData name="Jeremy Simmons" userId="7711bac3-cfad-4638-b6f3-f083752a6d3c" providerId="ADAL" clId="{03021290-F6C3-45CF-AB46-B44F1C89A7E7}" dt="2024-02-15T11:44:42.266" v="20567" actId="1076"/>
        <pc:sldMkLst>
          <pc:docMk/>
          <pc:sldMk cId="16168044" sldId="402"/>
        </pc:sldMkLst>
        <pc:spChg chg="mod">
          <ac:chgData name="Jeremy Simmons" userId="7711bac3-cfad-4638-b6f3-f083752a6d3c" providerId="ADAL" clId="{03021290-F6C3-45CF-AB46-B44F1C89A7E7}" dt="2024-02-15T11:44:42.266" v="20567" actId="1076"/>
          <ac:spMkLst>
            <pc:docMk/>
            <pc:sldMk cId="16168044" sldId="402"/>
            <ac:spMk id="2" creationId="{DF67D872-6D60-6515-678A-19A9045347D7}"/>
          </ac:spMkLst>
        </pc:spChg>
      </pc:sldChg>
      <pc:sldChg chg="modSp add mod ord">
        <pc:chgData name="Jeremy Simmons" userId="7711bac3-cfad-4638-b6f3-f083752a6d3c" providerId="ADAL" clId="{03021290-F6C3-45CF-AB46-B44F1C89A7E7}" dt="2024-02-15T12:06:30.347" v="21100" actId="1076"/>
        <pc:sldMkLst>
          <pc:docMk/>
          <pc:sldMk cId="3012618611" sldId="403"/>
        </pc:sldMkLst>
        <pc:spChg chg="mod">
          <ac:chgData name="Jeremy Simmons" userId="7711bac3-cfad-4638-b6f3-f083752a6d3c" providerId="ADAL" clId="{03021290-F6C3-45CF-AB46-B44F1C89A7E7}" dt="2024-02-15T12:06:30.347" v="21100" actId="1076"/>
          <ac:spMkLst>
            <pc:docMk/>
            <pc:sldMk cId="3012618611" sldId="403"/>
            <ac:spMk id="2" creationId="{0C60ADBD-3E86-8009-D7A2-F178376C1C66}"/>
          </ac:spMkLst>
        </pc:spChg>
      </pc:sldChg>
      <pc:sldChg chg="modSp add del mod">
        <pc:chgData name="Jeremy Simmons" userId="7711bac3-cfad-4638-b6f3-f083752a6d3c" providerId="ADAL" clId="{03021290-F6C3-45CF-AB46-B44F1C89A7E7}" dt="2024-02-15T11:56:47.093" v="20677" actId="47"/>
        <pc:sldMkLst>
          <pc:docMk/>
          <pc:sldMk cId="1159751620" sldId="404"/>
        </pc:sldMkLst>
        <pc:spChg chg="mod">
          <ac:chgData name="Jeremy Simmons" userId="7711bac3-cfad-4638-b6f3-f083752a6d3c" providerId="ADAL" clId="{03021290-F6C3-45CF-AB46-B44F1C89A7E7}" dt="2024-02-15T11:49:11.776" v="20605" actId="1076"/>
          <ac:spMkLst>
            <pc:docMk/>
            <pc:sldMk cId="1159751620" sldId="404"/>
            <ac:spMk id="2" creationId="{E08058B0-DDB2-614C-4D3F-CF5BDB89442A}"/>
          </ac:spMkLst>
        </pc:spChg>
      </pc:sldChg>
      <pc:sldChg chg="modSp add mod ord">
        <pc:chgData name="Jeremy Simmons" userId="7711bac3-cfad-4638-b6f3-f083752a6d3c" providerId="ADAL" clId="{03021290-F6C3-45CF-AB46-B44F1C89A7E7}" dt="2024-02-17T14:39:17.665" v="25397" actId="1076"/>
        <pc:sldMkLst>
          <pc:docMk/>
          <pc:sldMk cId="432216835" sldId="405"/>
        </pc:sldMkLst>
        <pc:spChg chg="mod">
          <ac:chgData name="Jeremy Simmons" userId="7711bac3-cfad-4638-b6f3-f083752a6d3c" providerId="ADAL" clId="{03021290-F6C3-45CF-AB46-B44F1C89A7E7}" dt="2024-02-17T14:39:17.665" v="25397" actId="1076"/>
          <ac:spMkLst>
            <pc:docMk/>
            <pc:sldMk cId="432216835" sldId="405"/>
            <ac:spMk id="2" creationId="{BBEB4648-F195-A6A6-285C-3C2C98107E45}"/>
          </ac:spMkLst>
        </pc:spChg>
      </pc:sldChg>
      <pc:sldChg chg="modSp add del mod">
        <pc:chgData name="Jeremy Simmons" userId="7711bac3-cfad-4638-b6f3-f083752a6d3c" providerId="ADAL" clId="{03021290-F6C3-45CF-AB46-B44F1C89A7E7}" dt="2024-02-15T11:59:11.401" v="20701" actId="47"/>
        <pc:sldMkLst>
          <pc:docMk/>
          <pc:sldMk cId="3453504103" sldId="406"/>
        </pc:sldMkLst>
        <pc:spChg chg="mod">
          <ac:chgData name="Jeremy Simmons" userId="7711bac3-cfad-4638-b6f3-f083752a6d3c" providerId="ADAL" clId="{03021290-F6C3-45CF-AB46-B44F1C89A7E7}" dt="2024-02-15T11:51:20.544" v="20633" actId="1076"/>
          <ac:spMkLst>
            <pc:docMk/>
            <pc:sldMk cId="3453504103" sldId="406"/>
            <ac:spMk id="2" creationId="{C7DE7CAB-7B61-8429-CD2C-FBB92AB4A716}"/>
          </ac:spMkLst>
        </pc:spChg>
      </pc:sldChg>
      <pc:sldChg chg="addSp delSp modSp add mod ord">
        <pc:chgData name="Jeremy Simmons" userId="7711bac3-cfad-4638-b6f3-f083752a6d3c" providerId="ADAL" clId="{03021290-F6C3-45CF-AB46-B44F1C89A7E7}" dt="2024-02-16T13:30:07.391" v="25192" actId="27636"/>
        <pc:sldMkLst>
          <pc:docMk/>
          <pc:sldMk cId="747303515" sldId="407"/>
        </pc:sldMkLst>
        <pc:spChg chg="mod">
          <ac:chgData name="Jeremy Simmons" userId="7711bac3-cfad-4638-b6f3-f083752a6d3c" providerId="ADAL" clId="{03021290-F6C3-45CF-AB46-B44F1C89A7E7}" dt="2024-02-16T13:30:07.391" v="25192" actId="27636"/>
          <ac:spMkLst>
            <pc:docMk/>
            <pc:sldMk cId="747303515" sldId="407"/>
            <ac:spMk id="2" creationId="{DF9D207A-425A-CE98-3538-5E64295515C2}"/>
          </ac:spMkLst>
        </pc:spChg>
        <pc:spChg chg="add del">
          <ac:chgData name="Jeremy Simmons" userId="7711bac3-cfad-4638-b6f3-f083752a6d3c" providerId="ADAL" clId="{03021290-F6C3-45CF-AB46-B44F1C89A7E7}" dt="2024-02-15T11:52:24.268" v="20641" actId="22"/>
          <ac:spMkLst>
            <pc:docMk/>
            <pc:sldMk cId="747303515" sldId="407"/>
            <ac:spMk id="4" creationId="{2681EB51-AB45-C9D4-B6AB-722691C74BF0}"/>
          </ac:spMkLst>
        </pc:spChg>
      </pc:sldChg>
      <pc:sldChg chg="modSp add del mod">
        <pc:chgData name="Jeremy Simmons" userId="7711bac3-cfad-4638-b6f3-f083752a6d3c" providerId="ADAL" clId="{03021290-F6C3-45CF-AB46-B44F1C89A7E7}" dt="2024-02-15T12:00:47.456" v="20722" actId="47"/>
        <pc:sldMkLst>
          <pc:docMk/>
          <pc:sldMk cId="481866937" sldId="408"/>
        </pc:sldMkLst>
        <pc:spChg chg="mod">
          <ac:chgData name="Jeremy Simmons" userId="7711bac3-cfad-4638-b6f3-f083752a6d3c" providerId="ADAL" clId="{03021290-F6C3-45CF-AB46-B44F1C89A7E7}" dt="2024-02-15T11:52:56.636" v="20652" actId="27636"/>
          <ac:spMkLst>
            <pc:docMk/>
            <pc:sldMk cId="481866937" sldId="408"/>
            <ac:spMk id="2" creationId="{F6A3725E-FA49-0557-41F3-772293A83800}"/>
          </ac:spMkLst>
        </pc:spChg>
      </pc:sldChg>
      <pc:sldChg chg="modSp add mod">
        <pc:chgData name="Jeremy Simmons" userId="7711bac3-cfad-4638-b6f3-f083752a6d3c" providerId="ADAL" clId="{03021290-F6C3-45CF-AB46-B44F1C89A7E7}" dt="2024-02-15T12:07:04.234" v="21113" actId="1076"/>
        <pc:sldMkLst>
          <pc:docMk/>
          <pc:sldMk cId="3673345767" sldId="409"/>
        </pc:sldMkLst>
        <pc:spChg chg="mod">
          <ac:chgData name="Jeremy Simmons" userId="7711bac3-cfad-4638-b6f3-f083752a6d3c" providerId="ADAL" clId="{03021290-F6C3-45CF-AB46-B44F1C89A7E7}" dt="2024-02-15T12:07:04.234" v="21113" actId="1076"/>
          <ac:spMkLst>
            <pc:docMk/>
            <pc:sldMk cId="3673345767" sldId="409"/>
            <ac:spMk id="2" creationId="{7EDAAE8B-297D-F129-EECE-82C34196F88B}"/>
          </ac:spMkLst>
        </pc:spChg>
      </pc:sldChg>
      <pc:sldChg chg="modSp add mod ord">
        <pc:chgData name="Jeremy Simmons" userId="7711bac3-cfad-4638-b6f3-f083752a6d3c" providerId="ADAL" clId="{03021290-F6C3-45CF-AB46-B44F1C89A7E7}" dt="2024-02-17T15:00:05.991" v="25666"/>
        <pc:sldMkLst>
          <pc:docMk/>
          <pc:sldMk cId="1537414538" sldId="410"/>
        </pc:sldMkLst>
        <pc:spChg chg="mod">
          <ac:chgData name="Jeremy Simmons" userId="7711bac3-cfad-4638-b6f3-f083752a6d3c" providerId="ADAL" clId="{03021290-F6C3-45CF-AB46-B44F1C89A7E7}" dt="2024-02-17T14:39:31.401" v="25400" actId="1076"/>
          <ac:spMkLst>
            <pc:docMk/>
            <pc:sldMk cId="1537414538" sldId="410"/>
            <ac:spMk id="2" creationId="{940A36BC-ED3A-446C-87FF-0D39C9A5CF32}"/>
          </ac:spMkLst>
        </pc:spChg>
      </pc:sldChg>
      <pc:sldChg chg="addSp delSp modSp add mod">
        <pc:chgData name="Jeremy Simmons" userId="7711bac3-cfad-4638-b6f3-f083752a6d3c" providerId="ADAL" clId="{03021290-F6C3-45CF-AB46-B44F1C89A7E7}" dt="2024-02-15T12:12:09.536" v="21208" actId="113"/>
        <pc:sldMkLst>
          <pc:docMk/>
          <pc:sldMk cId="1582432112" sldId="411"/>
        </pc:sldMkLst>
        <pc:spChg chg="add del mod">
          <ac:chgData name="Jeremy Simmons" userId="7711bac3-cfad-4638-b6f3-f083752a6d3c" providerId="ADAL" clId="{03021290-F6C3-45CF-AB46-B44F1C89A7E7}" dt="2024-02-15T12:12:09.536" v="21208" actId="113"/>
          <ac:spMkLst>
            <pc:docMk/>
            <pc:sldMk cId="1582432112" sldId="411"/>
            <ac:spMk id="2" creationId="{32E90E0D-112D-D149-1A0A-D4046C460B5C}"/>
          </ac:spMkLst>
        </pc:spChg>
        <pc:spChg chg="add del mod">
          <ac:chgData name="Jeremy Simmons" userId="7711bac3-cfad-4638-b6f3-f083752a6d3c" providerId="ADAL" clId="{03021290-F6C3-45CF-AB46-B44F1C89A7E7}" dt="2024-02-15T12:03:02.390" v="21059" actId="478"/>
          <ac:spMkLst>
            <pc:docMk/>
            <pc:sldMk cId="1582432112" sldId="411"/>
            <ac:spMk id="3" creationId="{78CCD4F6-B52D-850F-2C59-FF38CDF3F291}"/>
          </ac:spMkLst>
        </pc:spChg>
        <pc:spChg chg="add del mod">
          <ac:chgData name="Jeremy Simmons" userId="7711bac3-cfad-4638-b6f3-f083752a6d3c" providerId="ADAL" clId="{03021290-F6C3-45CF-AB46-B44F1C89A7E7}" dt="2024-02-15T12:03:00.735" v="21058" actId="478"/>
          <ac:spMkLst>
            <pc:docMk/>
            <pc:sldMk cId="1582432112" sldId="411"/>
            <ac:spMk id="4" creationId="{3F63ABAA-1BCF-C670-C686-38AE0B9BB58B}"/>
          </ac:spMkLst>
        </pc:spChg>
      </pc:sldChg>
      <pc:sldChg chg="modSp add mod modNotesTx">
        <pc:chgData name="Jeremy Simmons" userId="7711bac3-cfad-4638-b6f3-f083752a6d3c" providerId="ADAL" clId="{03021290-F6C3-45CF-AB46-B44F1C89A7E7}" dt="2024-02-15T13:42:23.046" v="22922" actId="113"/>
        <pc:sldMkLst>
          <pc:docMk/>
          <pc:sldMk cId="1393576065" sldId="412"/>
        </pc:sldMkLst>
        <pc:spChg chg="mod">
          <ac:chgData name="Jeremy Simmons" userId="7711bac3-cfad-4638-b6f3-f083752a6d3c" providerId="ADAL" clId="{03021290-F6C3-45CF-AB46-B44F1C89A7E7}" dt="2024-02-15T13:42:23.046" v="22922" actId="113"/>
          <ac:spMkLst>
            <pc:docMk/>
            <pc:sldMk cId="1393576065" sldId="412"/>
            <ac:spMk id="2" creationId="{46281843-6E3B-5C58-95CF-F1B124174035}"/>
          </ac:spMkLst>
        </pc:spChg>
      </pc:sldChg>
      <pc:sldChg chg="addSp delSp modSp add mod modNotesTx">
        <pc:chgData name="Jeremy Simmons" userId="7711bac3-cfad-4638-b6f3-f083752a6d3c" providerId="ADAL" clId="{03021290-F6C3-45CF-AB46-B44F1C89A7E7}" dt="2024-02-15T13:30:41.069" v="22813" actId="1076"/>
        <pc:sldMkLst>
          <pc:docMk/>
          <pc:sldMk cId="2830031017" sldId="413"/>
        </pc:sldMkLst>
        <pc:spChg chg="del mod">
          <ac:chgData name="Jeremy Simmons" userId="7711bac3-cfad-4638-b6f3-f083752a6d3c" providerId="ADAL" clId="{03021290-F6C3-45CF-AB46-B44F1C89A7E7}" dt="2024-02-15T13:30:17.215" v="22807" actId="478"/>
          <ac:spMkLst>
            <pc:docMk/>
            <pc:sldMk cId="2830031017" sldId="413"/>
            <ac:spMk id="2" creationId="{D06FC636-BE86-BBEF-5B3C-CCD53E5D3075}"/>
          </ac:spMkLst>
        </pc:spChg>
        <pc:spChg chg="add">
          <ac:chgData name="Jeremy Simmons" userId="7711bac3-cfad-4638-b6f3-f083752a6d3c" providerId="ADAL" clId="{03021290-F6C3-45CF-AB46-B44F1C89A7E7}" dt="2024-02-15T13:30:19.983" v="22808"/>
          <ac:spMkLst>
            <pc:docMk/>
            <pc:sldMk cId="2830031017" sldId="413"/>
            <ac:spMk id="3" creationId="{32E4FB30-0ED4-CBA5-F0C2-77478CECCFD2}"/>
          </ac:spMkLst>
        </pc:spChg>
        <pc:picChg chg="add mod">
          <ac:chgData name="Jeremy Simmons" userId="7711bac3-cfad-4638-b6f3-f083752a6d3c" providerId="ADAL" clId="{03021290-F6C3-45CF-AB46-B44F1C89A7E7}" dt="2024-02-15T13:30:41.069" v="22813" actId="1076"/>
          <ac:picMkLst>
            <pc:docMk/>
            <pc:sldMk cId="2830031017" sldId="413"/>
            <ac:picMk id="4" creationId="{B4CC0217-A9FF-F1EE-1396-4F6F077DDCA9}"/>
          </ac:picMkLst>
        </pc:picChg>
      </pc:sldChg>
      <pc:sldChg chg="add ord modAnim modNotesTx">
        <pc:chgData name="Jeremy Simmons" userId="7711bac3-cfad-4638-b6f3-f083752a6d3c" providerId="ADAL" clId="{03021290-F6C3-45CF-AB46-B44F1C89A7E7}" dt="2024-02-17T15:42:52.241" v="25898"/>
        <pc:sldMkLst>
          <pc:docMk/>
          <pc:sldMk cId="745716556" sldId="414"/>
        </pc:sldMkLst>
      </pc:sldChg>
      <pc:sldChg chg="new del modNotesTx">
        <pc:chgData name="Jeremy Simmons" userId="7711bac3-cfad-4638-b6f3-f083752a6d3c" providerId="ADAL" clId="{03021290-F6C3-45CF-AB46-B44F1C89A7E7}" dt="2024-02-16T13:18:24.367" v="23469" actId="47"/>
        <pc:sldMkLst>
          <pc:docMk/>
          <pc:sldMk cId="2205098514" sldId="415"/>
        </pc:sldMkLst>
      </pc:sldChg>
      <pc:sldChg chg="addSp delSp modSp add mod modAnim modNotesTx">
        <pc:chgData name="Jeremy Simmons" userId="7711bac3-cfad-4638-b6f3-f083752a6d3c" providerId="ADAL" clId="{03021290-F6C3-45CF-AB46-B44F1C89A7E7}" dt="2024-02-17T15:44:43.475" v="25997"/>
        <pc:sldMkLst>
          <pc:docMk/>
          <pc:sldMk cId="918673478" sldId="416"/>
        </pc:sldMkLst>
        <pc:spChg chg="del mod">
          <ac:chgData name="Jeremy Simmons" userId="7711bac3-cfad-4638-b6f3-f083752a6d3c" providerId="ADAL" clId="{03021290-F6C3-45CF-AB46-B44F1C89A7E7}" dt="2024-02-17T14:40:41.623" v="25401" actId="478"/>
          <ac:spMkLst>
            <pc:docMk/>
            <pc:sldMk cId="918673478" sldId="416"/>
            <ac:spMk id="2" creationId="{9463F1D4-1CB1-9463-E114-79DA0289A67F}"/>
          </ac:spMkLst>
        </pc:spChg>
        <pc:spChg chg="add del mod">
          <ac:chgData name="Jeremy Simmons" userId="7711bac3-cfad-4638-b6f3-f083752a6d3c" providerId="ADAL" clId="{03021290-F6C3-45CF-AB46-B44F1C89A7E7}" dt="2024-02-17T14:51:43.273" v="25553" actId="478"/>
          <ac:spMkLst>
            <pc:docMk/>
            <pc:sldMk cId="918673478" sldId="416"/>
            <ac:spMk id="3" creationId="{36B6B03F-9DDA-7755-5AF2-6EA83CDBCCF6}"/>
          </ac:spMkLst>
        </pc:spChg>
        <pc:picChg chg="add mod">
          <ac:chgData name="Jeremy Simmons" userId="7711bac3-cfad-4638-b6f3-f083752a6d3c" providerId="ADAL" clId="{03021290-F6C3-45CF-AB46-B44F1C89A7E7}" dt="2024-02-17T14:52:37.292" v="25567" actId="1076"/>
          <ac:picMkLst>
            <pc:docMk/>
            <pc:sldMk cId="918673478" sldId="416"/>
            <ac:picMk id="4" creationId="{360299A9-2D1D-2035-586A-67D0EF6CEF22}"/>
          </ac:picMkLst>
        </pc:picChg>
        <pc:picChg chg="add mod">
          <ac:chgData name="Jeremy Simmons" userId="7711bac3-cfad-4638-b6f3-f083752a6d3c" providerId="ADAL" clId="{03021290-F6C3-45CF-AB46-B44F1C89A7E7}" dt="2024-02-17T14:41:18.376" v="25410" actId="1076"/>
          <ac:picMkLst>
            <pc:docMk/>
            <pc:sldMk cId="918673478" sldId="416"/>
            <ac:picMk id="1026" creationId="{CC47EDF7-4481-8537-2B33-755D6A98A93C}"/>
          </ac:picMkLst>
        </pc:picChg>
        <pc:picChg chg="add del mod">
          <ac:chgData name="Jeremy Simmons" userId="7711bac3-cfad-4638-b6f3-f083752a6d3c" providerId="ADAL" clId="{03021290-F6C3-45CF-AB46-B44F1C89A7E7}" dt="2024-02-17T14:53:25.123" v="25572" actId="478"/>
          <ac:picMkLst>
            <pc:docMk/>
            <pc:sldMk cId="918673478" sldId="416"/>
            <ac:picMk id="1028" creationId="{2433006A-CF1F-E0FF-2D21-985AF302F682}"/>
          </ac:picMkLst>
        </pc:picChg>
      </pc:sldChg>
      <pc:sldChg chg="addSp delSp modSp add mod modAnim modNotesTx">
        <pc:chgData name="Jeremy Simmons" userId="7711bac3-cfad-4638-b6f3-f083752a6d3c" providerId="ADAL" clId="{03021290-F6C3-45CF-AB46-B44F1C89A7E7}" dt="2024-02-17T15:18:21.064" v="25829" actId="1076"/>
        <pc:sldMkLst>
          <pc:docMk/>
          <pc:sldMk cId="3834863833" sldId="417"/>
        </pc:sldMkLst>
        <pc:spChg chg="mod">
          <ac:chgData name="Jeremy Simmons" userId="7711bac3-cfad-4638-b6f3-f083752a6d3c" providerId="ADAL" clId="{03021290-F6C3-45CF-AB46-B44F1C89A7E7}" dt="2024-02-17T15:18:21.064" v="25829" actId="1076"/>
          <ac:spMkLst>
            <pc:docMk/>
            <pc:sldMk cId="3834863833" sldId="417"/>
            <ac:spMk id="2" creationId="{DD642DDC-3A9F-6AF1-1EEA-4F5ECD157634}"/>
          </ac:spMkLst>
        </pc:spChg>
        <pc:grpChg chg="add del mod">
          <ac:chgData name="Jeremy Simmons" userId="7711bac3-cfad-4638-b6f3-f083752a6d3c" providerId="ADAL" clId="{03021290-F6C3-45CF-AB46-B44F1C89A7E7}" dt="2024-02-17T15:15:41.398" v="25731" actId="165"/>
          <ac:grpSpMkLst>
            <pc:docMk/>
            <pc:sldMk cId="3834863833" sldId="417"/>
            <ac:grpSpMk id="6" creationId="{F7350BCC-71CA-E31D-D8A9-BA941C5169BB}"/>
          </ac:grpSpMkLst>
        </pc:grpChg>
        <pc:grpChg chg="add mod">
          <ac:chgData name="Jeremy Simmons" userId="7711bac3-cfad-4638-b6f3-f083752a6d3c" providerId="ADAL" clId="{03021290-F6C3-45CF-AB46-B44F1C89A7E7}" dt="2024-02-17T15:18:05.283" v="25827" actId="164"/>
          <ac:grpSpMkLst>
            <pc:docMk/>
            <pc:sldMk cId="3834863833" sldId="417"/>
            <ac:grpSpMk id="7" creationId="{E3E69047-013A-1D17-E51A-5E8CBF2FB5D7}"/>
          </ac:grpSpMkLst>
        </pc:grpChg>
        <pc:picChg chg="add mod topLvl">
          <ac:chgData name="Jeremy Simmons" userId="7711bac3-cfad-4638-b6f3-f083752a6d3c" providerId="ADAL" clId="{03021290-F6C3-45CF-AB46-B44F1C89A7E7}" dt="2024-02-17T15:18:05.283" v="25827" actId="164"/>
          <ac:picMkLst>
            <pc:docMk/>
            <pc:sldMk cId="3834863833" sldId="417"/>
            <ac:picMk id="3" creationId="{D182565A-410A-266C-5F7C-CD2A21BB0AA6}"/>
          </ac:picMkLst>
        </pc:picChg>
        <pc:picChg chg="add mod topLvl">
          <ac:chgData name="Jeremy Simmons" userId="7711bac3-cfad-4638-b6f3-f083752a6d3c" providerId="ADAL" clId="{03021290-F6C3-45CF-AB46-B44F1C89A7E7}" dt="2024-02-17T15:18:05.283" v="25827" actId="164"/>
          <ac:picMkLst>
            <pc:docMk/>
            <pc:sldMk cId="3834863833" sldId="417"/>
            <ac:picMk id="4" creationId="{71064994-E735-7543-1E6D-00401E843139}"/>
          </ac:picMkLst>
        </pc:picChg>
        <pc:picChg chg="add mod topLvl modCrop">
          <ac:chgData name="Jeremy Simmons" userId="7711bac3-cfad-4638-b6f3-f083752a6d3c" providerId="ADAL" clId="{03021290-F6C3-45CF-AB46-B44F1C89A7E7}" dt="2024-02-17T15:18:05.283" v="25827" actId="164"/>
          <ac:picMkLst>
            <pc:docMk/>
            <pc:sldMk cId="3834863833" sldId="417"/>
            <ac:picMk id="5" creationId="{5EA28BF7-3668-597F-5DD1-6BFEAB1C5214}"/>
          </ac:picMkLst>
        </pc:picChg>
      </pc:sldChg>
      <pc:sldChg chg="add del">
        <pc:chgData name="Jeremy Simmons" userId="7711bac3-cfad-4638-b6f3-f083752a6d3c" providerId="ADAL" clId="{03021290-F6C3-45CF-AB46-B44F1C89A7E7}" dt="2024-02-16T13:24:07.380" v="24129" actId="47"/>
        <pc:sldMkLst>
          <pc:docMk/>
          <pc:sldMk cId="319382288" sldId="418"/>
        </pc:sldMkLst>
      </pc:sldChg>
      <pc:sldChg chg="addSp modSp add mod modNotesTx">
        <pc:chgData name="Jeremy Simmons" userId="7711bac3-cfad-4638-b6f3-f083752a6d3c" providerId="ADAL" clId="{03021290-F6C3-45CF-AB46-B44F1C89A7E7}" dt="2024-02-17T15:25:11.754" v="25853" actId="20577"/>
        <pc:sldMkLst>
          <pc:docMk/>
          <pc:sldMk cId="924404039" sldId="419"/>
        </pc:sldMkLst>
        <pc:spChg chg="mod">
          <ac:chgData name="Jeremy Simmons" userId="7711bac3-cfad-4638-b6f3-f083752a6d3c" providerId="ADAL" clId="{03021290-F6C3-45CF-AB46-B44F1C89A7E7}" dt="2024-02-17T15:25:11.754" v="25853" actId="20577"/>
          <ac:spMkLst>
            <pc:docMk/>
            <pc:sldMk cId="924404039" sldId="419"/>
            <ac:spMk id="2" creationId="{3CCC10B4-2CC5-D428-054E-284B3BC74D26}"/>
          </ac:spMkLst>
        </pc:spChg>
        <pc:grpChg chg="add mod">
          <ac:chgData name="Jeremy Simmons" userId="7711bac3-cfad-4638-b6f3-f083752a6d3c" providerId="ADAL" clId="{03021290-F6C3-45CF-AB46-B44F1C89A7E7}" dt="2024-02-17T15:18:10.105" v="25828"/>
          <ac:grpSpMkLst>
            <pc:docMk/>
            <pc:sldMk cId="924404039" sldId="419"/>
            <ac:grpSpMk id="3" creationId="{17BF59E8-435F-D5AF-A78D-3B2027BF2AF0}"/>
          </ac:grpSpMkLst>
        </pc:grpChg>
        <pc:picChg chg="mod">
          <ac:chgData name="Jeremy Simmons" userId="7711bac3-cfad-4638-b6f3-f083752a6d3c" providerId="ADAL" clId="{03021290-F6C3-45CF-AB46-B44F1C89A7E7}" dt="2024-02-17T15:18:10.105" v="25828"/>
          <ac:picMkLst>
            <pc:docMk/>
            <pc:sldMk cId="924404039" sldId="419"/>
            <ac:picMk id="4" creationId="{A7B23512-63CF-793F-1325-91A51781231F}"/>
          </ac:picMkLst>
        </pc:picChg>
        <pc:picChg chg="mod">
          <ac:chgData name="Jeremy Simmons" userId="7711bac3-cfad-4638-b6f3-f083752a6d3c" providerId="ADAL" clId="{03021290-F6C3-45CF-AB46-B44F1C89A7E7}" dt="2024-02-17T15:18:10.105" v="25828"/>
          <ac:picMkLst>
            <pc:docMk/>
            <pc:sldMk cId="924404039" sldId="419"/>
            <ac:picMk id="5" creationId="{B3C5C9BD-7F14-D68F-AA47-83575AAA1517}"/>
          </ac:picMkLst>
        </pc:picChg>
        <pc:picChg chg="mod">
          <ac:chgData name="Jeremy Simmons" userId="7711bac3-cfad-4638-b6f3-f083752a6d3c" providerId="ADAL" clId="{03021290-F6C3-45CF-AB46-B44F1C89A7E7}" dt="2024-02-17T15:18:10.105" v="25828"/>
          <ac:picMkLst>
            <pc:docMk/>
            <pc:sldMk cId="924404039" sldId="419"/>
            <ac:picMk id="6" creationId="{0B8AC5F1-993F-79E4-2922-A49A73F4F22B}"/>
          </ac:picMkLst>
        </pc:picChg>
      </pc:sldChg>
      <pc:sldChg chg="modSp add mod">
        <pc:chgData name="Jeremy Simmons" userId="7711bac3-cfad-4638-b6f3-f083752a6d3c" providerId="ADAL" clId="{03021290-F6C3-45CF-AB46-B44F1C89A7E7}" dt="2024-02-16T13:30:12.089" v="25194" actId="27636"/>
        <pc:sldMkLst>
          <pc:docMk/>
          <pc:sldMk cId="1071660798" sldId="420"/>
        </pc:sldMkLst>
        <pc:spChg chg="mod">
          <ac:chgData name="Jeremy Simmons" userId="7711bac3-cfad-4638-b6f3-f083752a6d3c" providerId="ADAL" clId="{03021290-F6C3-45CF-AB46-B44F1C89A7E7}" dt="2024-02-16T13:30:12.089" v="25194" actId="27636"/>
          <ac:spMkLst>
            <pc:docMk/>
            <pc:sldMk cId="1071660798" sldId="420"/>
            <ac:spMk id="2" creationId="{F81B8E5A-FEFB-7686-0C2F-0ABAA4C12291}"/>
          </ac:spMkLst>
        </pc:spChg>
      </pc:sldChg>
      <pc:sldChg chg="modSp add mod ord modNotesTx">
        <pc:chgData name="Jeremy Simmons" userId="7711bac3-cfad-4638-b6f3-f083752a6d3c" providerId="ADAL" clId="{03021290-F6C3-45CF-AB46-B44F1C89A7E7}" dt="2024-02-17T15:29:35.528" v="25866" actId="113"/>
        <pc:sldMkLst>
          <pc:docMk/>
          <pc:sldMk cId="3464710277" sldId="421"/>
        </pc:sldMkLst>
        <pc:spChg chg="mod">
          <ac:chgData name="Jeremy Simmons" userId="7711bac3-cfad-4638-b6f3-f083752a6d3c" providerId="ADAL" clId="{03021290-F6C3-45CF-AB46-B44F1C89A7E7}" dt="2024-02-17T15:29:35.528" v="25866" actId="113"/>
          <ac:spMkLst>
            <pc:docMk/>
            <pc:sldMk cId="3464710277" sldId="421"/>
            <ac:spMk id="2" creationId="{0D40EC3E-4E14-A80D-C1BA-65C5029072EF}"/>
          </ac:spMkLst>
        </pc:spChg>
      </pc:sldChg>
      <pc:sldMasterChg chg="delSldLayout">
        <pc:chgData name="Jeremy Simmons" userId="7711bac3-cfad-4638-b6f3-f083752a6d3c" providerId="ADAL" clId="{03021290-F6C3-45CF-AB46-B44F1C89A7E7}" dt="2024-01-31T20:41:21.667" v="1" actId="47"/>
        <pc:sldMasterMkLst>
          <pc:docMk/>
          <pc:sldMasterMk cId="0" sldId="2147483648"/>
        </pc:sldMasterMkLst>
        <pc:sldLayoutChg chg="del">
          <pc:chgData name="Jeremy Simmons" userId="7711bac3-cfad-4638-b6f3-f083752a6d3c" providerId="ADAL" clId="{03021290-F6C3-45CF-AB46-B44F1C89A7E7}" dt="2024-01-31T20:41:21.667" v="1" actId="47"/>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FD40-6FF7-EF5E-1BDA-0483591E1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9D894-9F9D-F273-6300-FD45B097111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F8842E-F5CD-98AC-2AE8-50FA32E227F0}"/>
              </a:ext>
            </a:extLst>
          </p:cNvPr>
          <p:cNvSpPr>
            <a:spLocks noGrp="1"/>
          </p:cNvSpPr>
          <p:nvPr>
            <p:ph type="body" idx="1"/>
          </p:nvPr>
        </p:nvSpPr>
        <p:spPr/>
        <p:txBody>
          <a:bodyPr/>
          <a:lstStyle/>
          <a:p>
            <a:r>
              <a:rPr lang="en-GB" dirty="0"/>
              <a:t>Recap...</a:t>
            </a:r>
          </a:p>
        </p:txBody>
      </p:sp>
    </p:spTree>
    <p:extLst>
      <p:ext uri="{BB962C8B-B14F-4D97-AF65-F5344CB8AC3E}">
        <p14:creationId xmlns:p14="http://schemas.microsoft.com/office/powerpoint/2010/main" val="2779717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What do we know about Elijah?</a:t>
            </a:r>
          </a:p>
          <a:p>
            <a:endParaRPr lang="en-GB" dirty="0"/>
          </a:p>
          <a:p>
            <a:r>
              <a:rPr lang="en-GB" dirty="0"/>
              <a:t>How would you describe Elijah’s character?</a:t>
            </a:r>
          </a:p>
        </p:txBody>
      </p:sp>
    </p:spTree>
    <p:extLst>
      <p:ext uri="{BB962C8B-B14F-4D97-AF65-F5344CB8AC3E}">
        <p14:creationId xmlns:p14="http://schemas.microsoft.com/office/powerpoint/2010/main" val="1906496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47419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How did this happen? Just done amazing miracles... </a:t>
            </a:r>
          </a:p>
        </p:txBody>
      </p:sp>
    </p:spTree>
    <p:extLst>
      <p:ext uri="{BB962C8B-B14F-4D97-AF65-F5344CB8AC3E}">
        <p14:creationId xmlns:p14="http://schemas.microsoft.com/office/powerpoint/2010/main" val="1048770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r>
              <a:rPr lang="en-GB" dirty="0"/>
              <a:t>We see Elijah at the start of the chapter in a state of vulnerability.</a:t>
            </a:r>
          </a:p>
          <a:p>
            <a:endParaRPr lang="en-GB" dirty="0"/>
          </a:p>
          <a:p>
            <a:r>
              <a:rPr lang="en-GB" dirty="0"/>
              <a:t>Strange, because just had incredible success... Great success in God doesn’t make us immune from attack.</a:t>
            </a:r>
          </a:p>
        </p:txBody>
      </p:sp>
    </p:spTree>
    <p:extLst>
      <p:ext uri="{BB962C8B-B14F-4D97-AF65-F5344CB8AC3E}">
        <p14:creationId xmlns:p14="http://schemas.microsoft.com/office/powerpoint/2010/main" val="487422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9EA2-2DD9-48E7-58DF-3A7A2469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BD59-DECF-2694-0253-CEB5B10CEA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08A34A-BF63-1429-BDA0-0073C8A0E357}"/>
              </a:ext>
            </a:extLst>
          </p:cNvPr>
          <p:cNvSpPr>
            <a:spLocks noGrp="1"/>
          </p:cNvSpPr>
          <p:nvPr>
            <p:ph type="body" idx="1"/>
          </p:nvPr>
        </p:nvSpPr>
        <p:spPr/>
        <p:txBody>
          <a:bodyPr/>
          <a:lstStyle/>
          <a:p>
            <a:r>
              <a:rPr lang="en-GB" dirty="0"/>
              <a:t>The reality of the battle. Fiery darts.</a:t>
            </a:r>
          </a:p>
          <a:p>
            <a:endParaRPr lang="en-GB" dirty="0"/>
          </a:p>
          <a:p>
            <a:r>
              <a:rPr lang="en-GB" dirty="0"/>
              <a:t>We’re in the old testament story, but Elijah facing same battle every follower of God has faced ever.</a:t>
            </a:r>
          </a:p>
          <a:p>
            <a:endParaRPr lang="en-GB" dirty="0"/>
          </a:p>
          <a:p>
            <a:r>
              <a:rPr lang="en-GB" dirty="0"/>
              <a:t>Jamie talked about being “troublers”. Reality is, as we step out into the darkness as salt and light, we’re not in neutral territory. The enemy is not happy when we step out. Sometimes face attack not because we’re doing something wrong but doing something right.</a:t>
            </a:r>
          </a:p>
          <a:p>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Enemy is called the “accuser of the brethren”. Also, as “like a roaring lion, seeking someone to devour...” In this story he uses the words of Jezebel to discourage. Same strategy.</a:t>
            </a:r>
          </a:p>
          <a:p>
            <a:endParaRPr lang="en-GB" dirty="0"/>
          </a:p>
          <a:p>
            <a:r>
              <a:rPr lang="en-GB" dirty="0"/>
              <a:t>Have you ever been going about your day? Suddenly out of nowhere a thought comes... Fear, accusation, a chain of events that suddenly unfolds – “this will happen, this will happen...” Suddenly feels like your world is crumbling.</a:t>
            </a:r>
          </a:p>
          <a:p>
            <a:endParaRPr lang="en-GB" dirty="0"/>
          </a:p>
          <a:p>
            <a:r>
              <a:rPr lang="en-GB" dirty="0"/>
              <a:t>A few times in my life when I’ve felt the effect of a fiery dart... Each time I can trace departing in my thinking from trusting in Him, and trusting in my own ideas for what He should do.</a:t>
            </a:r>
          </a:p>
          <a:p>
            <a:endParaRPr lang="en-GB" dirty="0"/>
          </a:p>
          <a:p>
            <a:r>
              <a:rPr lang="en-GB" dirty="0"/>
              <a:t>E.g. on holiday... Again – time of </a:t>
            </a:r>
            <a:r>
              <a:rPr lang="en-GB" dirty="0" err="1"/>
              <a:t>tranquility</a:t>
            </a:r>
            <a:r>
              <a:rPr lang="en-GB" dirty="0"/>
              <a:t> – felt attack... But realised I traced it back to something I was looking to God for that He wasn’t fulfilling...</a:t>
            </a:r>
          </a:p>
          <a:p>
            <a:endParaRPr lang="en-GB" dirty="0"/>
          </a:p>
          <a:p>
            <a:r>
              <a:rPr lang="en-GB" dirty="0"/>
              <a:t>The thing about a fiery dart is there is the initial impact, but then if it’s not dealt with it can take hold, and spread...</a:t>
            </a:r>
          </a:p>
        </p:txBody>
      </p:sp>
    </p:spTree>
    <p:extLst>
      <p:ext uri="{BB962C8B-B14F-4D97-AF65-F5344CB8AC3E}">
        <p14:creationId xmlns:p14="http://schemas.microsoft.com/office/powerpoint/2010/main" val="4012727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306ED-0655-7C92-8D7A-BF585B057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29331-CC37-7F74-FC45-8DFF4CFF0F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CBF37A-22E6-3D78-0F84-46CB58E7DDD2}"/>
              </a:ext>
            </a:extLst>
          </p:cNvPr>
          <p:cNvSpPr>
            <a:spLocks noGrp="1"/>
          </p:cNvSpPr>
          <p:nvPr>
            <p:ph type="body" idx="1"/>
          </p:nvPr>
        </p:nvSpPr>
        <p:spPr/>
        <p:txBody>
          <a:bodyPr/>
          <a:lstStyle/>
          <a:p>
            <a:r>
              <a:rPr lang="en-GB" dirty="0"/>
              <a:t>Elijah has just seen incredible things... But he’s come under attack. He’s hit by a fiery dart.</a:t>
            </a:r>
          </a:p>
          <a:p>
            <a:endParaRPr lang="en-GB" dirty="0"/>
          </a:p>
          <a:p>
            <a:r>
              <a:rPr lang="en-GB" dirty="0"/>
              <a:t>We see effects of that. But the good news is we are equipped to deal with them. </a:t>
            </a:r>
          </a:p>
          <a:p>
            <a:endParaRPr lang="en-GB" dirty="0"/>
          </a:p>
        </p:txBody>
      </p:sp>
    </p:spTree>
    <p:extLst>
      <p:ext uri="{BB962C8B-B14F-4D97-AF65-F5344CB8AC3E}">
        <p14:creationId xmlns:p14="http://schemas.microsoft.com/office/powerpoint/2010/main" val="766197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To take up the shield of faith, sometimes we have to put something down that we’re already holding...</a:t>
            </a:r>
          </a:p>
          <a:p>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In my experience, I can be saying that I’m trusting God. But secretly there’s a sneaky strategy that I have behind the scenes that I’m hoping God will fulfil.</a:t>
            </a:r>
            <a:r>
              <a:rPr lang="en-GB" i="1" dirty="0"/>
              <a:t> </a:t>
            </a:r>
          </a:p>
          <a:p>
            <a:pPr marL="0" marR="0" lvl="0" indent="0" defTabSz="457200" eaLnBrk="1" fontAlgn="auto" latinLnBrk="0" hangingPunct="1">
              <a:lnSpc>
                <a:spcPct val="117999"/>
              </a:lnSpc>
              <a:spcBef>
                <a:spcPts val="0"/>
              </a:spcBef>
              <a:spcAft>
                <a:spcPts val="0"/>
              </a:spcAft>
              <a:buClrTx/>
              <a:buSzTx/>
              <a:buFontTx/>
              <a:buNone/>
              <a:tabLst/>
              <a:defRPr/>
            </a:pPr>
            <a:endParaRPr lang="en-GB" i="1" dirty="0"/>
          </a:p>
          <a:p>
            <a:pPr marL="0" marR="0" lvl="0" indent="0" defTabSz="457200" eaLnBrk="1" fontAlgn="auto" latinLnBrk="0" hangingPunct="1">
              <a:lnSpc>
                <a:spcPct val="117999"/>
              </a:lnSpc>
              <a:spcBef>
                <a:spcPts val="0"/>
              </a:spcBef>
              <a:spcAft>
                <a:spcPts val="0"/>
              </a:spcAft>
              <a:buClrTx/>
              <a:buSzTx/>
              <a:buFontTx/>
              <a:buNone/>
              <a:tabLst/>
              <a:defRPr/>
            </a:pPr>
            <a:r>
              <a:rPr lang="en-GB" i="0" dirty="0"/>
              <a:t>Hugh challenged us last week... Spelling faith TRUST. Faith is a “developing trust in the Lord...” Love that. Relational. Sometimes we have to lay down our strategies in order to pick up God’s shield.</a:t>
            </a:r>
          </a:p>
        </p:txBody>
      </p:sp>
    </p:spTree>
    <p:extLst>
      <p:ext uri="{BB962C8B-B14F-4D97-AF65-F5344CB8AC3E}">
        <p14:creationId xmlns:p14="http://schemas.microsoft.com/office/powerpoint/2010/main" val="244664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dirty="0">
                <a:highlight>
                  <a:srgbClr val="FFFF00"/>
                </a:highlight>
              </a:rPr>
              <a:t>Jane: Kenya trip...</a:t>
            </a:r>
          </a:p>
          <a:p>
            <a:endParaRPr lang="en-GB" dirty="0">
              <a:highlight>
                <a:srgbClr val="FFFF00"/>
              </a:highlight>
            </a:endParaRPr>
          </a:p>
          <a:p>
            <a:r>
              <a:rPr lang="en-GB" dirty="0">
                <a:highlight>
                  <a:srgbClr val="FFFF00"/>
                </a:highlight>
              </a:rPr>
              <a:t>Jamie: ending relationship...</a:t>
            </a:r>
          </a:p>
          <a:p>
            <a:endParaRPr lang="en-GB" dirty="0">
              <a:highlight>
                <a:srgbClr val="FFFF00"/>
              </a:highlight>
            </a:endParaRPr>
          </a:p>
          <a:p>
            <a:r>
              <a:rPr lang="en-GB" dirty="0" err="1">
                <a:highlight>
                  <a:srgbClr val="FFFF00"/>
                </a:highlight>
              </a:rPr>
              <a:t>Fiquiret</a:t>
            </a:r>
            <a:r>
              <a:rPr lang="en-GB" dirty="0">
                <a:highlight>
                  <a:srgbClr val="FFFF00"/>
                </a:highlight>
              </a:rPr>
              <a:t>: take a stand for </a:t>
            </a:r>
            <a:r>
              <a:rPr lang="en-GB" dirty="0" err="1">
                <a:highlight>
                  <a:srgbClr val="FFFF00"/>
                </a:highlight>
              </a:rPr>
              <a:t>righteoustness</a:t>
            </a:r>
            <a:r>
              <a:rPr lang="en-GB" dirty="0">
                <a:highlight>
                  <a:srgbClr val="FFFF00"/>
                </a:highlight>
              </a:rPr>
              <a:t>, provision meant to flow in...</a:t>
            </a:r>
          </a:p>
          <a:p>
            <a:endParaRPr lang="en-GB" dirty="0">
              <a:highlight>
                <a:srgbClr val="FFFF00"/>
              </a:highlight>
            </a:endParaRPr>
          </a:p>
          <a:p>
            <a:r>
              <a:rPr lang="en-GB" dirty="0">
                <a:highlight>
                  <a:srgbClr val="FFFF00"/>
                </a:highlight>
              </a:rPr>
              <a:t>We don’t realise that our hope is really conditional on God fulfilling a certain set of criteria... Sometimes until that fiery dart hits... Has God abandoned me?</a:t>
            </a:r>
          </a:p>
          <a:p>
            <a:endParaRPr lang="en-GB" dirty="0"/>
          </a:p>
          <a:p>
            <a:r>
              <a:rPr lang="en-GB" dirty="0"/>
              <a:t>If our hope is shifted from Him, we become vulnerable to the enemy’s attempts to discourage.</a:t>
            </a:r>
          </a:p>
          <a:p>
            <a:endParaRPr lang="en-GB" dirty="0"/>
          </a:p>
        </p:txBody>
      </p:sp>
    </p:spTree>
    <p:extLst>
      <p:ext uri="{BB962C8B-B14F-4D97-AF65-F5344CB8AC3E}">
        <p14:creationId xmlns:p14="http://schemas.microsoft.com/office/powerpoint/2010/main" val="852924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804B5-D28C-CFC7-2EE8-FFADA4815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97AED-B31A-F0B2-4664-5704CC155A8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B4565C-FAB7-5D66-24F2-2AD7DECA98F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76128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82414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Toby story, “the panther...”</a:t>
            </a:r>
          </a:p>
          <a:p>
            <a:endParaRPr lang="en-GB" dirty="0"/>
          </a:p>
          <a:p>
            <a:r>
              <a:rPr lang="en-GB" dirty="0"/>
              <a:t>Husk story. Hebrews 12?</a:t>
            </a:r>
          </a:p>
          <a:p>
            <a:endParaRPr lang="en-GB" dirty="0"/>
          </a:p>
          <a:p>
            <a:r>
              <a:rPr lang="en-GB" dirty="0"/>
              <a:t>Jane, unsure about Zimbabwe. Family opinions...</a:t>
            </a:r>
          </a:p>
          <a:p>
            <a:endParaRPr lang="en-GB" dirty="0"/>
          </a:p>
          <a:p>
            <a:r>
              <a:rPr lang="en-GB" dirty="0"/>
              <a:t>Heidi. Tea towel?</a:t>
            </a:r>
          </a:p>
          <a:p>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i="0" dirty="0"/>
              <a:t>Quite often when we think of faith we often imagine having to summon it up from somewhere. I’m facing this challenge, let me summon up faith. But quite often it’s not a case of groping around for new expression of faith but standing in what’s already there.</a:t>
            </a:r>
          </a:p>
          <a:p>
            <a:pPr marL="0" marR="0" lvl="0" indent="0" defTabSz="457200" eaLnBrk="1" fontAlgn="auto" latinLnBrk="0" hangingPunct="1">
              <a:lnSpc>
                <a:spcPct val="117999"/>
              </a:lnSpc>
              <a:spcBef>
                <a:spcPts val="0"/>
              </a:spcBef>
              <a:spcAft>
                <a:spcPts val="0"/>
              </a:spcAft>
              <a:buClrTx/>
              <a:buSzTx/>
              <a:buFontTx/>
              <a:buNone/>
              <a:tabLst/>
              <a:defRPr/>
            </a:pPr>
            <a:endParaRPr lang="en-GB" i="0" dirty="0"/>
          </a:p>
          <a:p>
            <a:pPr marL="0" marR="0" lvl="0" indent="0" defTabSz="457200" eaLnBrk="1" fontAlgn="auto" latinLnBrk="0" hangingPunct="1">
              <a:lnSpc>
                <a:spcPct val="117999"/>
              </a:lnSpc>
              <a:spcBef>
                <a:spcPts val="0"/>
              </a:spcBef>
              <a:spcAft>
                <a:spcPts val="0"/>
              </a:spcAft>
              <a:buClrTx/>
              <a:buSzTx/>
              <a:buFontTx/>
              <a:buNone/>
              <a:tabLst/>
              <a:defRPr/>
            </a:pPr>
            <a:r>
              <a:rPr lang="en-GB" i="0" dirty="0"/>
              <a:t>What has he already said about me? What has he already spoken? However small, however seemingly insignificant, start there, agree with what He’s saying, and see what God does.</a:t>
            </a:r>
          </a:p>
          <a:p>
            <a:pPr marL="0" marR="0" lvl="0" indent="0" defTabSz="457200" eaLnBrk="1" fontAlgn="auto" latinLnBrk="0" hangingPunct="1">
              <a:lnSpc>
                <a:spcPct val="117999"/>
              </a:lnSpc>
              <a:spcBef>
                <a:spcPts val="0"/>
              </a:spcBef>
              <a:spcAft>
                <a:spcPts val="0"/>
              </a:spcAft>
              <a:buClrTx/>
              <a:buSzTx/>
              <a:buFontTx/>
              <a:buNone/>
              <a:tabLst/>
              <a:defRPr/>
            </a:pPr>
            <a:endParaRPr lang="en-GB" i="0" dirty="0"/>
          </a:p>
          <a:p>
            <a:pPr marL="0" marR="0" lvl="0" indent="0" defTabSz="457200" eaLnBrk="1" fontAlgn="auto" latinLnBrk="0" hangingPunct="1">
              <a:lnSpc>
                <a:spcPct val="117999"/>
              </a:lnSpc>
              <a:spcBef>
                <a:spcPts val="0"/>
              </a:spcBef>
              <a:spcAft>
                <a:spcPts val="0"/>
              </a:spcAft>
              <a:buClrTx/>
              <a:buSzTx/>
              <a:buFontTx/>
              <a:buNone/>
              <a:tabLst/>
              <a:defRPr/>
            </a:pPr>
            <a:r>
              <a:rPr lang="en-GB" i="0" dirty="0"/>
              <a:t>An authority comes when we agree with what God has spoken. Hugh. </a:t>
            </a:r>
            <a:r>
              <a:rPr lang="en-GB" i="0" dirty="0" err="1"/>
              <a:t>Zecharaiah</a:t>
            </a:r>
            <a:r>
              <a:rPr lang="en-GB" i="0" dirty="0"/>
              <a:t> 4. “Speak to the mountain to move...” Let me declare what God has said. Lies have no power when we agree with God’s word.</a:t>
            </a:r>
          </a:p>
          <a:p>
            <a:endParaRPr lang="en-GB" dirty="0"/>
          </a:p>
        </p:txBody>
      </p:sp>
    </p:spTree>
    <p:extLst>
      <p:ext uri="{BB962C8B-B14F-4D97-AF65-F5344CB8AC3E}">
        <p14:creationId xmlns:p14="http://schemas.microsoft.com/office/powerpoint/2010/main" val="3928972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111E3-AF50-2488-5B60-CF47B23C2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BC663-CEF8-0C30-1BB2-05D941ADADA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D46DE01-867E-569A-F2B4-DE3F6BA80AE5}"/>
              </a:ext>
            </a:extLst>
          </p:cNvPr>
          <p:cNvSpPr>
            <a:spLocks noGrp="1"/>
          </p:cNvSpPr>
          <p:nvPr>
            <p:ph type="body" idx="1"/>
          </p:nvPr>
        </p:nvSpPr>
        <p:spPr/>
        <p:txBody>
          <a:bodyPr/>
          <a:lstStyle/>
          <a:p>
            <a:r>
              <a:rPr lang="en-GB" dirty="0"/>
              <a:t>Elijah agrees with Jezebel, spirit of fear. What we’re seeing play out.</a:t>
            </a:r>
          </a:p>
          <a:p>
            <a:endParaRPr lang="en-GB" dirty="0"/>
          </a:p>
          <a:p>
            <a:r>
              <a:rPr lang="en-GB" dirty="0"/>
              <a:t>Doesn’t have to be like that. God has equipped us.</a:t>
            </a:r>
          </a:p>
        </p:txBody>
      </p:sp>
    </p:spTree>
    <p:extLst>
      <p:ext uri="{BB962C8B-B14F-4D97-AF65-F5344CB8AC3E}">
        <p14:creationId xmlns:p14="http://schemas.microsoft.com/office/powerpoint/2010/main" val="687162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F6D-3F30-6D0C-ADA5-AFD5F8676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B0669-9E15-1CCF-ABE0-C176AB55827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C358A7C-AA9C-03A6-4B99-CAFC121ADC78}"/>
              </a:ext>
            </a:extLst>
          </p:cNvPr>
          <p:cNvSpPr>
            <a:spLocks noGrp="1"/>
          </p:cNvSpPr>
          <p:nvPr>
            <p:ph type="body" idx="1"/>
          </p:nvPr>
        </p:nvSpPr>
        <p:spPr/>
        <p:txBody>
          <a:bodyPr/>
          <a:lstStyle/>
          <a:p>
            <a:r>
              <a:rPr lang="en-GB" dirty="0"/>
              <a:t>Declaring: might be over someone else instead of me...</a:t>
            </a:r>
          </a:p>
        </p:txBody>
      </p:sp>
    </p:spTree>
    <p:extLst>
      <p:ext uri="{BB962C8B-B14F-4D97-AF65-F5344CB8AC3E}">
        <p14:creationId xmlns:p14="http://schemas.microsoft.com/office/powerpoint/2010/main" val="1016786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5624-DD1E-AF61-F883-E8B5869E5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061D8-8E0F-AA91-50B3-E1EFB0A6216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ED01A9-38F5-ECDA-634C-C8B7B807082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30406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0920F-F8C2-A274-59CF-E11748BFF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FEEA5-844F-1D8F-2093-CEF954F0231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3E97A4-7068-79A0-D766-A7EF1F1BFE6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49632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59611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We see Elijah here in his darkest moment. Laying his emotions bare before God.</a:t>
            </a:r>
          </a:p>
          <a:p>
            <a:endParaRPr lang="en-GB" dirty="0"/>
          </a:p>
          <a:p>
            <a:r>
              <a:rPr lang="en-GB" dirty="0"/>
              <a:t>Interesting... Elijah asking to die.</a:t>
            </a:r>
          </a:p>
          <a:p>
            <a:endParaRPr lang="en-GB" dirty="0"/>
          </a:p>
          <a:p>
            <a:r>
              <a:rPr lang="en-GB" dirty="0"/>
              <a:t>Wasn’t he just afraid of dying? Isn’t that why he ran away, for his life? Doesn’t make sense.</a:t>
            </a:r>
          </a:p>
          <a:p>
            <a:endParaRPr lang="en-GB" dirty="0"/>
          </a:p>
          <a:p>
            <a:r>
              <a:rPr lang="en-GB" dirty="0"/>
              <a:t>To me, suggests something has happened between verse 3 and 4.</a:t>
            </a:r>
          </a:p>
        </p:txBody>
      </p:sp>
    </p:spTree>
    <p:extLst>
      <p:ext uri="{BB962C8B-B14F-4D97-AF65-F5344CB8AC3E}">
        <p14:creationId xmlns:p14="http://schemas.microsoft.com/office/powerpoint/2010/main" val="2671012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9FE82-B1A8-241C-2CF0-9763A5A83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6C0CE-C5D9-B09C-1115-D3512A836D2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FEFF711-3F15-0EA7-9959-0E617E09256D}"/>
              </a:ext>
            </a:extLst>
          </p:cNvPr>
          <p:cNvSpPr>
            <a:spLocks noGrp="1"/>
          </p:cNvSpPr>
          <p:nvPr>
            <p:ph type="body" idx="1"/>
          </p:nvPr>
        </p:nvSpPr>
        <p:spPr/>
        <p:txBody>
          <a:bodyPr/>
          <a:lstStyle/>
          <a:p>
            <a:r>
              <a:rPr lang="en-GB" dirty="0"/>
              <a:t>Suggests he’s moved from fear to shame.</a:t>
            </a:r>
          </a:p>
          <a:p>
            <a:endParaRPr lang="en-GB" dirty="0"/>
          </a:p>
          <a:p>
            <a:r>
              <a:rPr lang="en-GB" dirty="0"/>
              <a:t>Running for his life. Dawns on him that he’s run away from his God-given purpose. </a:t>
            </a:r>
          </a:p>
          <a:p>
            <a:endParaRPr lang="en-GB" dirty="0"/>
          </a:p>
          <a:p>
            <a:r>
              <a:rPr lang="en-GB" dirty="0"/>
              <a:t>To turn nation back to God. To be a “troubler”...</a:t>
            </a:r>
          </a:p>
          <a:p>
            <a:endParaRPr lang="en-GB" dirty="0"/>
          </a:p>
          <a:p>
            <a:r>
              <a:rPr lang="en-GB" dirty="0"/>
              <a:t>“I am no better than my fathers...” “It is enough...”</a:t>
            </a:r>
          </a:p>
        </p:txBody>
      </p:sp>
    </p:spTree>
    <p:extLst>
      <p:ext uri="{BB962C8B-B14F-4D97-AF65-F5344CB8AC3E}">
        <p14:creationId xmlns:p14="http://schemas.microsoft.com/office/powerpoint/2010/main" val="1381831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D4B9-8E7C-75FB-09B4-2F0E0E91B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A4943-97F4-CEA6-550A-8D4CDA989FC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965F65-0355-911F-6EAA-43F70FA700D1}"/>
              </a:ext>
            </a:extLst>
          </p:cNvPr>
          <p:cNvSpPr>
            <a:spLocks noGrp="1"/>
          </p:cNvSpPr>
          <p:nvPr>
            <p:ph type="body" idx="1"/>
          </p:nvPr>
        </p:nvSpPr>
        <p:spPr/>
        <p:txBody>
          <a:bodyPr/>
          <a:lstStyle/>
          <a:p>
            <a:r>
              <a:rPr lang="en-GB" dirty="0"/>
              <a:t>When I read this chapter this was the part that really struck me. </a:t>
            </a:r>
          </a:p>
          <a:p>
            <a:endParaRPr lang="en-GB" dirty="0"/>
          </a:p>
          <a:p>
            <a:r>
              <a:rPr lang="en-GB" dirty="0"/>
              <a:t>Elijah sees no way forward. He sees no hope. He’s at the end of himself. He feels he’s thrown away his calling, his purpose on earth...</a:t>
            </a:r>
          </a:p>
          <a:p>
            <a:endParaRPr lang="en-GB" dirty="0"/>
          </a:p>
          <a:p>
            <a:r>
              <a:rPr lang="en-GB" dirty="0"/>
              <a:t>He pours out his deepest, darkest thoughts before God. </a:t>
            </a:r>
          </a:p>
          <a:p>
            <a:endParaRPr lang="en-GB" dirty="0"/>
          </a:p>
          <a:p>
            <a:r>
              <a:rPr lang="en-GB" dirty="0"/>
              <a:t>And what is God’s response?</a:t>
            </a:r>
          </a:p>
        </p:txBody>
      </p:sp>
    </p:spTree>
    <p:extLst>
      <p:ext uri="{BB962C8B-B14F-4D97-AF65-F5344CB8AC3E}">
        <p14:creationId xmlns:p14="http://schemas.microsoft.com/office/powerpoint/2010/main" val="1060755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219BC-662B-68F9-70AC-5CA692090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4DA61-68C5-1557-C6F0-17C7E47C17D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589FEA1-A442-5B3C-E7D3-BFDF0C9E75CD}"/>
              </a:ext>
            </a:extLst>
          </p:cNvPr>
          <p:cNvSpPr>
            <a:spLocks noGrp="1"/>
          </p:cNvSpPr>
          <p:nvPr>
            <p:ph type="body" idx="1"/>
          </p:nvPr>
        </p:nvSpPr>
        <p:spPr/>
        <p:txBody>
          <a:bodyPr/>
          <a:lstStyle/>
          <a:p>
            <a:r>
              <a:rPr lang="en-GB" dirty="0"/>
              <a:t>I love this. </a:t>
            </a:r>
          </a:p>
          <a:p>
            <a:endParaRPr lang="en-GB" dirty="0"/>
          </a:p>
          <a:p>
            <a:r>
              <a:rPr lang="en-GB" dirty="0"/>
              <a:t>Praise God that we don’t get to decide when we’re done. That fear and shame and stupid decisions don’t get to seal our fate.</a:t>
            </a:r>
          </a:p>
          <a:p>
            <a:endParaRPr lang="en-GB" dirty="0"/>
          </a:p>
          <a:p>
            <a:r>
              <a:rPr lang="en-GB" dirty="0"/>
              <a:t>God alone knows when He’s finished with us, and I love the tenderness of God in this moment, this simple response He gives to Elijah, through the angel.</a:t>
            </a:r>
          </a:p>
          <a:p>
            <a:endParaRPr lang="en-GB" dirty="0"/>
          </a:p>
          <a:p>
            <a:r>
              <a:rPr lang="en-GB" dirty="0"/>
              <a:t>“Arise and eat...” “Come on, there’s a journey for you to walk, you’re </a:t>
            </a:r>
            <a:r>
              <a:rPr lang="en-GB" dirty="0" err="1"/>
              <a:t>gonna</a:t>
            </a:r>
            <a:r>
              <a:rPr lang="en-GB" dirty="0"/>
              <a:t> need some strength...”</a:t>
            </a:r>
          </a:p>
          <a:p>
            <a:endParaRPr lang="en-GB" dirty="0"/>
          </a:p>
          <a:p>
            <a:r>
              <a:rPr lang="en-GB" dirty="0"/>
              <a:t>He’s saying to Elijah, “I’m not done with you yet. I have more for you.”</a:t>
            </a:r>
          </a:p>
          <a:p>
            <a:endParaRPr lang="en-GB" dirty="0"/>
          </a:p>
          <a:p>
            <a:r>
              <a:rPr lang="en-GB" dirty="0"/>
              <a:t>And, as it happens, this dark episode is actually a turning point in the life of Elijah. </a:t>
            </a:r>
          </a:p>
          <a:p>
            <a:endParaRPr lang="en-GB" dirty="0"/>
          </a:p>
          <a:p>
            <a:r>
              <a:rPr lang="en-GB" dirty="0"/>
              <a:t>The best is yet to come for Him. God has more for Him.</a:t>
            </a:r>
          </a:p>
          <a:p>
            <a:endParaRPr lang="en-GB" dirty="0"/>
          </a:p>
          <a:p>
            <a:endParaRPr lang="en-GB" dirty="0"/>
          </a:p>
        </p:txBody>
      </p:sp>
    </p:spTree>
    <p:extLst>
      <p:ext uri="{BB962C8B-B14F-4D97-AF65-F5344CB8AC3E}">
        <p14:creationId xmlns:p14="http://schemas.microsoft.com/office/powerpoint/2010/main" val="530893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48440-54C3-53F2-1838-E681208A9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18BA2-1A9A-13AC-4B12-CC0EC381885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047D132-2AB0-B27B-8A01-57A2ED61900C}"/>
              </a:ext>
            </a:extLst>
          </p:cNvPr>
          <p:cNvSpPr>
            <a:spLocks noGrp="1"/>
          </p:cNvSpPr>
          <p:nvPr>
            <p:ph type="body" idx="1"/>
          </p:nvPr>
        </p:nvSpPr>
        <p:spPr/>
        <p:txBody>
          <a:bodyPr/>
          <a:lstStyle/>
          <a:p>
            <a:r>
              <a:rPr lang="en-GB" dirty="0"/>
              <a:t>Elijah sees a full stop. God turns it into a comma.</a:t>
            </a:r>
          </a:p>
          <a:p>
            <a:endParaRPr lang="en-GB" dirty="0"/>
          </a:p>
          <a:p>
            <a:r>
              <a:rPr lang="en-GB" dirty="0"/>
              <a:t>God is in the business of turning our full-stops into commas. Of breathing hope into hopeless situations. Of lifting our head when we can’t see a way forward and saying, “Come on, there’s a journey for us to walk, take some strength...”</a:t>
            </a:r>
          </a:p>
        </p:txBody>
      </p:sp>
    </p:spTree>
    <p:extLst>
      <p:ext uri="{BB962C8B-B14F-4D97-AF65-F5344CB8AC3E}">
        <p14:creationId xmlns:p14="http://schemas.microsoft.com/office/powerpoint/2010/main" val="3353687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F418-9C6D-7209-390C-7C4DB890B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9A368-70C4-C666-2104-C35C7026FDC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1F8458-728C-93E8-7C90-A573636906D4}"/>
              </a:ext>
            </a:extLst>
          </p:cNvPr>
          <p:cNvSpPr>
            <a:spLocks noGrp="1"/>
          </p:cNvSpPr>
          <p:nvPr>
            <p:ph type="body" idx="1"/>
          </p:nvPr>
        </p:nvSpPr>
        <p:spPr/>
        <p:txBody>
          <a:bodyPr/>
          <a:lstStyle/>
          <a:p>
            <a:r>
              <a:rPr lang="en-GB" dirty="0"/>
              <a:t>I wonder if there are people here today who are struggling to see a way forward. Maybe like Elijah you’re thinking “It is enough”.</a:t>
            </a:r>
          </a:p>
          <a:p>
            <a:endParaRPr lang="en-GB" dirty="0"/>
          </a:p>
          <a:p>
            <a:r>
              <a:rPr lang="en-GB" dirty="0"/>
              <a:t>Maybe you’ve told yourself that your best days are behind you. “I’ve done my bit, I’m not able to do what I used to, it’s time for others to take the reins.” “It is enough...”</a:t>
            </a:r>
          </a:p>
          <a:p>
            <a:endParaRPr lang="en-GB" dirty="0"/>
          </a:p>
          <a:p>
            <a:r>
              <a:rPr lang="en-GB" dirty="0"/>
              <a:t>Maybe there’s a physical restriction. A sickness, a disability, something holding you back and you’re considering whether it’s worth the effort.</a:t>
            </a:r>
          </a:p>
          <a:p>
            <a:endParaRPr lang="en-GB" dirty="0"/>
          </a:p>
          <a:p>
            <a:r>
              <a:rPr lang="en-GB" dirty="0"/>
              <a:t>Maybe your life circumstances have changed. You’ve lost a job... You’re in a new season of life and you aren’t sure what serving God looks like. “I knew how to serve God before...”</a:t>
            </a:r>
          </a:p>
          <a:p>
            <a:endParaRPr lang="en-GB" dirty="0"/>
          </a:p>
          <a:p>
            <a:r>
              <a:rPr lang="en-GB" dirty="0"/>
              <a:t>Maybe you’ve encountered changed relationships. There were people you were close to that now seem distant. Friends who you thought would always be a constant in your life, and now that’s in question...</a:t>
            </a:r>
          </a:p>
          <a:p>
            <a:endParaRPr lang="en-GB" dirty="0"/>
          </a:p>
          <a:p>
            <a:r>
              <a:rPr lang="en-GB" dirty="0"/>
              <a:t>Maybe you used to be on fire for God, come to a place of flatness, feel tired, lethargic. Maybe this is what life is? Just paying the bills, getting by, saving up for holidays, ticking along... “It is enough”.</a:t>
            </a:r>
          </a:p>
          <a:p>
            <a:endParaRPr lang="en-GB" dirty="0"/>
          </a:p>
          <a:p>
            <a:r>
              <a:rPr lang="en-GB" dirty="0"/>
              <a:t>Maybe you tried to step out before and were disappointed. Maybe, like Elijah, things didn’t work in quite the way you expected. Maybe you prayed and prayed and felt like God didn’t answer. “It is enough...”</a:t>
            </a:r>
          </a:p>
          <a:p>
            <a:endParaRPr lang="en-GB" dirty="0"/>
          </a:p>
          <a:p>
            <a:r>
              <a:rPr lang="en-GB" dirty="0"/>
              <a:t>Maybe you feel disqualified by sin. How can God ever use me? “It is enough”.</a:t>
            </a:r>
          </a:p>
          <a:p>
            <a:endParaRPr lang="en-GB" dirty="0"/>
          </a:p>
          <a:p>
            <a:r>
              <a:rPr lang="en-GB" dirty="0"/>
              <a:t>Praise God that he comes to use in these moments in a spirit of gentleness and gives us food for the journey.</a:t>
            </a:r>
          </a:p>
          <a:p>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i="1" dirty="0"/>
              <a:t>“I’ve come to the end of myself...” Finally, now enter into my grace. There’s something coming.</a:t>
            </a:r>
          </a:p>
          <a:p>
            <a:endParaRPr lang="en-GB" dirty="0"/>
          </a:p>
          <a:p>
            <a:endParaRPr lang="en-GB" dirty="0"/>
          </a:p>
          <a:p>
            <a:endParaRPr lang="en-GB" dirty="0"/>
          </a:p>
        </p:txBody>
      </p:sp>
    </p:spTree>
    <p:extLst>
      <p:ext uri="{BB962C8B-B14F-4D97-AF65-F5344CB8AC3E}">
        <p14:creationId xmlns:p14="http://schemas.microsoft.com/office/powerpoint/2010/main" val="3216875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Elijah thinks he’s done. He thinks he’s disqualified. He thinks he’s run his race. </a:t>
            </a:r>
          </a:p>
          <a:p>
            <a:endParaRPr lang="en-GB" dirty="0"/>
          </a:p>
          <a:p>
            <a:r>
              <a:rPr lang="en-GB" dirty="0"/>
              <a:t>And God says, No. </a:t>
            </a:r>
          </a:p>
          <a:p>
            <a:endParaRPr lang="en-GB" dirty="0"/>
          </a:p>
          <a:p>
            <a:r>
              <a:rPr lang="en-GB" dirty="0"/>
              <a:t>“The journey is too great for you.” </a:t>
            </a:r>
          </a:p>
          <a:p>
            <a:endParaRPr lang="en-GB" dirty="0"/>
          </a:p>
          <a:p>
            <a:r>
              <a:rPr lang="en-GB" dirty="0"/>
              <a:t>“I’ve got work for you to do. I’ve got a whole new chapter for you to live. And the best is yet to come.”</a:t>
            </a:r>
          </a:p>
          <a:p>
            <a:endParaRPr lang="en-GB" dirty="0"/>
          </a:p>
          <a:p>
            <a:r>
              <a:rPr lang="en-GB" i="1" dirty="0"/>
              <a:t>If God is still moving me, keep going...</a:t>
            </a:r>
          </a:p>
        </p:txBody>
      </p:sp>
    </p:spTree>
    <p:extLst>
      <p:ext uri="{BB962C8B-B14F-4D97-AF65-F5344CB8AC3E}">
        <p14:creationId xmlns:p14="http://schemas.microsoft.com/office/powerpoint/2010/main" val="1248127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CDB25-E379-6C35-31D8-3D956B268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BAA79-5C14-7460-0BA1-C4E274CDEA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34FC25-763C-BF23-25DF-AB8AFC48CE2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22793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066F-96B4-E969-6EFA-F5FC51853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047DE-3C7D-7A45-0EB2-3A1CB65D7A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970ACBB-054F-5503-3644-EA743476560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29360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46EB-6348-8340-AA89-B0C325A34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9E86A-1C34-7432-1296-4FE75B6617D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347C42-4A5D-D773-924D-FE7BE6193FE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131754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2C23E-B685-8A1D-810B-841F51033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E5760-E0B7-C1C5-5181-7CFAA91EB7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5301A7-481E-98D9-65DA-C8AE0CD3AACC}"/>
              </a:ext>
            </a:extLst>
          </p:cNvPr>
          <p:cNvSpPr>
            <a:spLocks noGrp="1"/>
          </p:cNvSpPr>
          <p:nvPr>
            <p:ph type="body" idx="1"/>
          </p:nvPr>
        </p:nvSpPr>
        <p:spPr/>
        <p:txBody>
          <a:bodyPr/>
          <a:lstStyle/>
          <a:p>
            <a:r>
              <a:rPr lang="en-GB" i="1" dirty="0"/>
              <a:t>Break in dramatic...</a:t>
            </a:r>
          </a:p>
          <a:p>
            <a:endParaRPr lang="en-GB" i="1" dirty="0"/>
          </a:p>
          <a:p>
            <a:r>
              <a:rPr lang="en-GB" i="1" dirty="0"/>
              <a:t>You done with argument? Come to me, lowly, gentle. Person of Jesus. Same voice that calms storm.</a:t>
            </a:r>
          </a:p>
          <a:p>
            <a:endParaRPr lang="en-GB" i="1" dirty="0"/>
          </a:p>
          <a:p>
            <a:r>
              <a:rPr lang="en-GB" i="1" dirty="0"/>
              <a:t>“A thin silence...”; “A voice of gentle silence...”</a:t>
            </a:r>
          </a:p>
        </p:txBody>
      </p:sp>
    </p:spTree>
    <p:extLst>
      <p:ext uri="{BB962C8B-B14F-4D97-AF65-F5344CB8AC3E}">
        <p14:creationId xmlns:p14="http://schemas.microsoft.com/office/powerpoint/2010/main" val="20114134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Elijah on familiar territory. Fiery personality, track record. Surely God is in this??</a:t>
            </a:r>
          </a:p>
          <a:p>
            <a:endParaRPr lang="en-GB" dirty="0"/>
          </a:p>
          <a:p>
            <a:r>
              <a:rPr lang="en-GB" dirty="0"/>
              <a:t>No. </a:t>
            </a:r>
          </a:p>
          <a:p>
            <a:endParaRPr lang="en-GB" dirty="0"/>
          </a:p>
          <a:p>
            <a:r>
              <a:rPr lang="en-GB" dirty="0"/>
              <a:t>What is significance of these manifestations? We don’t know. As I’ve considered, two things...</a:t>
            </a:r>
          </a:p>
        </p:txBody>
      </p:sp>
    </p:spTree>
    <p:extLst>
      <p:ext uri="{BB962C8B-B14F-4D97-AF65-F5344CB8AC3E}">
        <p14:creationId xmlns:p14="http://schemas.microsoft.com/office/powerpoint/2010/main" val="1855955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A3FF4-F00E-145A-E1D4-F697149C9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88674D-35E3-C34B-AA3B-31BF2CB31B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E876D3-F191-604A-766C-2D47ADF28EB6}"/>
              </a:ext>
            </a:extLst>
          </p:cNvPr>
          <p:cNvSpPr>
            <a:spLocks noGrp="1"/>
          </p:cNvSpPr>
          <p:nvPr>
            <p:ph type="body" idx="1"/>
          </p:nvPr>
        </p:nvSpPr>
        <p:spPr/>
        <p:txBody>
          <a:bodyPr/>
          <a:lstStyle/>
          <a:p>
            <a:r>
              <a:rPr lang="en-GB" dirty="0"/>
              <a:t>Previous ways God has revealed himself.</a:t>
            </a:r>
          </a:p>
          <a:p>
            <a:endParaRPr lang="en-GB" dirty="0"/>
          </a:p>
          <a:p>
            <a:r>
              <a:rPr lang="en-GB" dirty="0"/>
              <a:t>Remember earth split as confirmation? </a:t>
            </a:r>
            <a:r>
              <a:rPr lang="en-GB" dirty="0" err="1"/>
              <a:t>Jereboam</a:t>
            </a:r>
            <a:r>
              <a:rPr lang="en-GB" dirty="0"/>
              <a:t>. Elijah probably aware. Fire of Mt. Carmel. Holy Spirit.</a:t>
            </a:r>
          </a:p>
          <a:p>
            <a:endParaRPr lang="en-GB" dirty="0"/>
          </a:p>
          <a:p>
            <a:r>
              <a:rPr lang="en-GB" dirty="0"/>
              <a:t>“See, I am doing a new thing...”</a:t>
            </a:r>
          </a:p>
          <a:p>
            <a:endParaRPr lang="en-GB" dirty="0"/>
          </a:p>
          <a:p>
            <a:r>
              <a:rPr lang="en-GB" dirty="0"/>
              <a:t>Owen...</a:t>
            </a:r>
          </a:p>
          <a:p>
            <a:endParaRPr lang="en-GB" dirty="0"/>
          </a:p>
          <a:p>
            <a:r>
              <a:rPr lang="en-GB" dirty="0"/>
              <a:t>Can tune into that thin silence in between the dramatic. Are we looking for old expressions in our life when God is saying, “I am doing a new thing...”?</a:t>
            </a:r>
          </a:p>
          <a:p>
            <a:endParaRPr lang="en-GB" dirty="0"/>
          </a:p>
          <a:p>
            <a:r>
              <a:rPr lang="en-GB" dirty="0"/>
              <a:t>Jewish authorities expecting a Messianic warrior to come and set Israel free. Instead they got a man without any showy, outward glory... Missed it. We don’t want to miss what God is doing.</a:t>
            </a:r>
          </a:p>
          <a:p>
            <a:endParaRPr lang="en-GB" dirty="0"/>
          </a:p>
          <a:p>
            <a:endParaRPr lang="en-GB" dirty="0"/>
          </a:p>
        </p:txBody>
      </p:sp>
    </p:spTree>
    <p:extLst>
      <p:ext uri="{BB962C8B-B14F-4D97-AF65-F5344CB8AC3E}">
        <p14:creationId xmlns:p14="http://schemas.microsoft.com/office/powerpoint/2010/main" val="2676258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A7258-41B3-DC06-D829-A68E149E9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5B9FC-4BF9-BD93-ACEF-87169EDC26A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01F8152-57D9-BD37-4B74-A37E3715DE42}"/>
              </a:ext>
            </a:extLst>
          </p:cNvPr>
          <p:cNvSpPr>
            <a:spLocks noGrp="1"/>
          </p:cNvSpPr>
          <p:nvPr>
            <p:ph type="body" idx="1"/>
          </p:nvPr>
        </p:nvSpPr>
        <p:spPr/>
        <p:txBody>
          <a:bodyPr/>
          <a:lstStyle/>
          <a:p>
            <a:r>
              <a:rPr lang="en-GB" dirty="0"/>
              <a:t>Sometimes the enemy uses drama to try to distract us from the reality of God’s gentle presence with us.</a:t>
            </a:r>
          </a:p>
          <a:p>
            <a:endParaRPr lang="en-GB" dirty="0"/>
          </a:p>
          <a:p>
            <a:r>
              <a:rPr lang="en-GB" dirty="0"/>
              <a:t>Jesus, calm in storm.</a:t>
            </a:r>
          </a:p>
          <a:p>
            <a:endParaRPr lang="en-GB" dirty="0"/>
          </a:p>
          <a:p>
            <a:r>
              <a:rPr lang="en-GB" dirty="0"/>
              <a:t>Me, losing work. In the midst of anxiety.</a:t>
            </a:r>
          </a:p>
          <a:p>
            <a:endParaRPr lang="en-GB" dirty="0"/>
          </a:p>
          <a:p>
            <a:r>
              <a:rPr lang="en-GB" dirty="0"/>
              <a:t>May be in the midst of difficult and quite scary circumstances. May seem like everything is crumbling around you... But there is a “gentle silence” for you to access.</a:t>
            </a:r>
          </a:p>
          <a:p>
            <a:endParaRPr lang="en-GB" dirty="0"/>
          </a:p>
          <a:p>
            <a:r>
              <a:rPr lang="en-GB" dirty="0"/>
              <a:t>Can be a challenge! Like Elijah, God challenges our assumptions, our status quo. There is a response we need sometimes.</a:t>
            </a:r>
          </a:p>
          <a:p>
            <a:endParaRPr lang="en-GB" dirty="0"/>
          </a:p>
          <a:p>
            <a:endParaRPr lang="en-GB" dirty="0"/>
          </a:p>
        </p:txBody>
      </p:sp>
    </p:spTree>
    <p:extLst>
      <p:ext uri="{BB962C8B-B14F-4D97-AF65-F5344CB8AC3E}">
        <p14:creationId xmlns:p14="http://schemas.microsoft.com/office/powerpoint/2010/main" val="2485416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C8C6-CE72-7B37-2548-5B2CEACBB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0434B-6EF3-89D7-A0E0-3812D80BB0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0BD-39EE-F77F-82E3-EFA503729F05}"/>
              </a:ext>
            </a:extLst>
          </p:cNvPr>
          <p:cNvSpPr>
            <a:spLocks noGrp="1"/>
          </p:cNvSpPr>
          <p:nvPr>
            <p:ph type="body" idx="1"/>
          </p:nvPr>
        </p:nvSpPr>
        <p:spPr/>
        <p:txBody>
          <a:bodyPr/>
          <a:lstStyle/>
          <a:p>
            <a:endParaRPr lang="en-GB" dirty="0"/>
          </a:p>
          <a:p>
            <a:endParaRPr lang="en-GB" dirty="0"/>
          </a:p>
        </p:txBody>
      </p:sp>
    </p:spTree>
    <p:extLst>
      <p:ext uri="{BB962C8B-B14F-4D97-AF65-F5344CB8AC3E}">
        <p14:creationId xmlns:p14="http://schemas.microsoft.com/office/powerpoint/2010/main" val="2246250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6CC36-A5AC-035A-F829-1E3149EFE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F0323-76DB-B32B-EB6B-9A9ADA897D3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322A6FC-C50B-829B-0BD2-152CC8475C3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618251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6571-D25D-BB5D-17EB-9E9F8C9E7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1C838-5A38-6696-8D76-6D757A727E9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D464B29-1681-C8A7-1839-460DF9D3193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382669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58B1-7189-B814-6E96-410686D15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DAFA8-67D2-291D-5CB0-9F0A83E8BB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FD9D84-2FD3-79CE-919C-563D2F6EF63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271057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1C97E-C1CB-790C-CE49-2B04A1420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74AE2-A359-E406-36A6-A2C47CC2829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12F057-C15E-80BB-4F80-FE13CED8D72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4545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41B8-42C9-67F3-38DB-DD92294B1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C4709-6741-A199-968B-B9DD63A7ECA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030583E-A29F-6833-6D37-392F6CB8152B}"/>
              </a:ext>
            </a:extLst>
          </p:cNvPr>
          <p:cNvSpPr>
            <a:spLocks noGrp="1"/>
          </p:cNvSpPr>
          <p:nvPr>
            <p:ph type="body" idx="1"/>
          </p:nvPr>
        </p:nvSpPr>
        <p:spPr/>
        <p:txBody>
          <a:bodyPr/>
          <a:lstStyle/>
          <a:p>
            <a:r>
              <a:rPr lang="en-GB" dirty="0"/>
              <a:t>God has been dealing with Elijah.</a:t>
            </a:r>
          </a:p>
          <a:p>
            <a:endParaRPr lang="en-GB" dirty="0"/>
          </a:p>
          <a:p>
            <a:r>
              <a:rPr lang="en-GB" dirty="0"/>
              <a:t>Challenging his assumptions. Gently and lovingly correcting him.</a:t>
            </a:r>
          </a:p>
          <a:p>
            <a:endParaRPr lang="en-GB" dirty="0"/>
          </a:p>
          <a:p>
            <a:r>
              <a:rPr lang="en-GB" dirty="0"/>
              <a:t>Showing him that he’s a God not just of the big and bold and brash... The wind, the earthquake, the fire. But a God of the gentle whisper. Who’s present in the quiet, the unseen.</a:t>
            </a:r>
          </a:p>
          <a:p>
            <a:endParaRPr lang="en-GB" dirty="0"/>
          </a:p>
          <a:p>
            <a:r>
              <a:rPr lang="en-GB" dirty="0"/>
              <a:t>And then we come to this final passage.</a:t>
            </a:r>
          </a:p>
          <a:p>
            <a:endParaRPr lang="en-GB" dirty="0"/>
          </a:p>
        </p:txBody>
      </p:sp>
    </p:spTree>
    <p:extLst>
      <p:ext uri="{BB962C8B-B14F-4D97-AF65-F5344CB8AC3E}">
        <p14:creationId xmlns:p14="http://schemas.microsoft.com/office/powerpoint/2010/main" val="532645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0E056-B523-968C-0C03-2E6E25983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C2B8D-F8FB-4E27-BCFB-905DE660C8A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D4EFFE-6F9C-54C8-E6CD-EE2D450B562C}"/>
              </a:ext>
            </a:extLst>
          </p:cNvPr>
          <p:cNvSpPr>
            <a:spLocks noGrp="1"/>
          </p:cNvSpPr>
          <p:nvPr>
            <p:ph type="body" idx="1"/>
          </p:nvPr>
        </p:nvSpPr>
        <p:spPr/>
        <p:txBody>
          <a:bodyPr/>
          <a:lstStyle/>
          <a:p>
            <a:r>
              <a:rPr lang="en-GB" dirty="0"/>
              <a:t>Remember, start of chapter, we’d just had an incredible demonstration of the power of God. Mount Carmel. Dramatic contest. </a:t>
            </a:r>
          </a:p>
          <a:p>
            <a:endParaRPr lang="en-GB" dirty="0"/>
          </a:p>
          <a:p>
            <a:r>
              <a:rPr lang="en-GB" dirty="0"/>
              <a:t>But what happens? Is it turning point for the nation? No.</a:t>
            </a:r>
          </a:p>
          <a:p>
            <a:endParaRPr lang="en-GB" dirty="0"/>
          </a:p>
          <a:p>
            <a:r>
              <a:rPr lang="en-GB" dirty="0"/>
              <a:t>When Israel is in the grip of Jezebel. Evil queen. When 90 percent of Israelites are running after other Gods, it’s not the miracle that turns things around... God doesn’t change the world with fireworks.</a:t>
            </a:r>
          </a:p>
        </p:txBody>
      </p:sp>
    </p:spTree>
    <p:extLst>
      <p:ext uri="{BB962C8B-B14F-4D97-AF65-F5344CB8AC3E}">
        <p14:creationId xmlns:p14="http://schemas.microsoft.com/office/powerpoint/2010/main" val="32168397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3D853-578E-ECC3-4A1B-670B05B1A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51305-C9B8-04B1-F9B0-38891CD40C4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63129C1-2F01-AEA9-67CE-9198AF7C7631}"/>
              </a:ext>
            </a:extLst>
          </p:cNvPr>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dirty="0"/>
              <a:t>When God wants to intervene to restore a nation, he uses people. </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He uses Discipleship.</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“Go back to Damascus. Anoint Hazael to be king... Anoint Jehu to be king over Israel... Anoint Elisha to pick up from where you left off...”</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And, by the way, I have 7000 others who have not bowed the knee.</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It’s easy to read these episodes, and make them about Elijah. And I get it, he’s a great character... The exploits, the miracles. And then he gets discouraged, but God comes to him and restores his calling, and sends him out...</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But I think one of the main points about this passage is ... It’s not about Elijah, it’s bigger than Elijah. It’s like God is saying...</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“Elijah. You are not the only one. This is bigger than you. I have a plan for this nation that will extend long after you are gone. But you still have a part to play. I am calling you to relationship, to community. The next chapter of your life is not about being a lone ranger, it’s about walking with others and passing on your mantle. I have 7,000 others who have not bowed the knee...”</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We live in a very individualised society. It’s all about the individual, about “me”. Fulfilling my dreams. Being authentic to my true self. And in a spiritualised sense, fulfilling my calling. Can creep into the church, too.</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Sometimes can feel a bit like Elijah. “I’m the only one...” Jamie asked the question a couple of weeks ago, “Am I a troubler?” Am I willing to pay the price to carry God’s message of justice to the places I’m planted. But we can sometimes be tricked into thinking we’re alone in this. </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In my workplace, “I’m the only one following God.” In my school, “I’m the only one...” How can I carry this message on my own. But God wants to remind us, “No, there are others...” The power of community. Look around. Together we have the mind of Christ. We draw strength, then we go out and we represent Him in all the spheres where God has us. As teachers, in healthcare, in our homes...</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Elijah and Elisha generally recognised as one of the first if not the first Biblical example of discipleship relationship. Of Hebrew rabbi/student relationship. Archetype followed. And this is His chosen method of bringing change.</a:t>
            </a:r>
          </a:p>
          <a:p>
            <a:endParaRPr lang="en-GB" dirty="0"/>
          </a:p>
        </p:txBody>
      </p:sp>
    </p:spTree>
    <p:extLst>
      <p:ext uri="{BB962C8B-B14F-4D97-AF65-F5344CB8AC3E}">
        <p14:creationId xmlns:p14="http://schemas.microsoft.com/office/powerpoint/2010/main" val="22145299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B9F2-BBCB-7275-7E94-246D1A121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3D3B43-B626-7D06-F165-57898FDD391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0E88D67-0C8C-CC8B-55EC-511E13DF2924}"/>
              </a:ext>
            </a:extLst>
          </p:cNvPr>
          <p:cNvSpPr>
            <a:spLocks noGrp="1"/>
          </p:cNvSpPr>
          <p:nvPr>
            <p:ph type="body" idx="1"/>
          </p:nvPr>
        </p:nvSpPr>
        <p:spPr/>
        <p:txBody>
          <a:bodyPr/>
          <a:lstStyle/>
          <a:p>
            <a:r>
              <a:rPr lang="en-GB" dirty="0"/>
              <a:t>In 2015 BBC News published an article entitled, “Ex-child soldier fought Sierra Leone’s war against Ebola”.</a:t>
            </a:r>
          </a:p>
          <a:p>
            <a:endParaRPr lang="en-GB" dirty="0"/>
          </a:p>
          <a:p>
            <a:r>
              <a:rPr lang="en-GB" dirty="0"/>
              <a:t>Many of you will remember the Ebola pandemic that hit the country in 2014. The article describes how Prince Tommy Williams helped lead the response to the disease through offering relief for affected families, setting up a clinic and taking in orphaned children to the Nehemiah home.</a:t>
            </a:r>
          </a:p>
          <a:p>
            <a:endParaRPr lang="en-GB" dirty="0"/>
          </a:p>
          <a:p>
            <a:r>
              <a:rPr lang="en-GB" dirty="0"/>
              <a:t>But Prince Tommy had his own story. In 1991, age 15, he was captured by rebels in the Sierra Leone civil war and forced to fight and kill.</a:t>
            </a:r>
          </a:p>
          <a:p>
            <a:endParaRPr lang="en-GB" dirty="0"/>
          </a:p>
          <a:p>
            <a:r>
              <a:rPr lang="en-GB" dirty="0"/>
              <a:t>I just want to read a passage from that article:</a:t>
            </a:r>
          </a:p>
          <a:p>
            <a:endParaRPr lang="en-GB" dirty="0"/>
          </a:p>
          <a:p>
            <a:pPr algn="l" fontAlgn="base"/>
            <a:r>
              <a:rPr lang="en-GB" b="0" i="1" dirty="0">
                <a:solidFill>
                  <a:srgbClr val="141414"/>
                </a:solidFill>
                <a:effectLst/>
                <a:latin typeface="ReithSans"/>
              </a:rPr>
              <a:t>I had a normal family life before the war started in 1991.</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But at 15 I was kidnapped by the rebels and taken to the jungle where I was trained on how to use a gun and initiated into the group.</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I thought it was the end of my life. It was like living in a different world, not like living on earth.</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The rebels also threatened to cut off my legs or arms if I tried to flee, and I saw this happen to other people.</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Sometimes we were forced to kill, which we did under the influence of drugs.</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Luckily I did manage to escape from the jungle without being killed and I went to the capital, Freetown, but was unable to find my relatives.</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I lived alone, but teamed up with some guys doing things like pick-pocketing and I was caught.</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Fortunately [while in jail] I met a preacher called Richard Cole, who was the founder of a project called Lifeline Nehemiah which aimed to give hope, and a home, to people like me who felt they had lost hope.</a:t>
            </a:r>
          </a:p>
          <a:p>
            <a:pPr algn="l" fontAlgn="base"/>
            <a:r>
              <a:rPr lang="en-GB" b="0" i="1" dirty="0">
                <a:solidFill>
                  <a:srgbClr val="141414"/>
                </a:solidFill>
                <a:effectLst/>
                <a:latin typeface="ReithSans"/>
              </a:rPr>
              <a:t>He encouraged me saying: "You used to cause atrocities, but you can be used to contribute to rebuild the nation.“</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Richard taught me that it was God who was taking me through all these troubling times...</a:t>
            </a:r>
          </a:p>
          <a:p>
            <a:pPr algn="l" fontAlgn="base"/>
            <a:endParaRPr lang="en-GB" b="0" i="1" dirty="0">
              <a:solidFill>
                <a:srgbClr val="141414"/>
              </a:solidFill>
              <a:effectLst/>
              <a:latin typeface="ReithSans"/>
            </a:endParaRPr>
          </a:p>
          <a:p>
            <a:pPr algn="l" fontAlgn="base"/>
            <a:r>
              <a:rPr lang="en-GB" b="0" i="1" dirty="0">
                <a:solidFill>
                  <a:srgbClr val="141414"/>
                </a:solidFill>
                <a:effectLst/>
                <a:latin typeface="ReithSans"/>
              </a:rPr>
              <a:t>He passed away in 2006 but we had that vision and continue with it.</a:t>
            </a:r>
          </a:p>
          <a:p>
            <a:br>
              <a:rPr lang="en-GB" b="0" i="0" dirty="0">
                <a:solidFill>
                  <a:srgbClr val="141414"/>
                </a:solidFill>
                <a:effectLst/>
                <a:latin typeface="ReithSans"/>
              </a:rPr>
            </a:br>
            <a:endParaRPr lang="en-GB" b="0" i="0" dirty="0">
              <a:solidFill>
                <a:srgbClr val="141414"/>
              </a:solidFill>
              <a:effectLst/>
              <a:latin typeface="ReithSans"/>
            </a:endParaRPr>
          </a:p>
          <a:p>
            <a:pPr algn="l" fontAlgn="base"/>
            <a:endParaRPr lang="en-GB" b="0" i="0" dirty="0">
              <a:solidFill>
                <a:srgbClr val="141414"/>
              </a:solidFill>
              <a:effectLst/>
              <a:latin typeface="ReithSans"/>
            </a:endParaRPr>
          </a:p>
          <a:p>
            <a:endParaRPr lang="en-GB" dirty="0"/>
          </a:p>
        </p:txBody>
      </p:sp>
    </p:spTree>
    <p:extLst>
      <p:ext uri="{BB962C8B-B14F-4D97-AF65-F5344CB8AC3E}">
        <p14:creationId xmlns:p14="http://schemas.microsoft.com/office/powerpoint/2010/main" val="10105142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B9F45-A299-9074-1351-94FCFC4A5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7CC2D-F7F8-5C76-D4DD-E57BCCCC16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B7D8D1-6550-55C0-3654-CB3CAA1B729B}"/>
              </a:ext>
            </a:extLst>
          </p:cNvPr>
          <p:cNvSpPr>
            <a:spLocks noGrp="1"/>
          </p:cNvSpPr>
          <p:nvPr>
            <p:ph type="body" idx="1"/>
          </p:nvPr>
        </p:nvSpPr>
        <p:spPr/>
        <p:txBody>
          <a:bodyPr/>
          <a:lstStyle/>
          <a:p>
            <a:r>
              <a:rPr lang="en-GB" dirty="0"/>
              <a:t>Prince was positioned to lead during the Ebola crisis because someone else had had vision for him when most people would have written him off. </a:t>
            </a:r>
          </a:p>
          <a:p>
            <a:endParaRPr lang="en-GB" dirty="0"/>
          </a:p>
          <a:p>
            <a:r>
              <a:rPr lang="en-GB" dirty="0"/>
              <a:t>Because Richard Cole had responded to the leading of God to take Prince into the Nehemiah home. Demonstrate the love of God in a very real, practical way.</a:t>
            </a:r>
          </a:p>
          <a:p>
            <a:endParaRPr lang="en-GB" dirty="0"/>
          </a:p>
          <a:p>
            <a:r>
              <a:rPr lang="en-GB" dirty="0"/>
              <a:t>This is the stuff that changes nations. The quiet, the unseen... </a:t>
            </a:r>
          </a:p>
          <a:p>
            <a:endParaRPr lang="en-GB" dirty="0"/>
          </a:p>
          <a:p>
            <a:r>
              <a:rPr lang="en-GB" dirty="0"/>
              <a:t>As a church we’re grappling with the question of how do we encourage a new generation of leaders. </a:t>
            </a:r>
          </a:p>
          <a:p>
            <a:endParaRPr lang="en-GB" dirty="0"/>
          </a:p>
          <a:p>
            <a:r>
              <a:rPr lang="en-GB" dirty="0"/>
              <a:t>As Hugh spoke about last week, how to we build a worthy capstone upon the foundation that has been laid in this community?</a:t>
            </a:r>
          </a:p>
          <a:p>
            <a:endParaRPr lang="en-GB" dirty="0"/>
          </a:p>
          <a:p>
            <a:r>
              <a:rPr lang="en-GB" dirty="0"/>
              <a:t>The Kingdom pattern for the transformation of lives, for the advancement of God’s glory in a community, location, nation...</a:t>
            </a:r>
          </a:p>
          <a:p>
            <a:endParaRPr lang="en-GB" dirty="0"/>
          </a:p>
          <a:p>
            <a:r>
              <a:rPr lang="en-GB" dirty="0"/>
              <a:t>It’s passed on, communicated, not through displays of power... Mt. Carmel.</a:t>
            </a:r>
          </a:p>
          <a:p>
            <a:endParaRPr lang="en-GB" dirty="0"/>
          </a:p>
          <a:p>
            <a:r>
              <a:rPr lang="en-GB" dirty="0"/>
              <a:t>Not through sermons.</a:t>
            </a:r>
          </a:p>
          <a:p>
            <a:endParaRPr lang="en-GB" dirty="0"/>
          </a:p>
          <a:p>
            <a:r>
              <a:rPr lang="en-GB" dirty="0"/>
              <a:t>But through overlapping lives, through examples set, through iron sharpening iron.</a:t>
            </a:r>
          </a:p>
          <a:p>
            <a:endParaRPr lang="en-GB" dirty="0"/>
          </a:p>
          <a:p>
            <a:pPr marL="0" marR="0" lvl="0" indent="0" defTabSz="457200" eaLnBrk="1" fontAlgn="auto" latinLnBrk="0" hangingPunct="1">
              <a:lnSpc>
                <a:spcPct val="117999"/>
              </a:lnSpc>
              <a:spcBef>
                <a:spcPts val="0"/>
              </a:spcBef>
              <a:spcAft>
                <a:spcPts val="0"/>
              </a:spcAft>
              <a:buClrTx/>
              <a:buSzTx/>
              <a:buFontTx/>
              <a:buNone/>
              <a:tabLst/>
              <a:defRPr/>
            </a:pPr>
            <a:r>
              <a:rPr lang="en-GB" dirty="0"/>
              <a:t>Didn’t feel able to be youth leader. Sally word.</a:t>
            </a:r>
          </a:p>
          <a:p>
            <a:endParaRPr lang="en-GB" dirty="0"/>
          </a:p>
          <a:p>
            <a:endParaRPr lang="en-GB" dirty="0"/>
          </a:p>
        </p:txBody>
      </p:sp>
    </p:spTree>
    <p:extLst>
      <p:ext uri="{BB962C8B-B14F-4D97-AF65-F5344CB8AC3E}">
        <p14:creationId xmlns:p14="http://schemas.microsoft.com/office/powerpoint/2010/main" val="1997289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It’s about imitating. </a:t>
            </a:r>
            <a:br>
              <a:rPr lang="en-GB" dirty="0"/>
            </a:br>
            <a:endParaRPr lang="en-GB" dirty="0"/>
          </a:p>
          <a:p>
            <a:r>
              <a:rPr lang="en-GB" dirty="0"/>
              <a:t>Can only happen in close proximity. We can’t be imitators through listening to podcasts, or through sermons. We can’t be imitators by turning up at 10.30 on a Sunday morning, singing some songs, listening to a talk, collecting our children, having tea and coffee and going home again.</a:t>
            </a:r>
          </a:p>
          <a:p>
            <a:endParaRPr lang="en-GB" dirty="0"/>
          </a:p>
          <a:p>
            <a:r>
              <a:rPr lang="en-GB" dirty="0"/>
              <a:t>We become imitators through spending time. Walking with, watching how they act.</a:t>
            </a:r>
          </a:p>
        </p:txBody>
      </p:sp>
    </p:spTree>
    <p:extLst>
      <p:ext uri="{BB962C8B-B14F-4D97-AF65-F5344CB8AC3E}">
        <p14:creationId xmlns:p14="http://schemas.microsoft.com/office/powerpoint/2010/main" val="34105251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68DD4-1F72-343A-1FE4-6EF13C9AF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A2598-3944-21E7-2F94-065BD65FB39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222A8C-714A-BF23-7F18-F8387BE562E7}"/>
              </a:ext>
            </a:extLst>
          </p:cNvPr>
          <p:cNvSpPr>
            <a:spLocks noGrp="1"/>
          </p:cNvSpPr>
          <p:nvPr>
            <p:ph type="body" idx="1"/>
          </p:nvPr>
        </p:nvSpPr>
        <p:spPr/>
        <p:txBody>
          <a:bodyPr/>
          <a:lstStyle/>
          <a:p>
            <a:r>
              <a:rPr lang="en-GB" u="sng" dirty="0"/>
              <a:t>Community. </a:t>
            </a:r>
          </a:p>
          <a:p>
            <a:r>
              <a:rPr lang="en-GB" dirty="0"/>
              <a:t>Called not to be lone rangers. Together we have the mind of Christ. I am not alone. In my school, workplace, etc. </a:t>
            </a:r>
          </a:p>
          <a:p>
            <a:endParaRPr lang="en-GB" dirty="0"/>
          </a:p>
          <a:p>
            <a:r>
              <a:rPr lang="en-GB" dirty="0"/>
              <a:t>Said at the beginning that the enemy’s strategy hasn’t changed across thousands of years of human history... </a:t>
            </a:r>
          </a:p>
          <a:p>
            <a:endParaRPr lang="en-GB" dirty="0"/>
          </a:p>
          <a:p>
            <a:r>
              <a:rPr lang="en-GB" dirty="0"/>
              <a:t>But you know what? God’s strategy hasn’t changed. </a:t>
            </a:r>
          </a:p>
          <a:p>
            <a:endParaRPr lang="en-GB" dirty="0"/>
          </a:p>
          <a:p>
            <a:r>
              <a:rPr lang="en-GB" dirty="0"/>
              <a:t>There is a figure behind the stories we’ve looked at this morning, it’s the person of Jesus. </a:t>
            </a:r>
          </a:p>
          <a:p>
            <a:endParaRPr lang="en-GB" dirty="0"/>
          </a:p>
          <a:p>
            <a:r>
              <a:rPr lang="en-GB" dirty="0"/>
              <a:t>The angel of the Lord.</a:t>
            </a:r>
          </a:p>
          <a:p>
            <a:endParaRPr lang="en-GB" dirty="0"/>
          </a:p>
          <a:p>
            <a:r>
              <a:rPr lang="en-GB" dirty="0"/>
              <a:t>Elijah. In a spirit of gentleness, bringing restoration. Coming to a place of death, bringing resurrection life.</a:t>
            </a:r>
          </a:p>
          <a:p>
            <a:endParaRPr lang="en-GB" dirty="0"/>
          </a:p>
        </p:txBody>
      </p:sp>
    </p:spTree>
    <p:extLst>
      <p:ext uri="{BB962C8B-B14F-4D97-AF65-F5344CB8AC3E}">
        <p14:creationId xmlns:p14="http://schemas.microsoft.com/office/powerpoint/2010/main" val="9245668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55228-CC2A-D70B-71E4-E4353BEFF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7D10A-1521-BE5E-9D4B-1B3D5464651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09B077B-D81C-F83E-0633-0569A03BB783}"/>
              </a:ext>
            </a:extLst>
          </p:cNvPr>
          <p:cNvSpPr>
            <a:spLocks noGrp="1"/>
          </p:cNvSpPr>
          <p:nvPr>
            <p:ph type="body" idx="1"/>
          </p:nvPr>
        </p:nvSpPr>
        <p:spPr/>
        <p:txBody>
          <a:bodyPr/>
          <a:lstStyle/>
          <a:p>
            <a:r>
              <a:rPr lang="en-GB" dirty="0"/>
              <a:t>Matthew in his gospel describes Jesus as the fulfilment of an old testament prophecy.</a:t>
            </a:r>
          </a:p>
          <a:p>
            <a:endParaRPr lang="en-GB" dirty="0"/>
          </a:p>
          <a:p>
            <a:r>
              <a:rPr lang="en-GB" dirty="0"/>
              <a:t>He quotes Isaiah 42.</a:t>
            </a:r>
          </a:p>
        </p:txBody>
      </p:sp>
    </p:spTree>
    <p:extLst>
      <p:ext uri="{BB962C8B-B14F-4D97-AF65-F5344CB8AC3E}">
        <p14:creationId xmlns:p14="http://schemas.microsoft.com/office/powerpoint/2010/main" val="3568462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449C2-24DA-B650-2747-DBD9C2785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2AF37B-68AF-5D34-2D6E-57165B6D17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3E1D68C-9875-6C31-5B4A-A188E6DE4946}"/>
              </a:ext>
            </a:extLst>
          </p:cNvPr>
          <p:cNvSpPr>
            <a:spLocks noGrp="1"/>
          </p:cNvSpPr>
          <p:nvPr>
            <p:ph type="body" idx="1"/>
          </p:nvPr>
        </p:nvSpPr>
        <p:spPr/>
        <p:txBody>
          <a:bodyPr/>
          <a:lstStyle/>
          <a:p>
            <a:r>
              <a:rPr lang="en-GB" dirty="0"/>
              <a:t>Peter... Like Elijah. </a:t>
            </a:r>
          </a:p>
          <a:p>
            <a:endParaRPr lang="en-GB" dirty="0"/>
          </a:p>
          <a:p>
            <a:r>
              <a:rPr lang="en-GB" dirty="0"/>
              <a:t>He agreed with fear. Denied Jesus, and ran away.</a:t>
            </a:r>
          </a:p>
          <a:p>
            <a:endParaRPr lang="en-GB" dirty="0"/>
          </a:p>
          <a:p>
            <a:r>
              <a:rPr lang="en-GB" dirty="0"/>
              <a:t>Just like Elijah, shame followed hot on the heels of fear. Wept bitterly.</a:t>
            </a:r>
          </a:p>
          <a:p>
            <a:endParaRPr lang="en-GB" dirty="0"/>
          </a:p>
          <a:p>
            <a:r>
              <a:rPr lang="en-GB" dirty="0"/>
              <a:t>And yet, Jesus didn’t leave Peter in fear and shame. </a:t>
            </a:r>
          </a:p>
          <a:p>
            <a:endParaRPr lang="en-GB" dirty="0"/>
          </a:p>
          <a:p>
            <a:r>
              <a:rPr lang="en-GB" dirty="0"/>
              <a:t>After Jesus rose from the dead, he came and found him fishing. And in that same spirit of gentleness, he restored him, asking him three times, “do you love me?”</a:t>
            </a:r>
          </a:p>
          <a:p>
            <a:endParaRPr lang="en-GB" dirty="0"/>
          </a:p>
          <a:p>
            <a:r>
              <a:rPr lang="en-GB" dirty="0"/>
              <a:t>He came in a way that Peter needed. </a:t>
            </a:r>
          </a:p>
          <a:p>
            <a:endParaRPr lang="en-GB" dirty="0"/>
          </a:p>
          <a:p>
            <a:r>
              <a:rPr lang="en-GB" dirty="0"/>
              <a:t>And you know what? After that he commissioned him. “Feed my lambs”. He sent Peter into the world to go and make disciples. To go and turn the world upside down not through great displays of power but through love.</a:t>
            </a:r>
          </a:p>
        </p:txBody>
      </p:sp>
    </p:spTree>
    <p:extLst>
      <p:ext uri="{BB962C8B-B14F-4D97-AF65-F5344CB8AC3E}">
        <p14:creationId xmlns:p14="http://schemas.microsoft.com/office/powerpoint/2010/main" val="3106905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4377062" y="212651"/>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1 Kings </a:t>
            </a:r>
            <a:r>
              <a:rPr lang="en-GB" sz="19900" i="1" u="sng" dirty="0"/>
              <a:t>19</a:t>
            </a:r>
          </a:p>
        </p:txBody>
      </p:sp>
      <p:pic>
        <p:nvPicPr>
          <p:cNvPr id="2" name="Picture 2">
            <a:extLst>
              <a:ext uri="{FF2B5EF4-FFF2-40B4-BE49-F238E27FC236}">
                <a16:creationId xmlns:a16="http://schemas.microsoft.com/office/drawing/2014/main" id="{4FEEA96D-A9F5-BD9D-FA95-E0AA05A4D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4802" y="3763926"/>
            <a:ext cx="9952074" cy="9952074"/>
          </a:xfrm>
          <a:prstGeom prst="rect">
            <a:avLst/>
          </a:prstGeom>
          <a:gradFill flip="none" rotWithShape="1">
            <a:gsLst>
              <a:gs pos="14358">
                <a:srgbClr val="8FD6FF"/>
              </a:gs>
              <a:gs pos="25000">
                <a:schemeClr val="bg1"/>
              </a:gs>
              <a:gs pos="13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AE639-6747-E2AF-C469-F90C34310F78}"/>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F6D2C8EF-D843-6EA7-16FF-D05777AAD48F}"/>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6" name="Picture 8">
            <a:extLst>
              <a:ext uri="{FF2B5EF4-FFF2-40B4-BE49-F238E27FC236}">
                <a16:creationId xmlns:a16="http://schemas.microsoft.com/office/drawing/2014/main" id="{D4015350-A16C-2913-EF8A-8D4F8C0FA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121"/>
            <a:ext cx="12283732" cy="1020725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F376B2ED-5449-536D-0B4B-BAA6BCD28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63801" y="0"/>
            <a:ext cx="12293363" cy="76833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CBBE6AC-DBD5-1DE0-AC30-93CC5DE9C27D}"/>
              </a:ext>
            </a:extLst>
          </p:cNvPr>
          <p:cNvPicPr>
            <a:picLocks noChangeAspect="1"/>
          </p:cNvPicPr>
          <p:nvPr/>
        </p:nvPicPr>
        <p:blipFill rotWithShape="1">
          <a:blip r:embed="rId5"/>
          <a:srcRect l="12868" r="13178"/>
          <a:stretch/>
        </p:blipFill>
        <p:spPr>
          <a:xfrm>
            <a:off x="3891516" y="6244208"/>
            <a:ext cx="9973339" cy="7585854"/>
          </a:xfrm>
          <a:prstGeom prst="rect">
            <a:avLst/>
          </a:prstGeom>
        </p:spPr>
      </p:pic>
      <p:pic>
        <p:nvPicPr>
          <p:cNvPr id="13" name="Picture 12">
            <a:extLst>
              <a:ext uri="{FF2B5EF4-FFF2-40B4-BE49-F238E27FC236}">
                <a16:creationId xmlns:a16="http://schemas.microsoft.com/office/drawing/2014/main" id="{2633CDE9-D809-2C8E-8FFD-712FA037A75F}"/>
              </a:ext>
            </a:extLst>
          </p:cNvPr>
          <p:cNvPicPr>
            <a:picLocks noChangeAspect="1"/>
          </p:cNvPicPr>
          <p:nvPr/>
        </p:nvPicPr>
        <p:blipFill rotWithShape="1">
          <a:blip r:embed="rId6"/>
          <a:srcRect l="19845"/>
          <a:stretch/>
        </p:blipFill>
        <p:spPr>
          <a:xfrm>
            <a:off x="11366205" y="5702793"/>
            <a:ext cx="11589905" cy="8133390"/>
          </a:xfrm>
          <a:prstGeom prst="rect">
            <a:avLst/>
          </a:prstGeom>
        </p:spPr>
      </p:pic>
    </p:spTree>
    <p:extLst>
      <p:ext uri="{BB962C8B-B14F-4D97-AF65-F5344CB8AC3E}">
        <p14:creationId xmlns:p14="http://schemas.microsoft.com/office/powerpoint/2010/main" val="7457165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fade">
                                      <p:cBhvr>
                                        <p:cTn id="7" dur="1000"/>
                                        <p:tgtEl>
                                          <p:spTgt spid="2058"/>
                                        </p:tgtEl>
                                      </p:cBhvr>
                                    </p:animEffect>
                                    <p:anim calcmode="lin" valueType="num">
                                      <p:cBhvr>
                                        <p:cTn id="8" dur="1000" fill="hold"/>
                                        <p:tgtEl>
                                          <p:spTgt spid="2058"/>
                                        </p:tgtEl>
                                        <p:attrNameLst>
                                          <p:attrName>ppt_x</p:attrName>
                                        </p:attrNameLst>
                                      </p:cBhvr>
                                      <p:tavLst>
                                        <p:tav tm="0">
                                          <p:val>
                                            <p:strVal val="#ppt_x"/>
                                          </p:val>
                                        </p:tav>
                                        <p:tav tm="100000">
                                          <p:val>
                                            <p:strVal val="#ppt_x"/>
                                          </p:val>
                                        </p:tav>
                                      </p:tavLst>
                                    </p:anim>
                                    <p:anim calcmode="lin" valueType="num">
                                      <p:cBhvr>
                                        <p:cTn id="9"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B6D2F-6361-CE73-7C7E-A2237B799CD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EF5784-D330-623D-3D62-682693385144}"/>
              </a:ext>
            </a:extLst>
          </p:cNvPr>
          <p:cNvSpPr txBox="1"/>
          <p:nvPr/>
        </p:nvSpPr>
        <p:spPr>
          <a:xfrm>
            <a:off x="7485165" y="286292"/>
            <a:ext cx="22726057" cy="3770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3900" b="0" i="1" dirty="0"/>
              <a:t>Elijah...</a:t>
            </a:r>
            <a:endParaRPr lang="en-GB" sz="23900" i="1" dirty="0"/>
          </a:p>
        </p:txBody>
      </p:sp>
      <p:sp>
        <p:nvSpPr>
          <p:cNvPr id="3" name="TextBox 2">
            <a:extLst>
              <a:ext uri="{FF2B5EF4-FFF2-40B4-BE49-F238E27FC236}">
                <a16:creationId xmlns:a16="http://schemas.microsoft.com/office/drawing/2014/main" id="{916FF29B-CA54-FA2B-65C7-3801EAFBBA07}"/>
              </a:ext>
            </a:extLst>
          </p:cNvPr>
          <p:cNvSpPr txBox="1"/>
          <p:nvPr/>
        </p:nvSpPr>
        <p:spPr>
          <a:xfrm>
            <a:off x="-818570" y="4443431"/>
            <a:ext cx="13734422"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bold</a:t>
            </a:r>
            <a:endParaRPr lang="en-GB" sz="16600" i="1" dirty="0"/>
          </a:p>
        </p:txBody>
      </p:sp>
      <p:sp>
        <p:nvSpPr>
          <p:cNvPr id="5" name="TextBox 4">
            <a:extLst>
              <a:ext uri="{FF2B5EF4-FFF2-40B4-BE49-F238E27FC236}">
                <a16:creationId xmlns:a16="http://schemas.microsoft.com/office/drawing/2014/main" id="{4EEEB5D6-D1F2-1D52-759B-AD7F3CD308CD}"/>
              </a:ext>
            </a:extLst>
          </p:cNvPr>
          <p:cNvSpPr txBox="1"/>
          <p:nvPr/>
        </p:nvSpPr>
        <p:spPr>
          <a:xfrm>
            <a:off x="8399565" y="4260626"/>
            <a:ext cx="13734422"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audacious</a:t>
            </a:r>
            <a:endParaRPr lang="en-GB" sz="16600" i="1" dirty="0"/>
          </a:p>
        </p:txBody>
      </p:sp>
      <p:sp>
        <p:nvSpPr>
          <p:cNvPr id="6" name="TextBox 5">
            <a:extLst>
              <a:ext uri="{FF2B5EF4-FFF2-40B4-BE49-F238E27FC236}">
                <a16:creationId xmlns:a16="http://schemas.microsoft.com/office/drawing/2014/main" id="{37F996C1-36D4-8D94-CD87-80597DF17836}"/>
              </a:ext>
            </a:extLst>
          </p:cNvPr>
          <p:cNvSpPr txBox="1"/>
          <p:nvPr/>
        </p:nvSpPr>
        <p:spPr>
          <a:xfrm>
            <a:off x="-1046032" y="7132462"/>
            <a:ext cx="13734422"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brave</a:t>
            </a:r>
            <a:endParaRPr lang="en-GB" sz="16600" i="1" dirty="0"/>
          </a:p>
        </p:txBody>
      </p:sp>
      <p:sp>
        <p:nvSpPr>
          <p:cNvPr id="7" name="TextBox 6">
            <a:extLst>
              <a:ext uri="{FF2B5EF4-FFF2-40B4-BE49-F238E27FC236}">
                <a16:creationId xmlns:a16="http://schemas.microsoft.com/office/drawing/2014/main" id="{F09B8DC1-D175-67A3-96AC-A80E78D5FE27}"/>
              </a:ext>
            </a:extLst>
          </p:cNvPr>
          <p:cNvSpPr txBox="1"/>
          <p:nvPr/>
        </p:nvSpPr>
        <p:spPr>
          <a:xfrm>
            <a:off x="7403053" y="7090309"/>
            <a:ext cx="13734422"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cheeky</a:t>
            </a:r>
            <a:endParaRPr lang="en-GB" sz="16600" i="1" dirty="0"/>
          </a:p>
        </p:txBody>
      </p:sp>
      <p:sp>
        <p:nvSpPr>
          <p:cNvPr id="8" name="TextBox 7">
            <a:extLst>
              <a:ext uri="{FF2B5EF4-FFF2-40B4-BE49-F238E27FC236}">
                <a16:creationId xmlns:a16="http://schemas.microsoft.com/office/drawing/2014/main" id="{A4A361E1-115A-654E-8CFD-0D555E7BC864}"/>
              </a:ext>
            </a:extLst>
          </p:cNvPr>
          <p:cNvSpPr txBox="1"/>
          <p:nvPr/>
        </p:nvSpPr>
        <p:spPr>
          <a:xfrm>
            <a:off x="4928834" y="9862979"/>
            <a:ext cx="8945475"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fiery</a:t>
            </a:r>
            <a:endParaRPr lang="en-GB" sz="16600" i="1" dirty="0"/>
          </a:p>
        </p:txBody>
      </p:sp>
      <p:sp>
        <p:nvSpPr>
          <p:cNvPr id="2" name="TextBox 1">
            <a:extLst>
              <a:ext uri="{FF2B5EF4-FFF2-40B4-BE49-F238E27FC236}">
                <a16:creationId xmlns:a16="http://schemas.microsoft.com/office/drawing/2014/main" id="{22A2E6B3-EEF2-F6CC-A5FD-7BB32B5CA9E3}"/>
              </a:ext>
            </a:extLst>
          </p:cNvPr>
          <p:cNvSpPr txBox="1"/>
          <p:nvPr/>
        </p:nvSpPr>
        <p:spPr>
          <a:xfrm>
            <a:off x="13188512" y="9880675"/>
            <a:ext cx="8945475" cy="2646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600" b="0" i="1" dirty="0"/>
              <a:t>“</a:t>
            </a:r>
            <a:r>
              <a:rPr lang="en-GB" sz="16600" b="0" i="1" dirty="0" err="1"/>
              <a:t>huspah</a:t>
            </a:r>
            <a:r>
              <a:rPr lang="en-GB" sz="16600" b="0" i="1" dirty="0"/>
              <a:t>”</a:t>
            </a:r>
            <a:endParaRPr lang="en-GB" sz="16600" i="1" dirty="0"/>
          </a:p>
        </p:txBody>
      </p:sp>
    </p:spTree>
    <p:extLst>
      <p:ext uri="{BB962C8B-B14F-4D97-AF65-F5344CB8AC3E}">
        <p14:creationId xmlns:p14="http://schemas.microsoft.com/office/powerpoint/2010/main" val="5411092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429876"/>
            <a:ext cx="19502138" cy="10856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1 </a:t>
            </a:r>
            <a:r>
              <a:rPr lang="en-GB" sz="11700" dirty="0"/>
              <a:t>Ahab told Jezebel all that Elijah had done, and how he had killed all the prophets with the sword.</a:t>
            </a:r>
            <a:r>
              <a:rPr lang="en-GB" sz="11700" b="1" dirty="0"/>
              <a:t> 2 </a:t>
            </a:r>
            <a:r>
              <a:rPr lang="en-GB" sz="11700" dirty="0"/>
              <a:t>Then Jezebel sent a messenger to Elijah, saying, “So may the gods do to me and more also, if I do not make your life as the life of one of them by this time tomorrow.” </a:t>
            </a:r>
          </a:p>
          <a:p>
            <a:pPr algn="l" hangingPunct="1">
              <a:lnSpc>
                <a:spcPct val="90000"/>
              </a:lnSpc>
            </a:pPr>
            <a:endParaRPr lang="en-GB" sz="11700" b="1" dirty="0"/>
          </a:p>
          <a:p>
            <a:pPr algn="l" hangingPunct="1">
              <a:lnSpc>
                <a:spcPct val="90000"/>
              </a:lnSpc>
            </a:pPr>
            <a:r>
              <a:rPr lang="en-GB" sz="11700" b="1" dirty="0"/>
              <a:t>3 </a:t>
            </a:r>
            <a:r>
              <a:rPr lang="en-GB" sz="11700" dirty="0"/>
              <a:t>Then he was afraid, and he arose and ran for his life and came to Beersheba, which belongs to Judah, and left his servant there.</a:t>
            </a:r>
          </a:p>
        </p:txBody>
      </p:sp>
    </p:spTree>
    <p:extLst>
      <p:ext uri="{BB962C8B-B14F-4D97-AF65-F5344CB8AC3E}">
        <p14:creationId xmlns:p14="http://schemas.microsoft.com/office/powerpoint/2010/main" val="152151526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a:t>
            </a:r>
            <a:r>
              <a:rPr lang="en-GB" sz="13800" b="1" dirty="0"/>
              <a:t>Then he was afraid, and he arose and ran for his life </a:t>
            </a:r>
            <a:r>
              <a:rPr lang="en-GB" sz="13800" dirty="0"/>
              <a:t>and came to Beersheba, which belongs to Judah...”</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19</a:t>
            </a:r>
            <a:r>
              <a:rPr lang="en-GB" sz="13800" u="sng" dirty="0"/>
              <a:t>.3</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45191CE1-69A7-E1A4-B671-F1F64F6DC288}"/>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6" name="Picture 8">
            <a:extLst>
              <a:ext uri="{FF2B5EF4-FFF2-40B4-BE49-F238E27FC236}">
                <a16:creationId xmlns:a16="http://schemas.microsoft.com/office/drawing/2014/main" id="{F0AA2B22-60B0-AC4F-FF14-8E97BBA75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121"/>
            <a:ext cx="12283732" cy="1020725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B09DAD91-10A7-024B-E82A-FD5AAD8799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63801" y="0"/>
            <a:ext cx="12293363" cy="76833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7E1CEC9-C226-6340-E1CA-CF5989CADDA3}"/>
              </a:ext>
            </a:extLst>
          </p:cNvPr>
          <p:cNvPicPr>
            <a:picLocks noChangeAspect="1"/>
          </p:cNvPicPr>
          <p:nvPr/>
        </p:nvPicPr>
        <p:blipFill rotWithShape="1">
          <a:blip r:embed="rId5"/>
          <a:srcRect l="12868" r="13178"/>
          <a:stretch/>
        </p:blipFill>
        <p:spPr>
          <a:xfrm>
            <a:off x="3891516" y="6244208"/>
            <a:ext cx="9973339" cy="7585854"/>
          </a:xfrm>
          <a:prstGeom prst="rect">
            <a:avLst/>
          </a:prstGeom>
        </p:spPr>
      </p:pic>
      <p:pic>
        <p:nvPicPr>
          <p:cNvPr id="13" name="Picture 12">
            <a:extLst>
              <a:ext uri="{FF2B5EF4-FFF2-40B4-BE49-F238E27FC236}">
                <a16:creationId xmlns:a16="http://schemas.microsoft.com/office/drawing/2014/main" id="{333C65EF-0B53-9648-B1EC-2858871907BA}"/>
              </a:ext>
            </a:extLst>
          </p:cNvPr>
          <p:cNvPicPr>
            <a:picLocks noChangeAspect="1"/>
          </p:cNvPicPr>
          <p:nvPr/>
        </p:nvPicPr>
        <p:blipFill rotWithShape="1">
          <a:blip r:embed="rId6"/>
          <a:srcRect l="19845"/>
          <a:stretch/>
        </p:blipFill>
        <p:spPr>
          <a:xfrm>
            <a:off x="11366205" y="5702793"/>
            <a:ext cx="11589905" cy="8133390"/>
          </a:xfrm>
          <a:prstGeom prst="rect">
            <a:avLst/>
          </a:prstGeom>
        </p:spPr>
      </p:pic>
    </p:spTree>
    <p:extLst>
      <p:ext uri="{BB962C8B-B14F-4D97-AF65-F5344CB8AC3E}">
        <p14:creationId xmlns:p14="http://schemas.microsoft.com/office/powerpoint/2010/main" val="178858450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7" y="-779721"/>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1. Fear and “fiery darts”...</a:t>
            </a:r>
            <a:endParaRPr lang="en-GB" sz="19900" dirty="0">
              <a:solidFill>
                <a:srgbClr val="002060"/>
              </a:solidFill>
            </a:endParaRPr>
          </a:p>
        </p:txBody>
      </p:sp>
    </p:spTree>
    <p:extLst>
      <p:ext uri="{BB962C8B-B14F-4D97-AF65-F5344CB8AC3E}">
        <p14:creationId xmlns:p14="http://schemas.microsoft.com/office/powerpoint/2010/main" val="313014108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3870-FB72-D298-5F03-B7792E62156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3FF086-CE67-5A72-2933-D72E03707BAF}"/>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“...take up the </a:t>
            </a:r>
            <a:r>
              <a:rPr lang="en-GB" sz="13800" b="1" dirty="0"/>
              <a:t>shield of faith</a:t>
            </a:r>
            <a:r>
              <a:rPr lang="en-GB" sz="13800" dirty="0"/>
              <a:t>, with which you can extinguish all the </a:t>
            </a:r>
            <a:r>
              <a:rPr lang="en-GB" sz="13800" b="1" dirty="0"/>
              <a:t>flaming darts</a:t>
            </a:r>
            <a:r>
              <a:rPr lang="en-GB" sz="13800" dirty="0"/>
              <a:t> of the evil one...”</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Ephesians </a:t>
            </a:r>
            <a:r>
              <a:rPr lang="en-GB" sz="13800" b="1" u="sng" dirty="0"/>
              <a:t>6</a:t>
            </a:r>
            <a:r>
              <a:rPr lang="en-GB" sz="13800" u="sng" dirty="0"/>
              <a:t>.1</a:t>
            </a:r>
          </a:p>
        </p:txBody>
      </p:sp>
    </p:spTree>
    <p:extLst>
      <p:ext uri="{BB962C8B-B14F-4D97-AF65-F5344CB8AC3E}">
        <p14:creationId xmlns:p14="http://schemas.microsoft.com/office/powerpoint/2010/main" val="22336745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5DB12-1989-355E-0669-0B292F2EB50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168635E-900E-EC7F-A054-3CCBFD33B16F}"/>
              </a:ext>
            </a:extLst>
          </p:cNvPr>
          <p:cNvPicPr>
            <a:picLocks noChangeAspect="1"/>
          </p:cNvPicPr>
          <p:nvPr/>
        </p:nvPicPr>
        <p:blipFill rotWithShape="1">
          <a:blip r:embed="rId3"/>
          <a:srcRect l="18774" t="29085" r="39608" b="14183"/>
          <a:stretch/>
        </p:blipFill>
        <p:spPr>
          <a:xfrm flipH="1">
            <a:off x="1156445" y="8949615"/>
            <a:ext cx="5069643" cy="3537392"/>
          </a:xfrm>
          <a:prstGeom prst="rect">
            <a:avLst/>
          </a:prstGeom>
        </p:spPr>
      </p:pic>
      <p:pic>
        <p:nvPicPr>
          <p:cNvPr id="6" name="Picture 5">
            <a:extLst>
              <a:ext uri="{FF2B5EF4-FFF2-40B4-BE49-F238E27FC236}">
                <a16:creationId xmlns:a16="http://schemas.microsoft.com/office/drawing/2014/main" id="{6B6B4D39-C3B3-0EDA-DB1F-3E4E4AE4F0E4}"/>
              </a:ext>
            </a:extLst>
          </p:cNvPr>
          <p:cNvPicPr>
            <a:picLocks noChangeAspect="1"/>
          </p:cNvPicPr>
          <p:nvPr/>
        </p:nvPicPr>
        <p:blipFill rotWithShape="1">
          <a:blip r:embed="rId3"/>
          <a:srcRect l="18774" t="29085" r="39608" b="14183"/>
          <a:stretch/>
        </p:blipFill>
        <p:spPr>
          <a:xfrm>
            <a:off x="17515366" y="290868"/>
            <a:ext cx="4613281" cy="3537392"/>
          </a:xfrm>
          <a:prstGeom prst="rect">
            <a:avLst/>
          </a:prstGeom>
        </p:spPr>
      </p:pic>
      <p:pic>
        <p:nvPicPr>
          <p:cNvPr id="7" name="Picture 6">
            <a:extLst>
              <a:ext uri="{FF2B5EF4-FFF2-40B4-BE49-F238E27FC236}">
                <a16:creationId xmlns:a16="http://schemas.microsoft.com/office/drawing/2014/main" id="{C202AEE8-B993-398B-421F-D69473992900}"/>
              </a:ext>
            </a:extLst>
          </p:cNvPr>
          <p:cNvPicPr>
            <a:picLocks noChangeAspect="1"/>
          </p:cNvPicPr>
          <p:nvPr/>
        </p:nvPicPr>
        <p:blipFill rotWithShape="1">
          <a:blip r:embed="rId3"/>
          <a:srcRect l="18774" t="29085" r="39608" b="14183"/>
          <a:stretch/>
        </p:blipFill>
        <p:spPr>
          <a:xfrm flipH="1">
            <a:off x="1626363" y="2948713"/>
            <a:ext cx="5069643" cy="3537392"/>
          </a:xfrm>
          <a:prstGeom prst="rect">
            <a:avLst/>
          </a:prstGeom>
        </p:spPr>
      </p:pic>
      <p:pic>
        <p:nvPicPr>
          <p:cNvPr id="8" name="Picture 7">
            <a:extLst>
              <a:ext uri="{FF2B5EF4-FFF2-40B4-BE49-F238E27FC236}">
                <a16:creationId xmlns:a16="http://schemas.microsoft.com/office/drawing/2014/main" id="{7236BCED-BDDC-64AE-EE9C-D37D8D7ED352}"/>
              </a:ext>
            </a:extLst>
          </p:cNvPr>
          <p:cNvPicPr>
            <a:picLocks noChangeAspect="1"/>
          </p:cNvPicPr>
          <p:nvPr/>
        </p:nvPicPr>
        <p:blipFill rotWithShape="1">
          <a:blip r:embed="rId3"/>
          <a:srcRect l="18774" t="29085" r="39608" b="14183"/>
          <a:stretch/>
        </p:blipFill>
        <p:spPr>
          <a:xfrm>
            <a:off x="19175607" y="6038545"/>
            <a:ext cx="4613281" cy="3537392"/>
          </a:xfrm>
          <a:prstGeom prst="rect">
            <a:avLst/>
          </a:prstGeom>
        </p:spPr>
      </p:pic>
      <p:sp>
        <p:nvSpPr>
          <p:cNvPr id="2" name="“Now this is eternal life: that they know you, the only true God, and Jesus Christ, whom you have sent.”…">
            <a:extLst>
              <a:ext uri="{FF2B5EF4-FFF2-40B4-BE49-F238E27FC236}">
                <a16:creationId xmlns:a16="http://schemas.microsoft.com/office/drawing/2014/main" id="{35ED8F96-D683-4D97-F34B-CCE7E90A5D3C}"/>
              </a:ext>
            </a:extLst>
          </p:cNvPr>
          <p:cNvSpPr txBox="1">
            <a:spLocks/>
          </p:cNvSpPr>
          <p:nvPr/>
        </p:nvSpPr>
        <p:spPr>
          <a:xfrm>
            <a:off x="4449881" y="-1631539"/>
            <a:ext cx="17965271" cy="4457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“Did God really say...?”</a:t>
            </a:r>
          </a:p>
        </p:txBody>
      </p:sp>
      <p:sp>
        <p:nvSpPr>
          <p:cNvPr id="3" name="“Now this is eternal life: that they know you, the only true God, and Jesus Christ, whom you have sent.”…">
            <a:extLst>
              <a:ext uri="{FF2B5EF4-FFF2-40B4-BE49-F238E27FC236}">
                <a16:creationId xmlns:a16="http://schemas.microsoft.com/office/drawing/2014/main" id="{AFD7C0BF-D22D-FC7E-3731-B52C482FDF65}"/>
              </a:ext>
            </a:extLst>
          </p:cNvPr>
          <p:cNvSpPr txBox="1">
            <a:spLocks/>
          </p:cNvSpPr>
          <p:nvPr/>
        </p:nvSpPr>
        <p:spPr>
          <a:xfrm>
            <a:off x="6841741" y="2178813"/>
            <a:ext cx="19627703" cy="3337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“God can’t really be trusted...”</a:t>
            </a:r>
            <a:endParaRPr lang="en-GB" sz="11500" dirty="0"/>
          </a:p>
        </p:txBody>
      </p:sp>
      <p:sp>
        <p:nvSpPr>
          <p:cNvPr id="4" name="“Now this is eternal life: that they know you, the only true God, and Jesus Christ, whom you have sent.”…">
            <a:extLst>
              <a:ext uri="{FF2B5EF4-FFF2-40B4-BE49-F238E27FC236}">
                <a16:creationId xmlns:a16="http://schemas.microsoft.com/office/drawing/2014/main" id="{5A728002-9DC4-B29C-3AD1-0DB239638E76}"/>
              </a:ext>
            </a:extLst>
          </p:cNvPr>
          <p:cNvSpPr txBox="1">
            <a:spLocks/>
          </p:cNvSpPr>
          <p:nvPr/>
        </p:nvSpPr>
        <p:spPr>
          <a:xfrm>
            <a:off x="568218" y="5047999"/>
            <a:ext cx="19627703" cy="3337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“There is no way back from this...”</a:t>
            </a:r>
            <a:endParaRPr lang="en-GB" sz="11500" dirty="0"/>
          </a:p>
        </p:txBody>
      </p:sp>
      <p:sp>
        <p:nvSpPr>
          <p:cNvPr id="5" name="“Now this is eternal life: that they know you, the only true God, and Jesus Christ, whom you have sent.”…">
            <a:extLst>
              <a:ext uri="{FF2B5EF4-FFF2-40B4-BE49-F238E27FC236}">
                <a16:creationId xmlns:a16="http://schemas.microsoft.com/office/drawing/2014/main" id="{24B2CFA7-BBB6-9358-6AA2-D304710561B6}"/>
              </a:ext>
            </a:extLst>
          </p:cNvPr>
          <p:cNvSpPr txBox="1">
            <a:spLocks/>
          </p:cNvSpPr>
          <p:nvPr/>
        </p:nvSpPr>
        <p:spPr>
          <a:xfrm>
            <a:off x="7517325" y="9138594"/>
            <a:ext cx="18276534" cy="3337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“You’re getting what you deserve...”</a:t>
            </a:r>
            <a:endParaRPr lang="en-GB" sz="11500" dirty="0"/>
          </a:p>
        </p:txBody>
      </p:sp>
    </p:spTree>
    <p:extLst>
      <p:ext uri="{BB962C8B-B14F-4D97-AF65-F5344CB8AC3E}">
        <p14:creationId xmlns:p14="http://schemas.microsoft.com/office/powerpoint/2010/main" val="371838018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621280" y="4698261"/>
            <a:ext cx="13733365" cy="588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b="1" dirty="0"/>
              <a:t>a. Recognise when we are clinging to our strength and strategy instead of Him </a:t>
            </a:r>
          </a:p>
        </p:txBody>
      </p:sp>
      <p:pic>
        <p:nvPicPr>
          <p:cNvPr id="4" name="Graphic 3" descr="Medieval Armor with solid fill">
            <a:extLst>
              <a:ext uri="{FF2B5EF4-FFF2-40B4-BE49-F238E27FC236}">
                <a16:creationId xmlns:a16="http://schemas.microsoft.com/office/drawing/2014/main" id="{8D386D71-FF09-E06B-4D7C-4B4F51159D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60362" y="5388402"/>
            <a:ext cx="4502358" cy="4502358"/>
          </a:xfrm>
          <a:prstGeom prst="rect">
            <a:avLst/>
          </a:prstGeom>
        </p:spPr>
      </p:pic>
      <p:sp>
        <p:nvSpPr>
          <p:cNvPr id="3" name="“Now this is eternal life: that they know you, the only true God, and Jesus Christ, whom you have sent.”…">
            <a:extLst>
              <a:ext uri="{FF2B5EF4-FFF2-40B4-BE49-F238E27FC236}">
                <a16:creationId xmlns:a16="http://schemas.microsoft.com/office/drawing/2014/main" id="{F6717E13-4999-771D-5AEC-6D21593FAA14}"/>
              </a:ext>
            </a:extLst>
          </p:cNvPr>
          <p:cNvSpPr txBox="1">
            <a:spLocks/>
          </p:cNvSpPr>
          <p:nvPr/>
        </p:nvSpPr>
        <p:spPr>
          <a:xfrm>
            <a:off x="1362917" y="-1273781"/>
            <a:ext cx="22511605" cy="4474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b="1" i="1" dirty="0">
                <a:solidFill>
                  <a:srgbClr val="000099"/>
                </a:solidFill>
              </a:rPr>
              <a:t>Taking up the shield of faith...</a:t>
            </a:r>
          </a:p>
        </p:txBody>
      </p:sp>
    </p:spTree>
    <p:extLst>
      <p:ext uri="{BB962C8B-B14F-4D97-AF65-F5344CB8AC3E}">
        <p14:creationId xmlns:p14="http://schemas.microsoft.com/office/powerpoint/2010/main" val="133413746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71F8DF-61C1-1289-6958-10E4484EEBA7}"/>
              </a:ext>
            </a:extLst>
          </p:cNvPr>
          <p:cNvPicPr>
            <a:picLocks noChangeAspect="1"/>
          </p:cNvPicPr>
          <p:nvPr/>
        </p:nvPicPr>
        <p:blipFill rotWithShape="1">
          <a:blip r:embed="rId3"/>
          <a:srcRect l="24510" t="20457" r="23872" b="15752"/>
          <a:stretch/>
        </p:blipFill>
        <p:spPr>
          <a:xfrm>
            <a:off x="2856892" y="368638"/>
            <a:ext cx="18670215" cy="12978724"/>
          </a:xfrm>
          <a:prstGeom prst="rect">
            <a:avLst/>
          </a:prstGeom>
        </p:spPr>
      </p:pic>
    </p:spTree>
    <p:extLst>
      <p:ext uri="{BB962C8B-B14F-4D97-AF65-F5344CB8AC3E}">
        <p14:creationId xmlns:p14="http://schemas.microsoft.com/office/powerpoint/2010/main" val="30553323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CF41A-D0BA-0C77-090B-F86F276D970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AAA057B9-A7DF-4AB4-DC0F-9F4A554E70CA}"/>
              </a:ext>
            </a:extLst>
          </p:cNvPr>
          <p:cNvSpPr txBox="1">
            <a:spLocks/>
          </p:cNvSpPr>
          <p:nvPr/>
        </p:nvSpPr>
        <p:spPr>
          <a:xfrm>
            <a:off x="11460480" y="-1188720"/>
            <a:ext cx="11887200" cy="13350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800" dirty="0"/>
              <a:t>“...O Lord, </a:t>
            </a:r>
            <a:r>
              <a:rPr lang="en-GB" sz="9800" b="1" dirty="0"/>
              <a:t>answer me, that this people may know that you ... are God</a:t>
            </a:r>
            <a:r>
              <a:rPr lang="en-GB" sz="9800" dirty="0"/>
              <a:t>, and that you have turned their hearts back.”</a:t>
            </a:r>
          </a:p>
          <a:p>
            <a:pPr algn="r" defTabSz="610870" hangingPunct="1">
              <a:defRPr sz="10212" i="1">
                <a:latin typeface="Helvetica Neue"/>
                <a:ea typeface="Helvetica Neue"/>
                <a:cs typeface="Helvetica Neue"/>
                <a:sym typeface="Helvetica Neue"/>
              </a:defRPr>
            </a:pPr>
            <a:r>
              <a:rPr lang="en-GB" sz="9800" dirty="0"/>
              <a:t>- </a:t>
            </a:r>
            <a:r>
              <a:rPr lang="en-GB" sz="9800" u="sng" dirty="0"/>
              <a:t>1 Kings </a:t>
            </a:r>
            <a:r>
              <a:rPr lang="en-GB" sz="9800" b="1" u="sng" dirty="0"/>
              <a:t>18</a:t>
            </a:r>
            <a:r>
              <a:rPr lang="en-GB" sz="9800" u="sng" dirty="0"/>
              <a:t>.37</a:t>
            </a:r>
          </a:p>
        </p:txBody>
      </p:sp>
      <p:pic>
        <p:nvPicPr>
          <p:cNvPr id="4" name="Picture 3">
            <a:extLst>
              <a:ext uri="{FF2B5EF4-FFF2-40B4-BE49-F238E27FC236}">
                <a16:creationId xmlns:a16="http://schemas.microsoft.com/office/drawing/2014/main" id="{4700418D-4A10-3049-9962-0DCFE6DC47D1}"/>
              </a:ext>
            </a:extLst>
          </p:cNvPr>
          <p:cNvPicPr>
            <a:picLocks noChangeAspect="1"/>
          </p:cNvPicPr>
          <p:nvPr/>
        </p:nvPicPr>
        <p:blipFill rotWithShape="1">
          <a:blip r:embed="rId3"/>
          <a:srcRect l="21668" t="17111" r="21166" b="12370"/>
          <a:stretch/>
        </p:blipFill>
        <p:spPr>
          <a:xfrm>
            <a:off x="1036320" y="883920"/>
            <a:ext cx="9048974" cy="6278880"/>
          </a:xfrm>
          <a:prstGeom prst="rect">
            <a:avLst/>
          </a:prstGeom>
        </p:spPr>
      </p:pic>
    </p:spTree>
    <p:extLst>
      <p:ext uri="{BB962C8B-B14F-4D97-AF65-F5344CB8AC3E}">
        <p14:creationId xmlns:p14="http://schemas.microsoft.com/office/powerpoint/2010/main" val="166382664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2800" dirty="0"/>
              <a:t>“The heart of man plans his way, but the Lord </a:t>
            </a:r>
            <a:r>
              <a:rPr lang="en-GB" sz="12800" u="sng" dirty="0"/>
              <a:t>establishes</a:t>
            </a:r>
            <a:r>
              <a:rPr lang="en-GB" sz="12800" dirty="0"/>
              <a:t> his steps.”</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Proverbs </a:t>
            </a:r>
            <a:r>
              <a:rPr lang="en-GB" sz="13800" b="1" u="sng" dirty="0"/>
              <a:t>16</a:t>
            </a:r>
            <a:r>
              <a:rPr lang="en-GB" sz="13800" u="sng" dirty="0"/>
              <a:t>.9</a:t>
            </a:r>
          </a:p>
        </p:txBody>
      </p:sp>
    </p:spTree>
    <p:extLst>
      <p:ext uri="{BB962C8B-B14F-4D97-AF65-F5344CB8AC3E}">
        <p14:creationId xmlns:p14="http://schemas.microsoft.com/office/powerpoint/2010/main" val="67326454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2436273" y="3520440"/>
            <a:ext cx="15546927" cy="594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b="1" dirty="0"/>
              <a:t>b. We choose to agree with </a:t>
            </a:r>
            <a:r>
              <a:rPr lang="en-GB" sz="9600" b="1" u="sng" dirty="0"/>
              <a:t>what He says</a:t>
            </a:r>
            <a:r>
              <a:rPr lang="en-GB" sz="9600" b="1" dirty="0"/>
              <a:t>, not what the accuser says.</a:t>
            </a:r>
          </a:p>
        </p:txBody>
      </p:sp>
      <p:sp>
        <p:nvSpPr>
          <p:cNvPr id="4" name="“Now this is eternal life: that they know you, the only true God, and Jesus Christ, whom you have sent.”…">
            <a:extLst>
              <a:ext uri="{FF2B5EF4-FFF2-40B4-BE49-F238E27FC236}">
                <a16:creationId xmlns:a16="http://schemas.microsoft.com/office/drawing/2014/main" id="{B7FF675F-6A0F-DDA2-CCF0-5B85BCDA40A7}"/>
              </a:ext>
            </a:extLst>
          </p:cNvPr>
          <p:cNvSpPr txBox="1">
            <a:spLocks/>
          </p:cNvSpPr>
          <p:nvPr/>
        </p:nvSpPr>
        <p:spPr>
          <a:xfrm>
            <a:off x="1149557" y="-1380461"/>
            <a:ext cx="22511605" cy="4474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b="1" i="1" dirty="0">
                <a:solidFill>
                  <a:srgbClr val="000099"/>
                </a:solidFill>
              </a:rPr>
              <a:t>Taking up the shield of faith...</a:t>
            </a:r>
          </a:p>
        </p:txBody>
      </p:sp>
      <p:pic>
        <p:nvPicPr>
          <p:cNvPr id="5" name="Graphic 4" descr="Medieval Armor with solid fill">
            <a:extLst>
              <a:ext uri="{FF2B5EF4-FFF2-40B4-BE49-F238E27FC236}">
                <a16:creationId xmlns:a16="http://schemas.microsoft.com/office/drawing/2014/main" id="{95F84762-180D-DC1E-7876-0B916FCC6C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60362" y="5388402"/>
            <a:ext cx="4502358" cy="4502358"/>
          </a:xfrm>
          <a:prstGeom prst="rect">
            <a:avLst/>
          </a:prstGeom>
        </p:spPr>
      </p:pic>
    </p:spTree>
    <p:extLst>
      <p:ext uri="{BB962C8B-B14F-4D97-AF65-F5344CB8AC3E}">
        <p14:creationId xmlns:p14="http://schemas.microsoft.com/office/powerpoint/2010/main" val="273633989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A42BF-E3DC-5A8E-1273-7A911972593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80FA081F-CAED-01C0-0E75-9FFCC0F45AC4}"/>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“Then Jezebel sent a messenger ... </a:t>
            </a:r>
            <a:r>
              <a:rPr lang="en-GB" sz="13800" b="1" dirty="0"/>
              <a:t>Then</a:t>
            </a:r>
            <a:r>
              <a:rPr lang="en-GB" sz="13800" dirty="0"/>
              <a:t> he was afraid...”</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1 Kings </a:t>
            </a:r>
            <a:r>
              <a:rPr lang="en-GB" sz="13800" b="1" u="sng" dirty="0"/>
              <a:t>19</a:t>
            </a:r>
            <a:r>
              <a:rPr lang="en-GB" sz="13800" u="sng" dirty="0"/>
              <a:t>.2-3</a:t>
            </a:r>
          </a:p>
        </p:txBody>
      </p:sp>
    </p:spTree>
    <p:extLst>
      <p:ext uri="{BB962C8B-B14F-4D97-AF65-F5344CB8AC3E}">
        <p14:creationId xmlns:p14="http://schemas.microsoft.com/office/powerpoint/2010/main" val="28659507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EC347-2006-6033-D66D-B08FFF35D2C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4A7D626-B243-9302-CBFF-6FF8CA812D44}"/>
              </a:ext>
            </a:extLst>
          </p:cNvPr>
          <p:cNvSpPr txBox="1">
            <a:spLocks/>
          </p:cNvSpPr>
          <p:nvPr/>
        </p:nvSpPr>
        <p:spPr>
          <a:xfrm>
            <a:off x="2197119" y="0"/>
            <a:ext cx="20773538" cy="11265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b="1" i="1" dirty="0">
                <a:solidFill>
                  <a:srgbClr val="000099"/>
                </a:solidFill>
              </a:rPr>
              <a:t>1. Is there a “strategy” I’m trusting in instead of God?</a:t>
            </a:r>
          </a:p>
          <a:p>
            <a:pPr algn="l" hangingPunct="1"/>
            <a:endParaRPr lang="en-GB" sz="23900" b="1" i="1" dirty="0">
              <a:solidFill>
                <a:srgbClr val="000099"/>
              </a:solidFill>
            </a:endParaRPr>
          </a:p>
          <a:p>
            <a:pPr algn="l" hangingPunct="1"/>
            <a:r>
              <a:rPr lang="en-GB" sz="23900" b="1" i="1" dirty="0">
                <a:solidFill>
                  <a:srgbClr val="000099"/>
                </a:solidFill>
              </a:rPr>
              <a:t>2. Where can I declare God’s truth over the enemy’s accusations?</a:t>
            </a:r>
          </a:p>
        </p:txBody>
      </p:sp>
    </p:spTree>
    <p:extLst>
      <p:ext uri="{BB962C8B-B14F-4D97-AF65-F5344CB8AC3E}">
        <p14:creationId xmlns:p14="http://schemas.microsoft.com/office/powerpoint/2010/main" val="382644917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6CBC1-418A-494F-4FF5-6863F7E30996}"/>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C60ADBD-3E86-8009-D7A2-F178376C1C66}"/>
              </a:ext>
            </a:extLst>
          </p:cNvPr>
          <p:cNvSpPr txBox="1">
            <a:spLocks/>
          </p:cNvSpPr>
          <p:nvPr/>
        </p:nvSpPr>
        <p:spPr>
          <a:xfrm>
            <a:off x="2365237" y="587828"/>
            <a:ext cx="20723363" cy="11266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6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4 </a:t>
            </a:r>
            <a:r>
              <a:rPr lang="en-GB" sz="11700" dirty="0"/>
              <a:t>But he himself went a day's journey into the wilderness and came and sat down under a broom tree. And he asked that he might die, saying, “It is enough; now, O Lord, take away my life, for I am no better than my fathers.” </a:t>
            </a:r>
          </a:p>
          <a:p>
            <a:pPr algn="l" hangingPunct="1">
              <a:lnSpc>
                <a:spcPct val="90000"/>
              </a:lnSpc>
            </a:pPr>
            <a:endParaRPr lang="en-GB" sz="11700" dirty="0"/>
          </a:p>
          <a:p>
            <a:pPr algn="l" hangingPunct="1">
              <a:lnSpc>
                <a:spcPct val="90000"/>
              </a:lnSpc>
            </a:pPr>
            <a:r>
              <a:rPr lang="en-GB" sz="11700" b="1" dirty="0"/>
              <a:t>5 </a:t>
            </a:r>
            <a:r>
              <a:rPr lang="en-GB" sz="11700" dirty="0"/>
              <a:t>And he lay down and slept under a broom tree. And behold, an angel touched him and said to him, “Arise and eat.” </a:t>
            </a:r>
            <a:r>
              <a:rPr lang="en-GB" sz="11700" b="1" dirty="0"/>
              <a:t>6 </a:t>
            </a:r>
            <a:r>
              <a:rPr lang="en-GB" sz="11700" dirty="0"/>
              <a:t>And he looked, and behold, there was at his head a cake baked on hot stones and a jar of water. And he ate and drank and lay down again. </a:t>
            </a:r>
          </a:p>
        </p:txBody>
      </p:sp>
    </p:spTree>
    <p:extLst>
      <p:ext uri="{BB962C8B-B14F-4D97-AF65-F5344CB8AC3E}">
        <p14:creationId xmlns:p14="http://schemas.microsoft.com/office/powerpoint/2010/main" val="301261861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19BAE-7D0E-7B79-CCA5-3EFA61CC86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7EDAAE8B-297D-F129-EECE-82C34196F88B}"/>
              </a:ext>
            </a:extLst>
          </p:cNvPr>
          <p:cNvSpPr txBox="1">
            <a:spLocks/>
          </p:cNvSpPr>
          <p:nvPr/>
        </p:nvSpPr>
        <p:spPr>
          <a:xfrm>
            <a:off x="2418147" y="285750"/>
            <a:ext cx="19547705" cy="119035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endParaRPr lang="en-GB" sz="11700" dirty="0"/>
          </a:p>
          <a:p>
            <a:pPr algn="l" hangingPunct="1">
              <a:lnSpc>
                <a:spcPct val="90000"/>
              </a:lnSpc>
            </a:pPr>
            <a:r>
              <a:rPr lang="en-GB" sz="11700" b="1" dirty="0"/>
              <a:t>7 </a:t>
            </a:r>
            <a:r>
              <a:rPr lang="en-GB" sz="11700" dirty="0"/>
              <a:t>And the angel of the Lord came again a second time and touched him and said, “Arise and eat, for the journey is too great for you.” </a:t>
            </a:r>
          </a:p>
          <a:p>
            <a:pPr algn="l" hangingPunct="1">
              <a:lnSpc>
                <a:spcPct val="90000"/>
              </a:lnSpc>
            </a:pPr>
            <a:endParaRPr lang="en-GB" sz="11700" b="1" dirty="0"/>
          </a:p>
          <a:p>
            <a:pPr algn="l" hangingPunct="1">
              <a:lnSpc>
                <a:spcPct val="90000"/>
              </a:lnSpc>
            </a:pPr>
            <a:r>
              <a:rPr lang="en-GB" sz="11700" b="1" dirty="0"/>
              <a:t>8 </a:t>
            </a:r>
            <a:r>
              <a:rPr lang="en-GB" sz="11700" dirty="0"/>
              <a:t>And he arose and ate and drank, and went in the strength of that food forty days and forty nights to Horeb, the mount of God. </a:t>
            </a:r>
            <a:r>
              <a:rPr lang="en-GB" sz="11700" b="1" dirty="0"/>
              <a:t>9</a:t>
            </a:r>
            <a:r>
              <a:rPr lang="en-GB" sz="11700" dirty="0"/>
              <a:t> There he came to a cave and lodged in it. </a:t>
            </a:r>
          </a:p>
        </p:txBody>
      </p:sp>
    </p:spTree>
    <p:extLst>
      <p:ext uri="{BB962C8B-B14F-4D97-AF65-F5344CB8AC3E}">
        <p14:creationId xmlns:p14="http://schemas.microsoft.com/office/powerpoint/2010/main" val="367334576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1794067" y="0"/>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2. We don’t decide when we’re done</a:t>
            </a:r>
            <a:endParaRPr lang="en-GB" sz="19900" dirty="0">
              <a:solidFill>
                <a:srgbClr val="002060"/>
              </a:solidFill>
            </a:endParaRPr>
          </a:p>
        </p:txBody>
      </p:sp>
    </p:spTree>
    <p:extLst>
      <p:ext uri="{BB962C8B-B14F-4D97-AF65-F5344CB8AC3E}">
        <p14:creationId xmlns:p14="http://schemas.microsoft.com/office/powerpoint/2010/main" val="67923961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4C61-0D9E-9F0B-D8DA-5D5E37A540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A5E78E7-E4A0-AB5C-6EE0-133C2D09428A}"/>
              </a:ext>
            </a:extLst>
          </p:cNvPr>
          <p:cNvSpPr txBox="1">
            <a:spLocks/>
          </p:cNvSpPr>
          <p:nvPr/>
        </p:nvSpPr>
        <p:spPr>
          <a:xfrm>
            <a:off x="2292911" y="1176492"/>
            <a:ext cx="20597569" cy="113630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“...he went a day’s journey into the wilderness and came and sat down under a broom tree. And </a:t>
            </a:r>
            <a:r>
              <a:rPr lang="en-GB" sz="9600" b="1" dirty="0"/>
              <a:t>he asked that he might die, saying, ‘It is enough</a:t>
            </a:r>
            <a:r>
              <a:rPr lang="en-GB" sz="9600" dirty="0"/>
              <a:t>; now, O Lord, take away my life, for </a:t>
            </a:r>
            <a:r>
              <a:rPr lang="en-GB" sz="9600" b="1" dirty="0"/>
              <a:t>I am no better than my fathers</a:t>
            </a:r>
            <a:r>
              <a:rPr lang="en-GB" sz="9600" dirty="0"/>
              <a:t>.”</a:t>
            </a:r>
          </a:p>
          <a:p>
            <a:pPr algn="r" defTabSz="610870" hangingPunct="1">
              <a:defRPr sz="10212" i="1">
                <a:latin typeface="Helvetica Neue"/>
                <a:ea typeface="Helvetica Neue"/>
                <a:cs typeface="Helvetica Neue"/>
                <a:sym typeface="Helvetica Neue"/>
              </a:defRPr>
            </a:pPr>
            <a:r>
              <a:rPr lang="en-GB" sz="9600" dirty="0"/>
              <a:t>- </a:t>
            </a:r>
            <a:r>
              <a:rPr lang="en-GB" sz="9600" u="sng" dirty="0"/>
              <a:t>1 Kings </a:t>
            </a:r>
            <a:r>
              <a:rPr lang="en-GB" sz="9600" b="1" u="sng" dirty="0"/>
              <a:t>19</a:t>
            </a:r>
            <a:r>
              <a:rPr lang="en-GB" sz="9600" u="sng" dirty="0"/>
              <a:t>.4</a:t>
            </a:r>
          </a:p>
        </p:txBody>
      </p:sp>
    </p:spTree>
    <p:extLst>
      <p:ext uri="{BB962C8B-B14F-4D97-AF65-F5344CB8AC3E}">
        <p14:creationId xmlns:p14="http://schemas.microsoft.com/office/powerpoint/2010/main" val="166093165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78229-FBD4-AAE4-6195-156B32C2BC2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D5A3A01-A159-332C-893B-7586BB2A6ED2}"/>
              </a:ext>
            </a:extLst>
          </p:cNvPr>
          <p:cNvSpPr txBox="1">
            <a:spLocks/>
          </p:cNvSpPr>
          <p:nvPr/>
        </p:nvSpPr>
        <p:spPr>
          <a:xfrm>
            <a:off x="1659742" y="1225225"/>
            <a:ext cx="23943458" cy="11265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dirty="0"/>
              <a:t>“‘It is enough...’”</a:t>
            </a:r>
            <a:br>
              <a:rPr lang="en-GB" sz="23900" dirty="0"/>
            </a:br>
            <a:endParaRPr lang="en-GB" sz="23900" dirty="0"/>
          </a:p>
        </p:txBody>
      </p:sp>
    </p:spTree>
    <p:extLst>
      <p:ext uri="{BB962C8B-B14F-4D97-AF65-F5344CB8AC3E}">
        <p14:creationId xmlns:p14="http://schemas.microsoft.com/office/powerpoint/2010/main" val="373684702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27B50-A2CB-EA0F-54AA-F8E970E1497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71B4C807-DEA3-888A-973A-E6DCB5B2B665}"/>
              </a:ext>
            </a:extLst>
          </p:cNvPr>
          <p:cNvSpPr txBox="1">
            <a:spLocks/>
          </p:cNvSpPr>
          <p:nvPr/>
        </p:nvSpPr>
        <p:spPr>
          <a:xfrm>
            <a:off x="1568302" y="-3072455"/>
            <a:ext cx="23943458" cy="1126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b="1" dirty="0">
                <a:solidFill>
                  <a:schemeClr val="accent5">
                    <a:lumMod val="50000"/>
                  </a:schemeClr>
                </a:solidFill>
              </a:rPr>
              <a:t>fear</a:t>
            </a:r>
            <a:r>
              <a:rPr lang="en-GB" sz="23900" dirty="0"/>
              <a:t>        </a:t>
            </a:r>
            <a:r>
              <a:rPr lang="en-GB" sz="23900" i="1" dirty="0">
                <a:solidFill>
                  <a:srgbClr val="002060"/>
                </a:solidFill>
              </a:rPr>
              <a:t>shame</a:t>
            </a:r>
          </a:p>
        </p:txBody>
      </p:sp>
      <p:cxnSp>
        <p:nvCxnSpPr>
          <p:cNvPr id="4" name="Straight Arrow Connector 3">
            <a:extLst>
              <a:ext uri="{FF2B5EF4-FFF2-40B4-BE49-F238E27FC236}">
                <a16:creationId xmlns:a16="http://schemas.microsoft.com/office/drawing/2014/main" id="{FCA35B7B-6A57-4825-0D52-7BEB97CB4A06}"/>
              </a:ext>
            </a:extLst>
          </p:cNvPr>
          <p:cNvCxnSpPr/>
          <p:nvPr/>
        </p:nvCxnSpPr>
        <p:spPr>
          <a:xfrm>
            <a:off x="9022080" y="6858000"/>
            <a:ext cx="3169920" cy="0"/>
          </a:xfrm>
          <a:prstGeom prst="straightConnector1">
            <a:avLst/>
          </a:prstGeom>
          <a:noFill/>
          <a:ln w="428625"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57832880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D962B-999E-E5B2-33EB-DCA07EBB235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8A92E28-F262-F8B8-2CD1-7CC54B83E20B}"/>
              </a:ext>
            </a:extLst>
          </p:cNvPr>
          <p:cNvSpPr txBox="1">
            <a:spLocks/>
          </p:cNvSpPr>
          <p:nvPr/>
        </p:nvSpPr>
        <p:spPr>
          <a:xfrm>
            <a:off x="8060542" y="8168640"/>
            <a:ext cx="22053698" cy="4931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“‘It is enough...’”</a:t>
            </a:r>
          </a:p>
        </p:txBody>
      </p:sp>
      <p:pic>
        <p:nvPicPr>
          <p:cNvPr id="3" name="Picture 2">
            <a:extLst>
              <a:ext uri="{FF2B5EF4-FFF2-40B4-BE49-F238E27FC236}">
                <a16:creationId xmlns:a16="http://schemas.microsoft.com/office/drawing/2014/main" id="{7A14C448-DC24-CABB-FF72-06A1CF08949F}"/>
              </a:ext>
            </a:extLst>
          </p:cNvPr>
          <p:cNvPicPr>
            <a:picLocks noChangeAspect="1"/>
          </p:cNvPicPr>
          <p:nvPr/>
        </p:nvPicPr>
        <p:blipFill rotWithShape="1">
          <a:blip r:embed="rId3"/>
          <a:srcRect l="20193" t="13492" r="19917" b="7387"/>
          <a:stretch/>
        </p:blipFill>
        <p:spPr>
          <a:xfrm>
            <a:off x="0" y="-182880"/>
            <a:ext cx="13411200" cy="9966120"/>
          </a:xfrm>
          <a:prstGeom prst="rect">
            <a:avLst/>
          </a:prstGeom>
        </p:spPr>
      </p:pic>
    </p:spTree>
    <p:extLst>
      <p:ext uri="{BB962C8B-B14F-4D97-AF65-F5344CB8AC3E}">
        <p14:creationId xmlns:p14="http://schemas.microsoft.com/office/powerpoint/2010/main" val="343540557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5D353-F432-8EF0-D4B2-2BF5E17D5E90}"/>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758767E-D3AB-534C-0A13-4922A8D356A9}"/>
              </a:ext>
            </a:extLst>
          </p:cNvPr>
          <p:cNvSpPr txBox="1">
            <a:spLocks/>
          </p:cNvSpPr>
          <p:nvPr/>
        </p:nvSpPr>
        <p:spPr>
          <a:xfrm>
            <a:off x="2330302" y="1435572"/>
            <a:ext cx="20163938" cy="10844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“‘Arise and eat, for </a:t>
            </a:r>
            <a:r>
              <a:rPr lang="en-GB" sz="16600" b="1" dirty="0"/>
              <a:t>the journey is too great for you...</a:t>
            </a:r>
            <a:r>
              <a:rPr lang="en-GB" sz="16600" dirty="0"/>
              <a:t>’”</a:t>
            </a:r>
          </a:p>
          <a:p>
            <a:pPr algn="l" hangingPunct="1"/>
            <a:endParaRPr lang="en-GB" sz="16600" dirty="0"/>
          </a:p>
          <a:p>
            <a:pPr algn="r" hangingPunct="1"/>
            <a:r>
              <a:rPr lang="en-GB" sz="16600" u="sng" dirty="0"/>
              <a:t>1 Kings </a:t>
            </a:r>
            <a:r>
              <a:rPr lang="en-GB" sz="16600" b="1" u="sng" dirty="0"/>
              <a:t>19</a:t>
            </a:r>
            <a:r>
              <a:rPr lang="en-GB" sz="16600" u="sng" dirty="0"/>
              <a:t>.7 </a:t>
            </a:r>
          </a:p>
        </p:txBody>
      </p:sp>
    </p:spTree>
    <p:extLst>
      <p:ext uri="{BB962C8B-B14F-4D97-AF65-F5344CB8AC3E}">
        <p14:creationId xmlns:p14="http://schemas.microsoft.com/office/powerpoint/2010/main" val="95595322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3D038-A8A0-374F-C399-B69867AD6A6C}"/>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3B3D328F-848B-3A46-5917-DAF6CE45193E}"/>
              </a:ext>
            </a:extLst>
          </p:cNvPr>
          <p:cNvGrpSpPr/>
          <p:nvPr/>
        </p:nvGrpSpPr>
        <p:grpSpPr>
          <a:xfrm>
            <a:off x="356483" y="-1735426"/>
            <a:ext cx="19370392" cy="18107186"/>
            <a:chOff x="-7285287" y="-3237655"/>
            <a:chExt cx="19370392" cy="18107186"/>
          </a:xfrm>
        </p:grpSpPr>
        <p:sp>
          <p:nvSpPr>
            <p:cNvPr id="29" name="Oval 28">
              <a:extLst>
                <a:ext uri="{FF2B5EF4-FFF2-40B4-BE49-F238E27FC236}">
                  <a16:creationId xmlns:a16="http://schemas.microsoft.com/office/drawing/2014/main" id="{3EEFBEED-E6B7-5E45-1FFE-62DB31AC5833}"/>
                </a:ext>
              </a:extLst>
            </p:cNvPr>
            <p:cNvSpPr/>
            <p:nvPr/>
          </p:nvSpPr>
          <p:spPr>
            <a:xfrm rot="7716430">
              <a:off x="-5004389" y="2116954"/>
              <a:ext cx="15993773" cy="7664823"/>
            </a:xfrm>
            <a:prstGeom prst="ellips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0" name="Rectangle 29">
              <a:extLst>
                <a:ext uri="{FF2B5EF4-FFF2-40B4-BE49-F238E27FC236}">
                  <a16:creationId xmlns:a16="http://schemas.microsoft.com/office/drawing/2014/main" id="{7135B724-42E1-9FE1-4256-FF03EAC73749}"/>
                </a:ext>
              </a:extLst>
            </p:cNvPr>
            <p:cNvSpPr/>
            <p:nvPr/>
          </p:nvSpPr>
          <p:spPr>
            <a:xfrm>
              <a:off x="-7285287" y="10745215"/>
              <a:ext cx="12262078" cy="28719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1" name="Rectangle 30">
              <a:extLst>
                <a:ext uri="{FF2B5EF4-FFF2-40B4-BE49-F238E27FC236}">
                  <a16:creationId xmlns:a16="http://schemas.microsoft.com/office/drawing/2014/main" id="{D683493C-9B2B-AF77-6533-154048A275EB}"/>
                </a:ext>
              </a:extLst>
            </p:cNvPr>
            <p:cNvSpPr/>
            <p:nvPr/>
          </p:nvSpPr>
          <p:spPr>
            <a:xfrm rot="1962835">
              <a:off x="-802294" y="-3237655"/>
              <a:ext cx="12887399" cy="780741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2" name="Rectangle 31">
              <a:extLst>
                <a:ext uri="{FF2B5EF4-FFF2-40B4-BE49-F238E27FC236}">
                  <a16:creationId xmlns:a16="http://schemas.microsoft.com/office/drawing/2014/main" id="{6B596E8C-3593-0065-540C-2D5881469FB4}"/>
                </a:ext>
              </a:extLst>
            </p:cNvPr>
            <p:cNvSpPr/>
            <p:nvPr/>
          </p:nvSpPr>
          <p:spPr>
            <a:xfrm rot="6972700">
              <a:off x="-4676842" y="7302535"/>
              <a:ext cx="12262078" cy="287191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3" name="Rectangle 32">
              <a:extLst>
                <a:ext uri="{FF2B5EF4-FFF2-40B4-BE49-F238E27FC236}">
                  <a16:creationId xmlns:a16="http://schemas.microsoft.com/office/drawing/2014/main" id="{E477AC21-A6DD-877A-58AC-EF5C98337433}"/>
                </a:ext>
              </a:extLst>
            </p:cNvPr>
            <p:cNvSpPr/>
            <p:nvPr/>
          </p:nvSpPr>
          <p:spPr>
            <a:xfrm rot="5400000">
              <a:off x="-7104403" y="3105535"/>
              <a:ext cx="12033162" cy="461577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grpSp>
      <p:sp>
        <p:nvSpPr>
          <p:cNvPr id="2" name="Oval 1">
            <a:extLst>
              <a:ext uri="{FF2B5EF4-FFF2-40B4-BE49-F238E27FC236}">
                <a16:creationId xmlns:a16="http://schemas.microsoft.com/office/drawing/2014/main" id="{10B9404A-C95F-9204-D5DF-99A5D885530F}"/>
              </a:ext>
            </a:extLst>
          </p:cNvPr>
          <p:cNvSpPr/>
          <p:nvPr/>
        </p:nvSpPr>
        <p:spPr>
          <a:xfrm>
            <a:off x="7916756" y="2123352"/>
            <a:ext cx="7611035" cy="7664823"/>
          </a:xfrm>
          <a:prstGeom prst="ellips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5763539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3ECAF-5D16-9B53-B1C6-18B6091BB12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C77AFC37-B9D6-185F-3A05-9A53E6E66B62}"/>
              </a:ext>
            </a:extLst>
          </p:cNvPr>
          <p:cNvSpPr txBox="1">
            <a:spLocks/>
          </p:cNvSpPr>
          <p:nvPr/>
        </p:nvSpPr>
        <p:spPr>
          <a:xfrm>
            <a:off x="1659742" y="1225225"/>
            <a:ext cx="23943458" cy="1126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dirty="0"/>
              <a:t>“‘It is enough...’”</a:t>
            </a:r>
            <a:br>
              <a:rPr lang="en-GB" sz="23900" dirty="0"/>
            </a:br>
            <a:endParaRPr lang="en-GB" sz="23900" dirty="0"/>
          </a:p>
        </p:txBody>
      </p:sp>
    </p:spTree>
    <p:extLst>
      <p:ext uri="{BB962C8B-B14F-4D97-AF65-F5344CB8AC3E}">
        <p14:creationId xmlns:p14="http://schemas.microsoft.com/office/powerpoint/2010/main" val="399468506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2B8B00-17DB-C364-23C6-F4E6C54CDF05}"/>
              </a:ext>
            </a:extLst>
          </p:cNvPr>
          <p:cNvPicPr>
            <a:picLocks noChangeAspect="1"/>
          </p:cNvPicPr>
          <p:nvPr/>
        </p:nvPicPr>
        <p:blipFill rotWithShape="1">
          <a:blip r:embed="rId3"/>
          <a:srcRect l="4167" t="16519" r="34334" b="24518"/>
          <a:stretch/>
        </p:blipFill>
        <p:spPr>
          <a:xfrm>
            <a:off x="2018725" y="1371600"/>
            <a:ext cx="20346549" cy="10972800"/>
          </a:xfrm>
          <a:prstGeom prst="rect">
            <a:avLst/>
          </a:prstGeom>
        </p:spPr>
      </p:pic>
    </p:spTree>
    <p:extLst>
      <p:ext uri="{BB962C8B-B14F-4D97-AF65-F5344CB8AC3E}">
        <p14:creationId xmlns:p14="http://schemas.microsoft.com/office/powerpoint/2010/main" val="136220508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EB1FB-1516-5485-A8F4-9AAB52BAC75C}"/>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F67D872-6D60-6515-678A-19A9045347D7}"/>
              </a:ext>
            </a:extLst>
          </p:cNvPr>
          <p:cNvSpPr txBox="1">
            <a:spLocks/>
          </p:cNvSpPr>
          <p:nvPr/>
        </p:nvSpPr>
        <p:spPr>
          <a:xfrm>
            <a:off x="2229776" y="0"/>
            <a:ext cx="20773538" cy="1126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b="1" i="1" dirty="0">
                <a:solidFill>
                  <a:srgbClr val="000099"/>
                </a:solidFill>
              </a:rPr>
              <a:t>3. Have I declared “it is enough” over any area of my life?</a:t>
            </a:r>
          </a:p>
          <a:p>
            <a:pPr algn="l" hangingPunct="1"/>
            <a:endParaRPr lang="en-GB" sz="23900" b="1" i="1" dirty="0">
              <a:solidFill>
                <a:srgbClr val="000099"/>
              </a:solidFill>
            </a:endParaRPr>
          </a:p>
          <a:p>
            <a:pPr algn="l" hangingPunct="1"/>
            <a:r>
              <a:rPr lang="en-GB" sz="23900" b="1" i="1" dirty="0">
                <a:solidFill>
                  <a:srgbClr val="000099"/>
                </a:solidFill>
              </a:rPr>
              <a:t>4. Will I step into the journey beyond the “comma”?</a:t>
            </a:r>
          </a:p>
        </p:txBody>
      </p:sp>
    </p:spTree>
    <p:extLst>
      <p:ext uri="{BB962C8B-B14F-4D97-AF65-F5344CB8AC3E}">
        <p14:creationId xmlns:p14="http://schemas.microsoft.com/office/powerpoint/2010/main" val="1616804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DDB12-9CC9-45F1-F7E5-32DDEBD43F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BEB4648-F195-A6A6-285C-3C2C98107E45}"/>
              </a:ext>
            </a:extLst>
          </p:cNvPr>
          <p:cNvSpPr txBox="1">
            <a:spLocks/>
          </p:cNvSpPr>
          <p:nvPr/>
        </p:nvSpPr>
        <p:spPr>
          <a:xfrm>
            <a:off x="2275747" y="755917"/>
            <a:ext cx="19832506" cy="113973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dirty="0"/>
              <a:t>And behold, the word of the Lord came to him, and he said to him, “What are you doing here, Elijah?” </a:t>
            </a:r>
          </a:p>
          <a:p>
            <a:pPr algn="l" hangingPunct="1">
              <a:lnSpc>
                <a:spcPct val="90000"/>
              </a:lnSpc>
            </a:pPr>
            <a:endParaRPr lang="en-GB" sz="11700" b="1" dirty="0"/>
          </a:p>
          <a:p>
            <a:pPr algn="l" hangingPunct="1">
              <a:lnSpc>
                <a:spcPct val="90000"/>
              </a:lnSpc>
            </a:pPr>
            <a:r>
              <a:rPr lang="en-GB" sz="11700" b="1" dirty="0"/>
              <a:t>10 </a:t>
            </a:r>
            <a:r>
              <a:rPr lang="en-GB" sz="11700" dirty="0"/>
              <a:t>He said, “I have been very jealous for the Lord, the God of hosts. For the people of Israel have forsaken your covenant, thrown down your altars, and killed your prophets with the sword, and I, even I only, am left, and they seek my life, to take it away.” </a:t>
            </a:r>
            <a:r>
              <a:rPr lang="en-GB" sz="11700" b="1" dirty="0"/>
              <a:t>11 </a:t>
            </a:r>
            <a:r>
              <a:rPr lang="en-GB" sz="11700" dirty="0"/>
              <a:t>And he said, “Go out and stand on the mount before the Lord.” </a:t>
            </a:r>
          </a:p>
        </p:txBody>
      </p:sp>
    </p:spTree>
    <p:extLst>
      <p:ext uri="{BB962C8B-B14F-4D97-AF65-F5344CB8AC3E}">
        <p14:creationId xmlns:p14="http://schemas.microsoft.com/office/powerpoint/2010/main" val="43221683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DFD92-D115-AE63-4A98-C4C4FC6EF808}"/>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40A36BC-ED3A-446C-87FF-0D39C9A5CF32}"/>
              </a:ext>
            </a:extLst>
          </p:cNvPr>
          <p:cNvSpPr txBox="1">
            <a:spLocks/>
          </p:cNvSpPr>
          <p:nvPr/>
        </p:nvSpPr>
        <p:spPr>
          <a:xfrm>
            <a:off x="2608714" y="347702"/>
            <a:ext cx="19832506" cy="113973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5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dirty="0"/>
              <a:t>And behold, the Lord passed by, and a great and strong wind tore the mountains and broke in pieces the rocks before the Lord, but the Lord was not in the wind. And after the wind an earthquake, but the Lord was not in the earthquake. </a:t>
            </a:r>
            <a:r>
              <a:rPr lang="en-GB" sz="11700" b="1" dirty="0"/>
              <a:t>12 </a:t>
            </a:r>
            <a:r>
              <a:rPr lang="en-GB" sz="11700" dirty="0"/>
              <a:t>And after the earthquake a fire, but the Lord was not in the fire. And after the fire the sound of a low whisper.</a:t>
            </a:r>
          </a:p>
          <a:p>
            <a:pPr algn="l" hangingPunct="1">
              <a:lnSpc>
                <a:spcPct val="90000"/>
              </a:lnSpc>
            </a:pPr>
            <a:endParaRPr lang="en-GB" sz="11700" b="1" dirty="0"/>
          </a:p>
          <a:p>
            <a:pPr algn="l" hangingPunct="1">
              <a:lnSpc>
                <a:spcPct val="90000"/>
              </a:lnSpc>
            </a:pPr>
            <a:r>
              <a:rPr lang="en-GB" sz="11700" b="1" dirty="0"/>
              <a:t>13 </a:t>
            </a:r>
            <a:r>
              <a:rPr lang="en-GB" sz="11700" dirty="0"/>
              <a:t>And when Elijah heard it, he wrapped his face in his cloak and went out and stood at the entrance of the cave. </a:t>
            </a:r>
          </a:p>
          <a:p>
            <a:pPr algn="l" hangingPunct="1">
              <a:lnSpc>
                <a:spcPct val="90000"/>
              </a:lnSpc>
            </a:pPr>
            <a:endParaRPr lang="en-GB" sz="11700" dirty="0"/>
          </a:p>
          <a:p>
            <a:pPr algn="l" hangingPunct="1">
              <a:lnSpc>
                <a:spcPct val="90000"/>
              </a:lnSpc>
            </a:pPr>
            <a:r>
              <a:rPr lang="en-GB" sz="11700" dirty="0"/>
              <a:t>And behold, there came a voice to him and said, “What are you doing here, Elijah?”</a:t>
            </a:r>
          </a:p>
        </p:txBody>
      </p:sp>
    </p:spTree>
    <p:extLst>
      <p:ext uri="{BB962C8B-B14F-4D97-AF65-F5344CB8AC3E}">
        <p14:creationId xmlns:p14="http://schemas.microsoft.com/office/powerpoint/2010/main" val="153741453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7CE2D-C005-F2F2-C367-BB1801BDDE6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392ACB4-A08F-C30E-75CF-AEAE42AA5369}"/>
              </a:ext>
            </a:extLst>
          </p:cNvPr>
          <p:cNvSpPr txBox="1">
            <a:spLocks/>
          </p:cNvSpPr>
          <p:nvPr/>
        </p:nvSpPr>
        <p:spPr>
          <a:xfrm>
            <a:off x="2037907" y="-440087"/>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3. The voice of gentle silence</a:t>
            </a:r>
            <a:endParaRPr lang="en-GB" sz="19900" dirty="0">
              <a:solidFill>
                <a:srgbClr val="002060"/>
              </a:solidFill>
            </a:endParaRPr>
          </a:p>
        </p:txBody>
      </p:sp>
    </p:spTree>
    <p:extLst>
      <p:ext uri="{BB962C8B-B14F-4D97-AF65-F5344CB8AC3E}">
        <p14:creationId xmlns:p14="http://schemas.microsoft.com/office/powerpoint/2010/main" val="308331044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4BDF4-CA57-2EC8-AD5D-6363262B462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C47EDF7-4481-8537-2B33-755D6A98A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31" y="0"/>
            <a:ext cx="14580329" cy="115555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433006A-CF1F-E0FF-2D21-985AF302F68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7000" contrast="-5000"/>
                    </a14:imgEffect>
                  </a14:imgLayer>
                </a14:imgProps>
              </a:ext>
              <a:ext uri="{28A0092B-C50C-407E-A947-70E740481C1C}">
                <a14:useLocalDpi xmlns:a14="http://schemas.microsoft.com/office/drawing/2010/main" val="0"/>
              </a:ext>
            </a:extLst>
          </a:blip>
          <a:srcRect/>
          <a:stretch>
            <a:fillRect/>
          </a:stretch>
        </p:blipFill>
        <p:spPr bwMode="auto">
          <a:xfrm>
            <a:off x="4662717" y="0"/>
            <a:ext cx="17247024" cy="115555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60299A9-2D1D-2035-586A-67D0EF6CEF22}"/>
              </a:ext>
            </a:extLst>
          </p:cNvPr>
          <p:cNvPicPr>
            <a:picLocks noChangeAspect="1"/>
          </p:cNvPicPr>
          <p:nvPr/>
        </p:nvPicPr>
        <p:blipFill>
          <a:blip r:embed="rId6"/>
          <a:stretch>
            <a:fillRect/>
          </a:stretch>
        </p:blipFill>
        <p:spPr>
          <a:xfrm>
            <a:off x="10415933" y="0"/>
            <a:ext cx="20773943" cy="11555506"/>
          </a:xfrm>
          <a:prstGeom prst="rect">
            <a:avLst/>
          </a:prstGeom>
        </p:spPr>
      </p:pic>
    </p:spTree>
    <p:extLst>
      <p:ext uri="{BB962C8B-B14F-4D97-AF65-F5344CB8AC3E}">
        <p14:creationId xmlns:p14="http://schemas.microsoft.com/office/powerpoint/2010/main" val="9186734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E8E72-9CF8-FF76-EA0F-F1F6597D546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D642DDC-3A9F-6AF1-1EEA-4F5ECD157634}"/>
              </a:ext>
            </a:extLst>
          </p:cNvPr>
          <p:cNvSpPr txBox="1">
            <a:spLocks/>
          </p:cNvSpPr>
          <p:nvPr/>
        </p:nvSpPr>
        <p:spPr>
          <a:xfrm>
            <a:off x="2037907" y="-424337"/>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Wind, earthquake, fire...</a:t>
            </a:r>
          </a:p>
          <a:p>
            <a:pPr algn="l" hangingPunct="1"/>
            <a:endParaRPr lang="en-GB" sz="13800" b="1" dirty="0">
              <a:solidFill>
                <a:srgbClr val="000099"/>
              </a:solidFill>
            </a:endParaRPr>
          </a:p>
          <a:p>
            <a:pPr algn="l" hangingPunct="1"/>
            <a:r>
              <a:rPr lang="en-GB" sz="13800" b="1" dirty="0">
                <a:solidFill>
                  <a:srgbClr val="000099"/>
                </a:solidFill>
              </a:rPr>
              <a:t>1. Valid expressions of God’s presence but not for this time...</a:t>
            </a:r>
            <a:endParaRPr lang="en-GB" sz="13800" dirty="0"/>
          </a:p>
        </p:txBody>
      </p:sp>
      <p:grpSp>
        <p:nvGrpSpPr>
          <p:cNvPr id="7" name="Group 6">
            <a:extLst>
              <a:ext uri="{FF2B5EF4-FFF2-40B4-BE49-F238E27FC236}">
                <a16:creationId xmlns:a16="http://schemas.microsoft.com/office/drawing/2014/main" id="{E3E69047-013A-1D17-E51A-5E8CBF2FB5D7}"/>
              </a:ext>
            </a:extLst>
          </p:cNvPr>
          <p:cNvGrpSpPr/>
          <p:nvPr/>
        </p:nvGrpSpPr>
        <p:grpSpPr>
          <a:xfrm>
            <a:off x="-1501656" y="-2935392"/>
            <a:ext cx="28941570" cy="8118763"/>
            <a:chOff x="-1501656" y="-2935392"/>
            <a:chExt cx="28941570" cy="8118763"/>
          </a:xfrm>
        </p:grpSpPr>
        <p:pic>
          <p:nvPicPr>
            <p:cNvPr id="3" name="Picture 2">
              <a:extLst>
                <a:ext uri="{FF2B5EF4-FFF2-40B4-BE49-F238E27FC236}">
                  <a16:creationId xmlns:a16="http://schemas.microsoft.com/office/drawing/2014/main" id="{D182565A-410A-266C-5F7C-CD2A21BB0A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961"/>
            <a:stretch/>
          </p:blipFill>
          <p:spPr bwMode="auto">
            <a:xfrm>
              <a:off x="-1501656" y="-2216728"/>
              <a:ext cx="14580329" cy="74000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71064994-E735-7543-1E6D-00401E84313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17000" contrast="-5000"/>
                      </a14:imgEffect>
                    </a14:imgLayer>
                  </a14:imgProps>
                </a:ext>
                <a:ext uri="{28A0092B-C50C-407E-A947-70E740481C1C}">
                  <a14:useLocalDpi xmlns:a14="http://schemas.microsoft.com/office/drawing/2010/main" val="0"/>
                </a:ext>
              </a:extLst>
            </a:blip>
            <a:srcRect l="30726" t="17736" r="7099" b="12004"/>
            <a:stretch/>
          </p:blipFill>
          <p:spPr bwMode="auto">
            <a:xfrm>
              <a:off x="7341276" y="-2935392"/>
              <a:ext cx="10723418" cy="81187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EA28BF7-3668-597F-5DD1-6BFEAB1C5214}"/>
                </a:ext>
              </a:extLst>
            </p:cNvPr>
            <p:cNvPicPr>
              <a:picLocks noChangeAspect="1"/>
            </p:cNvPicPr>
            <p:nvPr/>
          </p:nvPicPr>
          <p:blipFill rotWithShape="1">
            <a:blip r:embed="rId6"/>
            <a:srcRect l="47233" t="9343" b="35633"/>
            <a:stretch/>
          </p:blipFill>
          <p:spPr>
            <a:xfrm>
              <a:off x="16477945" y="-1194757"/>
              <a:ext cx="10961969" cy="6358423"/>
            </a:xfrm>
            <a:prstGeom prst="rect">
              <a:avLst/>
            </a:prstGeom>
          </p:spPr>
        </p:pic>
      </p:grpSp>
    </p:spTree>
    <p:extLst>
      <p:ext uri="{BB962C8B-B14F-4D97-AF65-F5344CB8AC3E}">
        <p14:creationId xmlns:p14="http://schemas.microsoft.com/office/powerpoint/2010/main" val="383486383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325DD-7FDE-C6AA-0D46-61C8D82F295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CCC10B4-2CC5-D428-054E-284B3BC74D26}"/>
              </a:ext>
            </a:extLst>
          </p:cNvPr>
          <p:cNvSpPr txBox="1">
            <a:spLocks/>
          </p:cNvSpPr>
          <p:nvPr/>
        </p:nvSpPr>
        <p:spPr>
          <a:xfrm>
            <a:off x="2037907" y="0"/>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Wind, earthquake, fire...</a:t>
            </a:r>
          </a:p>
          <a:p>
            <a:pPr algn="l" hangingPunct="1"/>
            <a:endParaRPr lang="en-GB" sz="13800" b="1" dirty="0">
              <a:solidFill>
                <a:srgbClr val="000099"/>
              </a:solidFill>
            </a:endParaRPr>
          </a:p>
          <a:p>
            <a:pPr algn="l" hangingPunct="1"/>
            <a:r>
              <a:rPr lang="en-GB" sz="13800" b="1" dirty="0">
                <a:solidFill>
                  <a:srgbClr val="000099"/>
                </a:solidFill>
              </a:rPr>
              <a:t>2. Distractions from the quiet strength of His voice.</a:t>
            </a:r>
            <a:endParaRPr lang="en-GB" sz="13800" dirty="0"/>
          </a:p>
        </p:txBody>
      </p:sp>
      <p:grpSp>
        <p:nvGrpSpPr>
          <p:cNvPr id="3" name="Group 2">
            <a:extLst>
              <a:ext uri="{FF2B5EF4-FFF2-40B4-BE49-F238E27FC236}">
                <a16:creationId xmlns:a16="http://schemas.microsoft.com/office/drawing/2014/main" id="{17BF59E8-435F-D5AF-A78D-3B2027BF2AF0}"/>
              </a:ext>
            </a:extLst>
          </p:cNvPr>
          <p:cNvGrpSpPr/>
          <p:nvPr/>
        </p:nvGrpSpPr>
        <p:grpSpPr>
          <a:xfrm>
            <a:off x="-1501656" y="-2935392"/>
            <a:ext cx="28941570" cy="8118763"/>
            <a:chOff x="-1501656" y="-2935392"/>
            <a:chExt cx="28941570" cy="8118763"/>
          </a:xfrm>
        </p:grpSpPr>
        <p:pic>
          <p:nvPicPr>
            <p:cNvPr id="4" name="Picture 3">
              <a:extLst>
                <a:ext uri="{FF2B5EF4-FFF2-40B4-BE49-F238E27FC236}">
                  <a16:creationId xmlns:a16="http://schemas.microsoft.com/office/drawing/2014/main" id="{A7B23512-63CF-793F-1325-91A5178123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961"/>
            <a:stretch/>
          </p:blipFill>
          <p:spPr bwMode="auto">
            <a:xfrm>
              <a:off x="-1501656" y="-2216728"/>
              <a:ext cx="14580329" cy="7400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3C5C9BD-7F14-D68F-AA47-83575AAA151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17000" contrast="-5000"/>
                      </a14:imgEffect>
                    </a14:imgLayer>
                  </a14:imgProps>
                </a:ext>
                <a:ext uri="{28A0092B-C50C-407E-A947-70E740481C1C}">
                  <a14:useLocalDpi xmlns:a14="http://schemas.microsoft.com/office/drawing/2010/main" val="0"/>
                </a:ext>
              </a:extLst>
            </a:blip>
            <a:srcRect l="30726" t="17736" r="7099" b="12004"/>
            <a:stretch/>
          </p:blipFill>
          <p:spPr bwMode="auto">
            <a:xfrm>
              <a:off x="7341276" y="-2935392"/>
              <a:ext cx="10723418" cy="81187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B8AC5F1-993F-79E4-2922-A49A73F4F22B}"/>
                </a:ext>
              </a:extLst>
            </p:cNvPr>
            <p:cNvPicPr>
              <a:picLocks noChangeAspect="1"/>
            </p:cNvPicPr>
            <p:nvPr/>
          </p:nvPicPr>
          <p:blipFill rotWithShape="1">
            <a:blip r:embed="rId6"/>
            <a:srcRect l="47233" t="9343" b="35633"/>
            <a:stretch/>
          </p:blipFill>
          <p:spPr>
            <a:xfrm>
              <a:off x="16477945" y="-1194757"/>
              <a:ext cx="10961969" cy="6358423"/>
            </a:xfrm>
            <a:prstGeom prst="rect">
              <a:avLst/>
            </a:prstGeom>
          </p:spPr>
        </p:pic>
      </p:grpSp>
    </p:spTree>
    <p:extLst>
      <p:ext uri="{BB962C8B-B14F-4D97-AF65-F5344CB8AC3E}">
        <p14:creationId xmlns:p14="http://schemas.microsoft.com/office/powerpoint/2010/main" val="924404039"/>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1A3087D-0C6C-ACD9-98EF-61D9EB876C2B}"/>
              </a:ext>
            </a:extLst>
          </p:cNvPr>
          <p:cNvSpPr txBox="1">
            <a:spLocks/>
          </p:cNvSpPr>
          <p:nvPr/>
        </p:nvSpPr>
        <p:spPr>
          <a:xfrm>
            <a:off x="6819849" y="3213847"/>
            <a:ext cx="20308185" cy="2716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“A gentle silence...”</a:t>
            </a:r>
            <a:endParaRPr lang="en-GB" sz="13800" dirty="0"/>
          </a:p>
        </p:txBody>
      </p:sp>
      <p:sp>
        <p:nvSpPr>
          <p:cNvPr id="3" name="“Now this is eternal life: that they know you, the only true God, and Jesus Christ, whom you have sent.”…">
            <a:extLst>
              <a:ext uri="{FF2B5EF4-FFF2-40B4-BE49-F238E27FC236}">
                <a16:creationId xmlns:a16="http://schemas.microsoft.com/office/drawing/2014/main" id="{5EB882AF-0E26-B0B5-63CA-A35B88B22665}"/>
              </a:ext>
            </a:extLst>
          </p:cNvPr>
          <p:cNvSpPr txBox="1">
            <a:spLocks/>
          </p:cNvSpPr>
          <p:nvPr/>
        </p:nvSpPr>
        <p:spPr>
          <a:xfrm>
            <a:off x="1620320" y="497541"/>
            <a:ext cx="20308185" cy="2716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“A low whisper...”</a:t>
            </a:r>
            <a:endParaRPr lang="en-GB" sz="13800" dirty="0"/>
          </a:p>
        </p:txBody>
      </p:sp>
      <p:sp>
        <p:nvSpPr>
          <p:cNvPr id="4" name="“Now this is eternal life: that they know you, the only true God, and Jesus Christ, whom you have sent.”…">
            <a:extLst>
              <a:ext uri="{FF2B5EF4-FFF2-40B4-BE49-F238E27FC236}">
                <a16:creationId xmlns:a16="http://schemas.microsoft.com/office/drawing/2014/main" id="{60399D39-1BDF-BC36-76BF-7956E0B5BACA}"/>
              </a:ext>
            </a:extLst>
          </p:cNvPr>
          <p:cNvSpPr txBox="1">
            <a:spLocks/>
          </p:cNvSpPr>
          <p:nvPr/>
        </p:nvSpPr>
        <p:spPr>
          <a:xfrm>
            <a:off x="2037907" y="6185647"/>
            <a:ext cx="20308185" cy="2716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“A still small voice...”</a:t>
            </a:r>
            <a:endParaRPr lang="en-GB" sz="13800" dirty="0"/>
          </a:p>
        </p:txBody>
      </p:sp>
      <p:sp>
        <p:nvSpPr>
          <p:cNvPr id="5" name="“Now this is eternal life: that they know you, the only true God, and Jesus Christ, whom you have sent.”…">
            <a:extLst>
              <a:ext uri="{FF2B5EF4-FFF2-40B4-BE49-F238E27FC236}">
                <a16:creationId xmlns:a16="http://schemas.microsoft.com/office/drawing/2014/main" id="{73E47D7C-C497-00F8-2F14-0C4C0C5723D0}"/>
              </a:ext>
            </a:extLst>
          </p:cNvPr>
          <p:cNvSpPr txBox="1">
            <a:spLocks/>
          </p:cNvSpPr>
          <p:nvPr/>
        </p:nvSpPr>
        <p:spPr>
          <a:xfrm>
            <a:off x="8254202" y="9816354"/>
            <a:ext cx="20308185" cy="2716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b="1" dirty="0">
                <a:solidFill>
                  <a:srgbClr val="000099"/>
                </a:solidFill>
              </a:rPr>
              <a:t>“The sound of a gentle whisper...”</a:t>
            </a:r>
            <a:endParaRPr lang="en-GB" sz="13800" dirty="0"/>
          </a:p>
        </p:txBody>
      </p:sp>
    </p:spTree>
    <p:extLst>
      <p:ext uri="{BB962C8B-B14F-4D97-AF65-F5344CB8AC3E}">
        <p14:creationId xmlns:p14="http://schemas.microsoft.com/office/powerpoint/2010/main" val="9762663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68CD-9FCA-8DC1-EFD9-E0A81CBC03C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0D40EC3E-4E14-A80D-C1BA-65C5029072EF}"/>
              </a:ext>
            </a:extLst>
          </p:cNvPr>
          <p:cNvSpPr txBox="1">
            <a:spLocks/>
          </p:cNvSpPr>
          <p:nvPr/>
        </p:nvSpPr>
        <p:spPr>
          <a:xfrm>
            <a:off x="2330302" y="1435572"/>
            <a:ext cx="20163938" cy="10844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dirty="0"/>
              <a:t>“He made the storm be still, and the waves of the sea were </a:t>
            </a:r>
            <a:r>
              <a:rPr lang="en-GB" sz="16600" b="1" dirty="0"/>
              <a:t>hushed</a:t>
            </a:r>
            <a:r>
              <a:rPr lang="en-GB" sz="16600" dirty="0"/>
              <a:t>...”</a:t>
            </a:r>
          </a:p>
          <a:p>
            <a:pPr algn="l" hangingPunct="1"/>
            <a:endParaRPr lang="en-GB" sz="16600" dirty="0"/>
          </a:p>
          <a:p>
            <a:pPr algn="r" hangingPunct="1"/>
            <a:r>
              <a:rPr lang="en-GB" sz="16600" u="sng" dirty="0"/>
              <a:t>Psalm </a:t>
            </a:r>
            <a:r>
              <a:rPr lang="en-GB" sz="16600" b="1" u="sng" dirty="0"/>
              <a:t>107</a:t>
            </a:r>
            <a:r>
              <a:rPr lang="en-GB" sz="16600" u="sng" dirty="0"/>
              <a:t>.29</a:t>
            </a:r>
          </a:p>
        </p:txBody>
      </p:sp>
    </p:spTree>
    <p:extLst>
      <p:ext uri="{BB962C8B-B14F-4D97-AF65-F5344CB8AC3E}">
        <p14:creationId xmlns:p14="http://schemas.microsoft.com/office/powerpoint/2010/main" val="346471027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717EB-04E7-E63E-90DB-026E3E06DC9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2AA4B5F-278C-A0B4-6D8A-E5734BDB00C3}"/>
              </a:ext>
            </a:extLst>
          </p:cNvPr>
          <p:cNvSpPr txBox="1">
            <a:spLocks/>
          </p:cNvSpPr>
          <p:nvPr/>
        </p:nvSpPr>
        <p:spPr>
          <a:xfrm>
            <a:off x="2074172" y="0"/>
            <a:ext cx="20773538" cy="1126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b="1" i="1" dirty="0">
                <a:solidFill>
                  <a:srgbClr val="000099"/>
                </a:solidFill>
              </a:rPr>
              <a:t>5. Lord, help me tune-in to your gentle silence in the midst of my circumstances... </a:t>
            </a:r>
          </a:p>
          <a:p>
            <a:pPr algn="l" hangingPunct="1"/>
            <a:endParaRPr lang="en-GB" sz="23900" dirty="0">
              <a:solidFill>
                <a:srgbClr val="000099"/>
              </a:solidFill>
            </a:endParaRPr>
          </a:p>
          <a:p>
            <a:pPr algn="l" hangingPunct="1"/>
            <a:r>
              <a:rPr lang="en-GB" sz="23900" b="1" i="1" dirty="0">
                <a:solidFill>
                  <a:srgbClr val="000099"/>
                </a:solidFill>
              </a:rPr>
              <a:t>6. Do I need to respond to a “gentle whisper” in my life?</a:t>
            </a:r>
          </a:p>
        </p:txBody>
      </p:sp>
    </p:spTree>
    <p:extLst>
      <p:ext uri="{BB962C8B-B14F-4D97-AF65-F5344CB8AC3E}">
        <p14:creationId xmlns:p14="http://schemas.microsoft.com/office/powerpoint/2010/main" val="260669553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B59B-8C7C-FA2C-F197-5486CFC5E29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DF9D207A-425A-CE98-3538-5E64295515C2}"/>
              </a:ext>
            </a:extLst>
          </p:cNvPr>
          <p:cNvSpPr txBox="1">
            <a:spLocks/>
          </p:cNvSpPr>
          <p:nvPr/>
        </p:nvSpPr>
        <p:spPr>
          <a:xfrm>
            <a:off x="2275747" y="0"/>
            <a:ext cx="19832506" cy="12090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6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13 </a:t>
            </a:r>
            <a:r>
              <a:rPr lang="en-GB" sz="11700" dirty="0"/>
              <a:t>And when Elijah heard it, he wrapped his face in his cloak and went out and stood at the entrance of the cave. </a:t>
            </a:r>
          </a:p>
          <a:p>
            <a:pPr algn="l" hangingPunct="1">
              <a:lnSpc>
                <a:spcPct val="90000"/>
              </a:lnSpc>
            </a:pPr>
            <a:endParaRPr lang="en-GB" sz="11700" dirty="0"/>
          </a:p>
          <a:p>
            <a:pPr algn="l" hangingPunct="1">
              <a:lnSpc>
                <a:spcPct val="90000"/>
              </a:lnSpc>
            </a:pPr>
            <a:r>
              <a:rPr lang="en-GB" sz="11700" dirty="0"/>
              <a:t>And behold, there came a voice to him and said, “What are you doing here, Elijah?”</a:t>
            </a:r>
          </a:p>
          <a:p>
            <a:pPr algn="l" hangingPunct="1">
              <a:lnSpc>
                <a:spcPct val="90000"/>
              </a:lnSpc>
            </a:pPr>
            <a:endParaRPr lang="en-GB" sz="11700" dirty="0"/>
          </a:p>
          <a:p>
            <a:pPr algn="l" hangingPunct="1">
              <a:lnSpc>
                <a:spcPct val="90000"/>
              </a:lnSpc>
            </a:pPr>
            <a:r>
              <a:rPr lang="en-GB" sz="11700" b="1" dirty="0"/>
              <a:t>14</a:t>
            </a:r>
            <a:r>
              <a:rPr lang="en-GB" sz="11700" dirty="0"/>
              <a:t> He said, “I have been very jealous for the Lord, the God of hosts. For the people of Israel have forsaken your covenant, thrown down your altars, and killed your prophets with the sword, and I, even I only, am left, and they seek my life, to take it away.” </a:t>
            </a:r>
          </a:p>
        </p:txBody>
      </p:sp>
    </p:spTree>
    <p:extLst>
      <p:ext uri="{BB962C8B-B14F-4D97-AF65-F5344CB8AC3E}">
        <p14:creationId xmlns:p14="http://schemas.microsoft.com/office/powerpoint/2010/main" val="74730351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A2B3-3E35-CA39-E2A6-7EF4908EEBF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81B8E5A-FEFB-7686-0C2F-0ABAA4C12291}"/>
              </a:ext>
            </a:extLst>
          </p:cNvPr>
          <p:cNvSpPr txBox="1">
            <a:spLocks/>
          </p:cNvSpPr>
          <p:nvPr/>
        </p:nvSpPr>
        <p:spPr>
          <a:xfrm>
            <a:off x="2275747" y="0"/>
            <a:ext cx="19832506" cy="12090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endParaRPr lang="en-GB" sz="11700" dirty="0"/>
          </a:p>
          <a:p>
            <a:pPr algn="l" hangingPunct="1">
              <a:lnSpc>
                <a:spcPct val="90000"/>
              </a:lnSpc>
            </a:pPr>
            <a:r>
              <a:rPr lang="en-GB" sz="11700" b="1" dirty="0"/>
              <a:t>15 </a:t>
            </a:r>
            <a:r>
              <a:rPr lang="en-GB" sz="11700" dirty="0"/>
              <a:t>And the Lord said to him, “Go, return on your way to the wilderness of Damascus. And when you arrive, you shall anoint Hazael to be king over Syria. </a:t>
            </a:r>
            <a:r>
              <a:rPr lang="en-GB" sz="11700" b="1" dirty="0"/>
              <a:t>16 </a:t>
            </a:r>
            <a:r>
              <a:rPr lang="en-GB" sz="11700" dirty="0"/>
              <a:t>And Jehu the son of </a:t>
            </a:r>
            <a:r>
              <a:rPr lang="en-GB" sz="11700" dirty="0" err="1"/>
              <a:t>Nimshi</a:t>
            </a:r>
            <a:r>
              <a:rPr lang="en-GB" sz="11700" dirty="0"/>
              <a:t> you shall anoint to be king over Israel, and Elisha the son of </a:t>
            </a:r>
            <a:r>
              <a:rPr lang="en-GB" sz="11700" dirty="0" err="1"/>
              <a:t>Shaphat</a:t>
            </a:r>
            <a:r>
              <a:rPr lang="en-GB" sz="11700" dirty="0"/>
              <a:t> of Abel-</a:t>
            </a:r>
            <a:r>
              <a:rPr lang="en-GB" sz="11700" dirty="0" err="1"/>
              <a:t>meholah</a:t>
            </a:r>
            <a:r>
              <a:rPr lang="en-GB" sz="11700" dirty="0"/>
              <a:t> you shall anoint to be prophet in your place. </a:t>
            </a:r>
            <a:r>
              <a:rPr lang="en-GB" sz="11700" b="1" dirty="0"/>
              <a:t>17</a:t>
            </a:r>
            <a:r>
              <a:rPr lang="en-GB" sz="11700" dirty="0"/>
              <a:t> And the one who escapes from the sword of Hazael shall Jehu put to death, and the one who escapes from the sword of Jehu shall Elisha put to death. </a:t>
            </a:r>
          </a:p>
        </p:txBody>
      </p:sp>
    </p:spTree>
    <p:extLst>
      <p:ext uri="{BB962C8B-B14F-4D97-AF65-F5344CB8AC3E}">
        <p14:creationId xmlns:p14="http://schemas.microsoft.com/office/powerpoint/2010/main" val="107166079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7BF76-AC40-B6B8-05B8-3BDDC7E93B3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2E90E0D-112D-D149-1A0A-D4046C460B5C}"/>
              </a:ext>
            </a:extLst>
          </p:cNvPr>
          <p:cNvSpPr txBox="1">
            <a:spLocks/>
          </p:cNvSpPr>
          <p:nvPr/>
        </p:nvSpPr>
        <p:spPr>
          <a:xfrm>
            <a:off x="2504980" y="1239212"/>
            <a:ext cx="19832506" cy="11237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18 </a:t>
            </a:r>
            <a:r>
              <a:rPr lang="en-GB" sz="11700" dirty="0"/>
              <a:t>Yet I will leave seven thousand in Israel, all the knees that have not bowed to Baal, and every mouth that has not kissed him.”</a:t>
            </a:r>
          </a:p>
          <a:p>
            <a:pPr algn="l" hangingPunct="1">
              <a:lnSpc>
                <a:spcPct val="90000"/>
              </a:lnSpc>
            </a:pPr>
            <a:endParaRPr lang="en-GB" sz="11700" b="1" dirty="0"/>
          </a:p>
          <a:p>
            <a:pPr algn="l" hangingPunct="1">
              <a:lnSpc>
                <a:spcPct val="90000"/>
              </a:lnSpc>
            </a:pPr>
            <a:r>
              <a:rPr lang="en-GB" sz="11700" b="1" dirty="0"/>
              <a:t>19 </a:t>
            </a:r>
            <a:r>
              <a:rPr lang="en-GB" sz="11700" dirty="0"/>
              <a:t>So he departed from there and found Elisha the son of </a:t>
            </a:r>
            <a:r>
              <a:rPr lang="en-GB" sz="11700" dirty="0" err="1"/>
              <a:t>Shaphat</a:t>
            </a:r>
            <a:r>
              <a:rPr lang="en-GB" sz="11700" dirty="0"/>
              <a:t>, who was </a:t>
            </a:r>
            <a:r>
              <a:rPr lang="en-GB" sz="11700" dirty="0" err="1"/>
              <a:t>plowing</a:t>
            </a:r>
            <a:r>
              <a:rPr lang="en-GB" sz="11700" dirty="0"/>
              <a:t> with twelve yoke of oxen in front of him, and he was with the twelfth. Elijah passed by him and cast his cloak upon him.</a:t>
            </a:r>
          </a:p>
        </p:txBody>
      </p:sp>
    </p:spTree>
    <p:extLst>
      <p:ext uri="{BB962C8B-B14F-4D97-AF65-F5344CB8AC3E}">
        <p14:creationId xmlns:p14="http://schemas.microsoft.com/office/powerpoint/2010/main" val="158243211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00B75-1045-5678-2C6E-B8EFF6A954F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38ABC52-A600-A4AB-B1BE-FBDD8E870223}"/>
              </a:ext>
            </a:extLst>
          </p:cNvPr>
          <p:cNvSpPr txBox="1">
            <a:spLocks/>
          </p:cNvSpPr>
          <p:nvPr/>
        </p:nvSpPr>
        <p:spPr>
          <a:xfrm>
            <a:off x="2037907" y="0"/>
            <a:ext cx="20308185"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4. “Go make a disciple...”</a:t>
            </a:r>
            <a:endParaRPr lang="en-GB" sz="19900" dirty="0">
              <a:solidFill>
                <a:srgbClr val="002060"/>
              </a:solidFill>
            </a:endParaRPr>
          </a:p>
        </p:txBody>
      </p:sp>
    </p:spTree>
    <p:extLst>
      <p:ext uri="{BB962C8B-B14F-4D97-AF65-F5344CB8AC3E}">
        <p14:creationId xmlns:p14="http://schemas.microsoft.com/office/powerpoint/2010/main" val="258449541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1D56-26E0-D0E1-B8EA-496DC08D52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085428-9567-4576-F6A5-BBC50028A659}"/>
              </a:ext>
            </a:extLst>
          </p:cNvPr>
          <p:cNvPicPr>
            <a:picLocks noChangeAspect="1"/>
          </p:cNvPicPr>
          <p:nvPr/>
        </p:nvPicPr>
        <p:blipFill rotWithShape="1">
          <a:blip r:embed="rId3"/>
          <a:srcRect l="21668" t="17111" r="21166" b="12370"/>
          <a:stretch/>
        </p:blipFill>
        <p:spPr>
          <a:xfrm>
            <a:off x="-304800" y="-481459"/>
            <a:ext cx="18725926" cy="12993499"/>
          </a:xfrm>
          <a:prstGeom prst="rect">
            <a:avLst/>
          </a:prstGeom>
        </p:spPr>
      </p:pic>
    </p:spTree>
    <p:extLst>
      <p:ext uri="{BB962C8B-B14F-4D97-AF65-F5344CB8AC3E}">
        <p14:creationId xmlns:p14="http://schemas.microsoft.com/office/powerpoint/2010/main" val="1826620705"/>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8E42B-DBC2-D9A4-BFE6-5DFE57E5C35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EA9A47-E648-6C54-2710-2F5F9964D1B8}"/>
              </a:ext>
            </a:extLst>
          </p:cNvPr>
          <p:cNvPicPr>
            <a:picLocks noChangeAspect="1"/>
          </p:cNvPicPr>
          <p:nvPr/>
        </p:nvPicPr>
        <p:blipFill rotWithShape="1">
          <a:blip r:embed="rId3"/>
          <a:srcRect l="13334" r="13166"/>
          <a:stretch/>
        </p:blipFill>
        <p:spPr>
          <a:xfrm>
            <a:off x="8046720" y="1242682"/>
            <a:ext cx="16885920" cy="12922898"/>
          </a:xfrm>
          <a:prstGeom prst="rect">
            <a:avLst/>
          </a:prstGeom>
        </p:spPr>
      </p:pic>
    </p:spTree>
    <p:extLst>
      <p:ext uri="{BB962C8B-B14F-4D97-AF65-F5344CB8AC3E}">
        <p14:creationId xmlns:p14="http://schemas.microsoft.com/office/powerpoint/2010/main" val="272158928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1333-241A-41BA-5EB5-E2BC628F0C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B70BA9-5313-6D80-A78F-8993B7CF4E1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6000"/>
                    </a14:imgEffect>
                  </a14:imgLayer>
                </a14:imgProps>
              </a:ext>
            </a:extLst>
          </a:blip>
          <a:srcRect l="15272" t="12283" r="38427" b="12799"/>
          <a:stretch/>
        </p:blipFill>
        <p:spPr>
          <a:xfrm>
            <a:off x="4922990" y="242047"/>
            <a:ext cx="14538019" cy="13231906"/>
          </a:xfrm>
          <a:prstGeom prst="rect">
            <a:avLst/>
          </a:prstGeom>
        </p:spPr>
      </p:pic>
    </p:spTree>
    <p:extLst>
      <p:ext uri="{BB962C8B-B14F-4D97-AF65-F5344CB8AC3E}">
        <p14:creationId xmlns:p14="http://schemas.microsoft.com/office/powerpoint/2010/main" val="380110802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658A0-CD7A-75AB-F718-8018AAA5E1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FC51CB-BD2E-F15F-7D81-325D4F8DB58B}"/>
              </a:ext>
            </a:extLst>
          </p:cNvPr>
          <p:cNvPicPr>
            <a:picLocks noChangeAspect="1"/>
          </p:cNvPicPr>
          <p:nvPr/>
        </p:nvPicPr>
        <p:blipFill rotWithShape="1">
          <a:blip r:embed="rId3"/>
          <a:srcRect l="12119" t="14781" r="11804" b="10533"/>
          <a:stretch/>
        </p:blipFill>
        <p:spPr>
          <a:xfrm>
            <a:off x="1677132" y="1051560"/>
            <a:ext cx="21029735" cy="11612880"/>
          </a:xfrm>
          <a:prstGeom prst="rect">
            <a:avLst/>
          </a:prstGeom>
        </p:spPr>
      </p:pic>
    </p:spTree>
    <p:extLst>
      <p:ext uri="{BB962C8B-B14F-4D97-AF65-F5344CB8AC3E}">
        <p14:creationId xmlns:p14="http://schemas.microsoft.com/office/powerpoint/2010/main" val="2444466893"/>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329D1-3C80-1141-5B87-21ACEF5C2BD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55C40AA4-0519-1EEF-5BC9-E3D9F72E41B3}"/>
              </a:ext>
            </a:extLst>
          </p:cNvPr>
          <p:cNvSpPr txBox="1">
            <a:spLocks/>
          </p:cNvSpPr>
          <p:nvPr/>
        </p:nvSpPr>
        <p:spPr>
          <a:xfrm>
            <a:off x="2899145" y="287080"/>
            <a:ext cx="19035824" cy="11780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200" dirty="0"/>
              <a:t>“Be </a:t>
            </a:r>
            <a:r>
              <a:rPr lang="en-GB" sz="16200" b="1" dirty="0"/>
              <a:t>imitators</a:t>
            </a:r>
            <a:r>
              <a:rPr lang="en-GB" sz="16200" dirty="0"/>
              <a:t> of me, as I am of Christ.”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6300" dirty="0"/>
              <a:t>- </a:t>
            </a:r>
            <a:r>
              <a:rPr lang="en-GB" sz="16300" u="sng" dirty="0"/>
              <a:t>1 Cor. </a:t>
            </a:r>
            <a:r>
              <a:rPr lang="en-GB" sz="16300" b="1" u="sng" dirty="0"/>
              <a:t>11</a:t>
            </a:r>
            <a:r>
              <a:rPr lang="en-GB" sz="16300" u="sng" dirty="0"/>
              <a:t>.1</a:t>
            </a:r>
          </a:p>
        </p:txBody>
      </p:sp>
    </p:spTree>
    <p:extLst>
      <p:ext uri="{BB962C8B-B14F-4D97-AF65-F5344CB8AC3E}">
        <p14:creationId xmlns:p14="http://schemas.microsoft.com/office/powerpoint/2010/main" val="2955505993"/>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B1795-EE99-5A75-8883-1732DB8FA539}"/>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328CE43-DFDC-BB69-419A-E7BAFA14F62E}"/>
              </a:ext>
            </a:extLst>
          </p:cNvPr>
          <p:cNvSpPr txBox="1">
            <a:spLocks/>
          </p:cNvSpPr>
          <p:nvPr/>
        </p:nvSpPr>
        <p:spPr>
          <a:xfrm>
            <a:off x="2262431" y="-261257"/>
            <a:ext cx="20773538" cy="1126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3900" b="1" i="1" dirty="0">
                <a:solidFill>
                  <a:srgbClr val="000099"/>
                </a:solidFill>
              </a:rPr>
              <a:t>7. How can I move from a “lone ranger” mindset to pressing into community?</a:t>
            </a:r>
          </a:p>
          <a:p>
            <a:pPr algn="l" hangingPunct="1"/>
            <a:endParaRPr lang="en-GB" sz="23900" dirty="0">
              <a:solidFill>
                <a:srgbClr val="000099"/>
              </a:solidFill>
              <a:highlight>
                <a:srgbClr val="FFFF00"/>
              </a:highlight>
            </a:endParaRPr>
          </a:p>
          <a:p>
            <a:pPr algn="l" hangingPunct="1"/>
            <a:r>
              <a:rPr lang="en-GB" sz="23900" b="1" i="1" dirty="0">
                <a:solidFill>
                  <a:srgbClr val="000099"/>
                </a:solidFill>
              </a:rPr>
              <a:t>8. What does embracing discipleship look like for me?</a:t>
            </a:r>
          </a:p>
        </p:txBody>
      </p:sp>
    </p:spTree>
    <p:extLst>
      <p:ext uri="{BB962C8B-B14F-4D97-AF65-F5344CB8AC3E}">
        <p14:creationId xmlns:p14="http://schemas.microsoft.com/office/powerpoint/2010/main" val="405776588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9126-B2F3-F681-CD25-6C85394E4D4F}"/>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6281843-6E3B-5C58-95CF-F1B124174035}"/>
              </a:ext>
            </a:extLst>
          </p:cNvPr>
          <p:cNvSpPr txBox="1">
            <a:spLocks/>
          </p:cNvSpPr>
          <p:nvPr/>
        </p:nvSpPr>
        <p:spPr>
          <a:xfrm>
            <a:off x="1934770" y="-1077685"/>
            <a:ext cx="21469515" cy="140752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3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27100" dirty="0"/>
              <a:t>“He will not quarrel or cry aloud,</a:t>
            </a:r>
          </a:p>
          <a:p>
            <a:pPr algn="l" hangingPunct="1"/>
            <a:r>
              <a:rPr lang="en-GB" sz="27100" dirty="0"/>
              <a:t>nor will anyone hear his voice in the streets;</a:t>
            </a:r>
          </a:p>
          <a:p>
            <a:pPr algn="l" hangingPunct="1"/>
            <a:endParaRPr lang="en-GB" sz="27100" dirty="0"/>
          </a:p>
          <a:p>
            <a:pPr algn="l" hangingPunct="1"/>
            <a:r>
              <a:rPr lang="en-GB" sz="27100" dirty="0"/>
              <a:t>a bruised reed he will not break,</a:t>
            </a:r>
          </a:p>
          <a:p>
            <a:pPr algn="l" hangingPunct="1"/>
            <a:r>
              <a:rPr lang="en-GB" sz="27100" dirty="0"/>
              <a:t>and a smouldering wick he will not quench,</a:t>
            </a:r>
          </a:p>
          <a:p>
            <a:pPr algn="l" hangingPunct="1"/>
            <a:r>
              <a:rPr lang="en-GB" sz="27100" dirty="0"/>
              <a:t>until he brings justice to victory;</a:t>
            </a:r>
          </a:p>
          <a:p>
            <a:pPr algn="l" hangingPunct="1"/>
            <a:endParaRPr lang="en-GB" sz="27100" dirty="0"/>
          </a:p>
          <a:p>
            <a:pPr algn="l" hangingPunct="1"/>
            <a:r>
              <a:rPr lang="en-GB" sz="27100" dirty="0"/>
              <a:t>and </a:t>
            </a:r>
            <a:r>
              <a:rPr lang="en-GB" sz="27100" b="1" dirty="0"/>
              <a:t>in his name the Gentiles will hope</a:t>
            </a:r>
            <a:r>
              <a:rPr lang="en-GB" sz="27100" dirty="0"/>
              <a:t>.”</a:t>
            </a:r>
          </a:p>
          <a:p>
            <a:pPr algn="l" hangingPunct="1"/>
            <a:endParaRPr lang="en-GB" sz="27100" dirty="0"/>
          </a:p>
          <a:p>
            <a:pPr algn="r" hangingPunct="1"/>
            <a:r>
              <a:rPr lang="en-GB" sz="27100" i="1" u="sng" dirty="0"/>
              <a:t>- Matthew </a:t>
            </a:r>
            <a:r>
              <a:rPr lang="en-GB" sz="27100" b="1" i="1" u="sng" dirty="0"/>
              <a:t>12</a:t>
            </a:r>
            <a:r>
              <a:rPr lang="en-GB" sz="27100" i="1" u="sng" dirty="0"/>
              <a:t>:19–21</a:t>
            </a:r>
            <a:endParaRPr lang="en-GB" sz="23900" i="1" u="sng" dirty="0"/>
          </a:p>
        </p:txBody>
      </p:sp>
    </p:spTree>
    <p:extLst>
      <p:ext uri="{BB962C8B-B14F-4D97-AF65-F5344CB8AC3E}">
        <p14:creationId xmlns:p14="http://schemas.microsoft.com/office/powerpoint/2010/main" val="1393576065"/>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415D9-2729-E067-D4E3-222569602BB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CC0217-A9FF-F1EE-1396-4F6F077DDCA9}"/>
              </a:ext>
            </a:extLst>
          </p:cNvPr>
          <p:cNvPicPr>
            <a:picLocks noChangeAspect="1"/>
          </p:cNvPicPr>
          <p:nvPr/>
        </p:nvPicPr>
        <p:blipFill>
          <a:blip r:embed="rId3"/>
          <a:stretch>
            <a:fillRect/>
          </a:stretch>
        </p:blipFill>
        <p:spPr>
          <a:xfrm>
            <a:off x="3976687" y="606171"/>
            <a:ext cx="16430625" cy="12503657"/>
          </a:xfrm>
          <a:prstGeom prst="rect">
            <a:avLst/>
          </a:prstGeom>
        </p:spPr>
      </p:pic>
    </p:spTree>
    <p:extLst>
      <p:ext uri="{BB962C8B-B14F-4D97-AF65-F5344CB8AC3E}">
        <p14:creationId xmlns:p14="http://schemas.microsoft.com/office/powerpoint/2010/main" val="2830031017"/>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1805231" y="2139625"/>
            <a:ext cx="20773538" cy="11265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4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Declaring truth over fear</a:t>
            </a:r>
          </a:p>
          <a:p>
            <a:pPr marL="1371600" indent="-1371600" algn="l" hangingPunct="1">
              <a:buAutoNum type="arabicPeriod"/>
            </a:pPr>
            <a:endParaRPr lang="en-GB" sz="23900" b="1" i="1" dirty="0"/>
          </a:p>
          <a:p>
            <a:pPr marL="1371600" indent="-1371600" algn="l" hangingPunct="1">
              <a:buAutoNum type="arabicPeriod"/>
            </a:pPr>
            <a:r>
              <a:rPr lang="en-GB" sz="23900" b="1" i="1" dirty="0"/>
              <a:t>Experiencing Jesus’ restoration</a:t>
            </a:r>
          </a:p>
          <a:p>
            <a:pPr marL="1371600" indent="-1371600" algn="l" hangingPunct="1">
              <a:buAutoNum type="arabicPeriod"/>
            </a:pPr>
            <a:endParaRPr lang="en-GB" sz="23900" b="1" i="1" dirty="0"/>
          </a:p>
          <a:p>
            <a:pPr marL="1371600" indent="-1371600" algn="l" hangingPunct="1">
              <a:buAutoNum type="arabicPeriod"/>
            </a:pPr>
            <a:r>
              <a:rPr lang="en-GB" sz="23900" b="1" i="1" dirty="0"/>
              <a:t>Accessing His voice of gentle silence in my circumstances</a:t>
            </a:r>
          </a:p>
          <a:p>
            <a:pPr marL="1371600" indent="-1371600" algn="l" hangingPunct="1">
              <a:buAutoNum type="arabicPeriod"/>
            </a:pPr>
            <a:endParaRPr lang="en-GB" sz="23900" b="1" i="1" dirty="0"/>
          </a:p>
          <a:p>
            <a:pPr marL="1371600" indent="-1371600" algn="l" hangingPunct="1">
              <a:buAutoNum type="arabicPeriod"/>
            </a:pPr>
            <a:r>
              <a:rPr lang="en-GB" sz="23900" b="1" i="1" dirty="0"/>
              <a:t>Embracing His commission to build community</a:t>
            </a:r>
          </a:p>
          <a:p>
            <a:pPr algn="l" hangingPunct="1"/>
            <a:endParaRPr lang="en-GB" sz="23900" b="1" i="1" dirty="0"/>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3891</TotalTime>
  <Words>4735</Words>
  <Application>Microsoft Office PowerPoint</Application>
  <PresentationFormat>Custom</PresentationFormat>
  <Paragraphs>377</Paragraphs>
  <Slides>50</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Helvetica Neue</vt:lpstr>
      <vt:lpstr>Helvetica Neue Light</vt:lpstr>
      <vt:lpstr>Helvetica Neue Medium</vt:lpstr>
      <vt:lpstr>ReithSans</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8</cp:revision>
  <dcterms:modified xsi:type="dcterms:W3CDTF">2024-02-17T15:44:52Z</dcterms:modified>
</cp:coreProperties>
</file>