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9"/>
  </p:notesMasterIdLst>
  <p:sldIdLst>
    <p:sldId id="356" r:id="rId5"/>
    <p:sldId id="477" r:id="rId6"/>
    <p:sldId id="489" r:id="rId7"/>
    <p:sldId id="494" r:id="rId8"/>
    <p:sldId id="495" r:id="rId9"/>
    <p:sldId id="490" r:id="rId10"/>
    <p:sldId id="491" r:id="rId11"/>
    <p:sldId id="496" r:id="rId12"/>
    <p:sldId id="492" r:id="rId13"/>
    <p:sldId id="476" r:id="rId14"/>
    <p:sldId id="429" r:id="rId15"/>
    <p:sldId id="363" r:id="rId16"/>
    <p:sldId id="424" r:id="rId17"/>
    <p:sldId id="498" r:id="rId18"/>
    <p:sldId id="478" r:id="rId19"/>
    <p:sldId id="369" r:id="rId20"/>
    <p:sldId id="480" r:id="rId21"/>
    <p:sldId id="370" r:id="rId22"/>
    <p:sldId id="481" r:id="rId23"/>
    <p:sldId id="463" r:id="rId24"/>
    <p:sldId id="482" r:id="rId25"/>
    <p:sldId id="483" r:id="rId26"/>
    <p:sldId id="464" r:id="rId27"/>
    <p:sldId id="486" r:id="rId28"/>
    <p:sldId id="502" r:id="rId29"/>
    <p:sldId id="375" r:id="rId30"/>
    <p:sldId id="487" r:id="rId31"/>
    <p:sldId id="499" r:id="rId32"/>
    <p:sldId id="450" r:id="rId33"/>
    <p:sldId id="421" r:id="rId34"/>
    <p:sldId id="501" r:id="rId35"/>
    <p:sldId id="488" r:id="rId36"/>
    <p:sldId id="503" r:id="rId37"/>
    <p:sldId id="398" r:id="rId3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CC"/>
    <a:srgbClr val="8D532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839B4F-F75C-497C-8122-6D838CDF559D}" v="122" dt="2025-03-08T19:58:53.02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613" autoAdjust="0"/>
  </p:normalViewPr>
  <p:slideViewPr>
    <p:cSldViewPr snapToGrid="0">
      <p:cViewPr varScale="1">
        <p:scale>
          <a:sx n="27" d="100"/>
          <a:sy n="27" d="100"/>
        </p:scale>
        <p:origin x="1152" y="6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Simmons" userId="7711bac3-cfad-4638-b6f3-f083752a6d3c" providerId="ADAL" clId="{1A839B4F-F75C-497C-8122-6D838CDF559D}"/>
    <pc:docChg chg="undo custSel addSld delSld modSld sldOrd">
      <pc:chgData name="Jeremy Simmons" userId="7711bac3-cfad-4638-b6f3-f083752a6d3c" providerId="ADAL" clId="{1A839B4F-F75C-497C-8122-6D838CDF559D}" dt="2025-03-08T19:58:53.021" v="2177" actId="14100"/>
      <pc:docMkLst>
        <pc:docMk/>
      </pc:docMkLst>
      <pc:sldChg chg="addSp delSp modSp mod">
        <pc:chgData name="Jeremy Simmons" userId="7711bac3-cfad-4638-b6f3-f083752a6d3c" providerId="ADAL" clId="{1A839B4F-F75C-497C-8122-6D838CDF559D}" dt="2025-03-08T16:26:23.012" v="2057" actId="1038"/>
        <pc:sldMkLst>
          <pc:docMk/>
          <pc:sldMk cId="1434210376" sldId="356"/>
        </pc:sldMkLst>
        <pc:spChg chg="mod">
          <ac:chgData name="Jeremy Simmons" userId="7711bac3-cfad-4638-b6f3-f083752a6d3c" providerId="ADAL" clId="{1A839B4F-F75C-497C-8122-6D838CDF559D}" dt="2025-03-08T16:26:23.012" v="2057" actId="1038"/>
          <ac:spMkLst>
            <pc:docMk/>
            <pc:sldMk cId="1434210376" sldId="356"/>
            <ac:spMk id="4" creationId="{EC2E8C42-B2E6-8663-592D-A15CD1B16B28}"/>
          </ac:spMkLst>
        </pc:spChg>
        <pc:picChg chg="add mod">
          <ac:chgData name="Jeremy Simmons" userId="7711bac3-cfad-4638-b6f3-f083752a6d3c" providerId="ADAL" clId="{1A839B4F-F75C-497C-8122-6D838CDF559D}" dt="2025-03-08T16:26:13.896" v="2051" actId="14100"/>
          <ac:picMkLst>
            <pc:docMk/>
            <pc:sldMk cId="1434210376" sldId="356"/>
            <ac:picMk id="2" creationId="{A876031C-E482-B72E-5841-6D8285B84B0A}"/>
          </ac:picMkLst>
        </pc:picChg>
        <pc:picChg chg="del">
          <ac:chgData name="Jeremy Simmons" userId="7711bac3-cfad-4638-b6f3-f083752a6d3c" providerId="ADAL" clId="{1A839B4F-F75C-497C-8122-6D838CDF559D}" dt="2025-03-08T16:26:05.994" v="2048" actId="478"/>
          <ac:picMkLst>
            <pc:docMk/>
            <pc:sldMk cId="1434210376" sldId="356"/>
            <ac:picMk id="6" creationId="{CA8E1E34-4EDF-49B0-52DD-65320187F333}"/>
          </ac:picMkLst>
        </pc:picChg>
      </pc:sldChg>
      <pc:sldChg chg="delSp modSp mod">
        <pc:chgData name="Jeremy Simmons" userId="7711bac3-cfad-4638-b6f3-f083752a6d3c" providerId="ADAL" clId="{1A839B4F-F75C-497C-8122-6D838CDF559D}" dt="2025-03-03T21:23:25.430" v="825" actId="20577"/>
        <pc:sldMkLst>
          <pc:docMk/>
          <pc:sldMk cId="3130141080" sldId="363"/>
        </pc:sldMkLst>
        <pc:spChg chg="mod">
          <ac:chgData name="Jeremy Simmons" userId="7711bac3-cfad-4638-b6f3-f083752a6d3c" providerId="ADAL" clId="{1A839B4F-F75C-497C-8122-6D838CDF559D}" dt="2025-03-03T21:23:25.430" v="825" actId="20577"/>
          <ac:spMkLst>
            <pc:docMk/>
            <pc:sldMk cId="3130141080" sldId="363"/>
            <ac:spMk id="2" creationId="{410AC212-B5C0-0E85-FE99-749DF2682E5E}"/>
          </ac:spMkLst>
        </pc:spChg>
      </pc:sldChg>
      <pc:sldChg chg="delSp modSp mod">
        <pc:chgData name="Jeremy Simmons" userId="7711bac3-cfad-4638-b6f3-f083752a6d3c" providerId="ADAL" clId="{1A839B4F-F75C-497C-8122-6D838CDF559D}" dt="2025-03-03T21:10:55.526" v="497" actId="1076"/>
        <pc:sldMkLst>
          <pc:docMk/>
          <pc:sldMk cId="679239617" sldId="369"/>
        </pc:sldMkLst>
        <pc:spChg chg="mod">
          <ac:chgData name="Jeremy Simmons" userId="7711bac3-cfad-4638-b6f3-f083752a6d3c" providerId="ADAL" clId="{1A839B4F-F75C-497C-8122-6D838CDF559D}" dt="2025-03-03T21:10:55.526" v="497" actId="1076"/>
          <ac:spMkLst>
            <pc:docMk/>
            <pc:sldMk cId="679239617" sldId="369"/>
            <ac:spMk id="2" creationId="{E4EDE1D8-2BCE-D6FA-F0CA-72227A2C5BA2}"/>
          </ac:spMkLst>
        </pc:spChg>
      </pc:sldChg>
      <pc:sldChg chg="addSp delSp modSp add del mod setBg">
        <pc:chgData name="Jeremy Simmons" userId="7711bac3-cfad-4638-b6f3-f083752a6d3c" providerId="ADAL" clId="{1A839B4F-F75C-497C-8122-6D838CDF559D}" dt="2025-03-06T13:50:19.100" v="1819" actId="403"/>
        <pc:sldMkLst>
          <pc:docMk/>
          <pc:sldMk cId="1660931659" sldId="370"/>
        </pc:sldMkLst>
        <pc:spChg chg="add mod">
          <ac:chgData name="Jeremy Simmons" userId="7711bac3-cfad-4638-b6f3-f083752a6d3c" providerId="ADAL" clId="{1A839B4F-F75C-497C-8122-6D838CDF559D}" dt="2025-03-06T13:50:19.100" v="1819" actId="403"/>
          <ac:spMkLst>
            <pc:docMk/>
            <pc:sldMk cId="1660931659" sldId="370"/>
            <ac:spMk id="2" creationId="{3A9F8CBA-E8FE-7223-1402-0C13BB383B11}"/>
          </ac:spMkLst>
        </pc:spChg>
        <pc:spChg chg="add mod">
          <ac:chgData name="Jeremy Simmons" userId="7711bac3-cfad-4638-b6f3-f083752a6d3c" providerId="ADAL" clId="{1A839B4F-F75C-497C-8122-6D838CDF559D}" dt="2025-03-06T13:47:13.754" v="1722" actId="1036"/>
          <ac:spMkLst>
            <pc:docMk/>
            <pc:sldMk cId="1660931659" sldId="370"/>
            <ac:spMk id="5" creationId="{4AAFE8E0-FAC8-A949-3EDC-FDCE6B1410CB}"/>
          </ac:spMkLst>
        </pc:spChg>
        <pc:spChg chg="add">
          <ac:chgData name="Jeremy Simmons" userId="7711bac3-cfad-4638-b6f3-f083752a6d3c" providerId="ADAL" clId="{1A839B4F-F75C-497C-8122-6D838CDF559D}" dt="2025-03-03T21:14:55.578" v="618" actId="26606"/>
          <ac:spMkLst>
            <pc:docMk/>
            <pc:sldMk cId="1660931659" sldId="370"/>
            <ac:spMk id="8" creationId="{42A4FC2C-047E-45A5-965D-8E1E3BF09BC6}"/>
          </ac:spMkLst>
        </pc:spChg>
        <pc:picChg chg="add mod">
          <ac:chgData name="Jeremy Simmons" userId="7711bac3-cfad-4638-b6f3-f083752a6d3c" providerId="ADAL" clId="{1A839B4F-F75C-497C-8122-6D838CDF559D}" dt="2025-03-03T21:26:12.946" v="851" actId="1076"/>
          <ac:picMkLst>
            <pc:docMk/>
            <pc:sldMk cId="1660931659" sldId="370"/>
            <ac:picMk id="3" creationId="{C977D935-6C42-E0A3-DE43-66E1B2B07114}"/>
          </ac:picMkLst>
        </pc:picChg>
      </pc:sldChg>
      <pc:sldChg chg="delSp modSp mod">
        <pc:chgData name="Jeremy Simmons" userId="7711bac3-cfad-4638-b6f3-f083752a6d3c" providerId="ADAL" clId="{1A839B4F-F75C-497C-8122-6D838CDF559D}" dt="2025-03-03T21:47:41.611" v="1134" actId="20577"/>
        <pc:sldMkLst>
          <pc:docMk/>
          <pc:sldMk cId="3083310449" sldId="375"/>
        </pc:sldMkLst>
        <pc:spChg chg="mod">
          <ac:chgData name="Jeremy Simmons" userId="7711bac3-cfad-4638-b6f3-f083752a6d3c" providerId="ADAL" clId="{1A839B4F-F75C-497C-8122-6D838CDF559D}" dt="2025-03-03T21:47:41.611" v="1134" actId="20577"/>
          <ac:spMkLst>
            <pc:docMk/>
            <pc:sldMk cId="3083310449" sldId="375"/>
            <ac:spMk id="2" creationId="{3392ACB4-A08F-C30E-75CF-AEAE42AA5369}"/>
          </ac:spMkLst>
        </pc:spChg>
      </pc:sldChg>
      <pc:sldChg chg="modSp mod">
        <pc:chgData name="Jeremy Simmons" userId="7711bac3-cfad-4638-b6f3-f083752a6d3c" providerId="ADAL" clId="{1A839B4F-F75C-497C-8122-6D838CDF559D}" dt="2025-03-08T17:16:31.226" v="2170" actId="20577"/>
        <pc:sldMkLst>
          <pc:docMk/>
          <pc:sldMk cId="1584143115" sldId="398"/>
        </pc:sldMkLst>
        <pc:spChg chg="mod">
          <ac:chgData name="Jeremy Simmons" userId="7711bac3-cfad-4638-b6f3-f083752a6d3c" providerId="ADAL" clId="{1A839B4F-F75C-497C-8122-6D838CDF559D}" dt="2025-03-08T17:16:31.226" v="2170" actId="20577"/>
          <ac:spMkLst>
            <pc:docMk/>
            <pc:sldMk cId="1584143115" sldId="398"/>
            <ac:spMk id="2" creationId="{6A6D0254-EFD7-8093-003A-3F8F498EE3A3}"/>
          </ac:spMkLst>
        </pc:spChg>
      </pc:sldChg>
      <pc:sldChg chg="modSp mod">
        <pc:chgData name="Jeremy Simmons" userId="7711bac3-cfad-4638-b6f3-f083752a6d3c" providerId="ADAL" clId="{1A839B4F-F75C-497C-8122-6D838CDF559D}" dt="2025-03-03T22:03:49.266" v="1321" actId="1076"/>
        <pc:sldMkLst>
          <pc:docMk/>
          <pc:sldMk cId="3464710277" sldId="421"/>
        </pc:sldMkLst>
        <pc:spChg chg="mod">
          <ac:chgData name="Jeremy Simmons" userId="7711bac3-cfad-4638-b6f3-f083752a6d3c" providerId="ADAL" clId="{1A839B4F-F75C-497C-8122-6D838CDF559D}" dt="2025-03-03T22:03:49.266" v="1321" actId="1076"/>
          <ac:spMkLst>
            <pc:docMk/>
            <pc:sldMk cId="3464710277" sldId="421"/>
            <ac:spMk id="2" creationId="{0D40EC3E-4E14-A80D-C1BA-65C5029072EF}"/>
          </ac:spMkLst>
        </pc:spChg>
      </pc:sldChg>
      <pc:sldChg chg="del">
        <pc:chgData name="Jeremy Simmons" userId="7711bac3-cfad-4638-b6f3-f083752a6d3c" providerId="ADAL" clId="{1A839B4F-F75C-497C-8122-6D838CDF559D}" dt="2025-03-03T20:50:07.750" v="234" actId="47"/>
        <pc:sldMkLst>
          <pc:docMk/>
          <pc:sldMk cId="175654965" sldId="422"/>
        </pc:sldMkLst>
      </pc:sldChg>
      <pc:sldChg chg="del">
        <pc:chgData name="Jeremy Simmons" userId="7711bac3-cfad-4638-b6f3-f083752a6d3c" providerId="ADAL" clId="{1A839B4F-F75C-497C-8122-6D838CDF559D}" dt="2025-03-03T21:08:50.940" v="423" actId="47"/>
        <pc:sldMkLst>
          <pc:docMk/>
          <pc:sldMk cId="3717694844" sldId="423"/>
        </pc:sldMkLst>
      </pc:sldChg>
      <pc:sldChg chg="addSp delSp modSp mod setBg">
        <pc:chgData name="Jeremy Simmons" userId="7711bac3-cfad-4638-b6f3-f083752a6d3c" providerId="ADAL" clId="{1A839B4F-F75C-497C-8122-6D838CDF559D}" dt="2025-03-03T20:54:50.403" v="240" actId="27614"/>
        <pc:sldMkLst>
          <pc:docMk/>
          <pc:sldMk cId="3969559059" sldId="424"/>
        </pc:sldMkLst>
        <pc:picChg chg="add mod">
          <ac:chgData name="Jeremy Simmons" userId="7711bac3-cfad-4638-b6f3-f083752a6d3c" providerId="ADAL" clId="{1A839B4F-F75C-497C-8122-6D838CDF559D}" dt="2025-03-03T20:54:50.403" v="240" actId="27614"/>
          <ac:picMkLst>
            <pc:docMk/>
            <pc:sldMk cId="3969559059" sldId="424"/>
            <ac:picMk id="2050" creationId="{9A22D32A-A357-929F-CF15-020A6C5D084D}"/>
          </ac:picMkLst>
        </pc:picChg>
      </pc:sldChg>
      <pc:sldChg chg="del">
        <pc:chgData name="Jeremy Simmons" userId="7711bac3-cfad-4638-b6f3-f083752a6d3c" providerId="ADAL" clId="{1A839B4F-F75C-497C-8122-6D838CDF559D}" dt="2025-03-03T21:08:51.731" v="424" actId="47"/>
        <pc:sldMkLst>
          <pc:docMk/>
          <pc:sldMk cId="4152539203" sldId="425"/>
        </pc:sldMkLst>
      </pc:sldChg>
      <pc:sldChg chg="del">
        <pc:chgData name="Jeremy Simmons" userId="7711bac3-cfad-4638-b6f3-f083752a6d3c" providerId="ADAL" clId="{1A839B4F-F75C-497C-8122-6D838CDF559D}" dt="2025-03-03T21:08:52.872" v="425" actId="47"/>
        <pc:sldMkLst>
          <pc:docMk/>
          <pc:sldMk cId="1752622597" sldId="426"/>
        </pc:sldMkLst>
      </pc:sldChg>
      <pc:sldChg chg="del">
        <pc:chgData name="Jeremy Simmons" userId="7711bac3-cfad-4638-b6f3-f083752a6d3c" providerId="ADAL" clId="{1A839B4F-F75C-497C-8122-6D838CDF559D}" dt="2025-03-03T21:08:54.130" v="426" actId="47"/>
        <pc:sldMkLst>
          <pc:docMk/>
          <pc:sldMk cId="674938231" sldId="427"/>
        </pc:sldMkLst>
      </pc:sldChg>
      <pc:sldChg chg="modSp mod">
        <pc:chgData name="Jeremy Simmons" userId="7711bac3-cfad-4638-b6f3-f083752a6d3c" providerId="ADAL" clId="{1A839B4F-F75C-497C-8122-6D838CDF559D}" dt="2025-03-05T13:11:09.780" v="1446" actId="20577"/>
        <pc:sldMkLst>
          <pc:docMk/>
          <pc:sldMk cId="3930916360" sldId="429"/>
        </pc:sldMkLst>
        <pc:spChg chg="mod">
          <ac:chgData name="Jeremy Simmons" userId="7711bac3-cfad-4638-b6f3-f083752a6d3c" providerId="ADAL" clId="{1A839B4F-F75C-497C-8122-6D838CDF559D}" dt="2025-03-03T21:23:20.397" v="824" actId="20577"/>
          <ac:spMkLst>
            <pc:docMk/>
            <pc:sldMk cId="3930916360" sldId="429"/>
            <ac:spMk id="2" creationId="{410AC212-B5C0-0E85-FE99-749DF2682E5E}"/>
          </ac:spMkLst>
        </pc:spChg>
        <pc:spChg chg="mod">
          <ac:chgData name="Jeremy Simmons" userId="7711bac3-cfad-4638-b6f3-f083752a6d3c" providerId="ADAL" clId="{1A839B4F-F75C-497C-8122-6D838CDF559D}" dt="2025-03-05T13:11:09.780" v="1446" actId="20577"/>
          <ac:spMkLst>
            <pc:docMk/>
            <pc:sldMk cId="3930916360" sldId="429"/>
            <ac:spMk id="6" creationId="{EE5CF76E-8F51-7580-2570-B6D07FE57B32}"/>
          </ac:spMkLst>
        </pc:spChg>
      </pc:sldChg>
      <pc:sldChg chg="del">
        <pc:chgData name="Jeremy Simmons" userId="7711bac3-cfad-4638-b6f3-f083752a6d3c" providerId="ADAL" clId="{1A839B4F-F75C-497C-8122-6D838CDF559D}" dt="2025-03-03T20:46:09.178" v="142" actId="47"/>
        <pc:sldMkLst>
          <pc:docMk/>
          <pc:sldMk cId="3439576835" sldId="445"/>
        </pc:sldMkLst>
      </pc:sldChg>
      <pc:sldChg chg="del">
        <pc:chgData name="Jeremy Simmons" userId="7711bac3-cfad-4638-b6f3-f083752a6d3c" providerId="ADAL" clId="{1A839B4F-F75C-497C-8122-6D838CDF559D}" dt="2025-03-03T20:43:27.601" v="139" actId="47"/>
        <pc:sldMkLst>
          <pc:docMk/>
          <pc:sldMk cId="2129452888" sldId="448"/>
        </pc:sldMkLst>
      </pc:sldChg>
      <pc:sldChg chg="del">
        <pc:chgData name="Jeremy Simmons" userId="7711bac3-cfad-4638-b6f3-f083752a6d3c" providerId="ADAL" clId="{1A839B4F-F75C-497C-8122-6D838CDF559D}" dt="2025-03-03T21:12:58.971" v="498" actId="47"/>
        <pc:sldMkLst>
          <pc:docMk/>
          <pc:sldMk cId="3857731115" sldId="449"/>
        </pc:sldMkLst>
      </pc:sldChg>
      <pc:sldChg chg="addSp delSp modSp mod">
        <pc:chgData name="Jeremy Simmons" userId="7711bac3-cfad-4638-b6f3-f083752a6d3c" providerId="ADAL" clId="{1A839B4F-F75C-497C-8122-6D838CDF559D}" dt="2025-03-03T22:12:52.902" v="1425" actId="1076"/>
        <pc:sldMkLst>
          <pc:docMk/>
          <pc:sldMk cId="2631809493" sldId="450"/>
        </pc:sldMkLst>
        <pc:picChg chg="add mod">
          <ac:chgData name="Jeremy Simmons" userId="7711bac3-cfad-4638-b6f3-f083752a6d3c" providerId="ADAL" clId="{1A839B4F-F75C-497C-8122-6D838CDF559D}" dt="2025-03-03T22:12:52.902" v="1425" actId="1076"/>
          <ac:picMkLst>
            <pc:docMk/>
            <pc:sldMk cId="2631809493" sldId="450"/>
            <ac:picMk id="3" creationId="{A8E55356-2BA0-B8A9-83FE-B4D006734B83}"/>
          </ac:picMkLst>
        </pc:picChg>
      </pc:sldChg>
      <pc:sldChg chg="del">
        <pc:chgData name="Jeremy Simmons" userId="7711bac3-cfad-4638-b6f3-f083752a6d3c" providerId="ADAL" clId="{1A839B4F-F75C-497C-8122-6D838CDF559D}" dt="2025-03-03T21:13:00.164" v="499" actId="47"/>
        <pc:sldMkLst>
          <pc:docMk/>
          <pc:sldMk cId="1790914558" sldId="451"/>
        </pc:sldMkLst>
      </pc:sldChg>
      <pc:sldChg chg="del">
        <pc:chgData name="Jeremy Simmons" userId="7711bac3-cfad-4638-b6f3-f083752a6d3c" providerId="ADAL" clId="{1A839B4F-F75C-497C-8122-6D838CDF559D}" dt="2025-03-03T21:13:00.978" v="500" actId="47"/>
        <pc:sldMkLst>
          <pc:docMk/>
          <pc:sldMk cId="3793330347" sldId="452"/>
        </pc:sldMkLst>
      </pc:sldChg>
      <pc:sldChg chg="del">
        <pc:chgData name="Jeremy Simmons" userId="7711bac3-cfad-4638-b6f3-f083752a6d3c" providerId="ADAL" clId="{1A839B4F-F75C-497C-8122-6D838CDF559D}" dt="2025-03-03T22:02:09.775" v="1225" actId="47"/>
        <pc:sldMkLst>
          <pc:docMk/>
          <pc:sldMk cId="3985525816" sldId="453"/>
        </pc:sldMkLst>
      </pc:sldChg>
      <pc:sldChg chg="del">
        <pc:chgData name="Jeremy Simmons" userId="7711bac3-cfad-4638-b6f3-f083752a6d3c" providerId="ADAL" clId="{1A839B4F-F75C-497C-8122-6D838CDF559D}" dt="2025-03-03T22:02:11.359" v="1226" actId="47"/>
        <pc:sldMkLst>
          <pc:docMk/>
          <pc:sldMk cId="3737064657" sldId="454"/>
        </pc:sldMkLst>
      </pc:sldChg>
      <pc:sldChg chg="del">
        <pc:chgData name="Jeremy Simmons" userId="7711bac3-cfad-4638-b6f3-f083752a6d3c" providerId="ADAL" clId="{1A839B4F-F75C-497C-8122-6D838CDF559D}" dt="2025-03-03T22:02:13.010" v="1227" actId="47"/>
        <pc:sldMkLst>
          <pc:docMk/>
          <pc:sldMk cId="3945312014" sldId="455"/>
        </pc:sldMkLst>
      </pc:sldChg>
      <pc:sldChg chg="del">
        <pc:chgData name="Jeremy Simmons" userId="7711bac3-cfad-4638-b6f3-f083752a6d3c" providerId="ADAL" clId="{1A839B4F-F75C-497C-8122-6D838CDF559D}" dt="2025-03-03T21:09:25.692" v="434" actId="47"/>
        <pc:sldMkLst>
          <pc:docMk/>
          <pc:sldMk cId="3253485269" sldId="456"/>
        </pc:sldMkLst>
      </pc:sldChg>
      <pc:sldChg chg="del">
        <pc:chgData name="Jeremy Simmons" userId="7711bac3-cfad-4638-b6f3-f083752a6d3c" providerId="ADAL" clId="{1A839B4F-F75C-497C-8122-6D838CDF559D}" dt="2025-03-03T21:08:57.296" v="428" actId="47"/>
        <pc:sldMkLst>
          <pc:docMk/>
          <pc:sldMk cId="1166046781" sldId="458"/>
        </pc:sldMkLst>
      </pc:sldChg>
      <pc:sldChg chg="del">
        <pc:chgData name="Jeremy Simmons" userId="7711bac3-cfad-4638-b6f3-f083752a6d3c" providerId="ADAL" clId="{1A839B4F-F75C-497C-8122-6D838CDF559D}" dt="2025-03-03T21:09:18.679" v="429" actId="47"/>
        <pc:sldMkLst>
          <pc:docMk/>
          <pc:sldMk cId="2998830778" sldId="459"/>
        </pc:sldMkLst>
      </pc:sldChg>
      <pc:sldChg chg="del">
        <pc:chgData name="Jeremy Simmons" userId="7711bac3-cfad-4638-b6f3-f083752a6d3c" providerId="ADAL" clId="{1A839B4F-F75C-497C-8122-6D838CDF559D}" dt="2025-03-03T21:08:55.265" v="427" actId="47"/>
        <pc:sldMkLst>
          <pc:docMk/>
          <pc:sldMk cId="368126142" sldId="460"/>
        </pc:sldMkLst>
      </pc:sldChg>
      <pc:sldChg chg="del">
        <pc:chgData name="Jeremy Simmons" userId="7711bac3-cfad-4638-b6f3-f083752a6d3c" providerId="ADAL" clId="{1A839B4F-F75C-497C-8122-6D838CDF559D}" dt="2025-03-03T21:09:24.381" v="433" actId="47"/>
        <pc:sldMkLst>
          <pc:docMk/>
          <pc:sldMk cId="2604435383" sldId="461"/>
        </pc:sldMkLst>
      </pc:sldChg>
      <pc:sldChg chg="modSp del mod">
        <pc:chgData name="Jeremy Simmons" userId="7711bac3-cfad-4638-b6f3-f083752a6d3c" providerId="ADAL" clId="{1A839B4F-F75C-497C-8122-6D838CDF559D}" dt="2025-03-03T21:25:46.686" v="842" actId="47"/>
        <pc:sldMkLst>
          <pc:docMk/>
          <pc:sldMk cId="973825352" sldId="462"/>
        </pc:sldMkLst>
      </pc:sldChg>
      <pc:sldChg chg="addSp delSp modSp mod setBg">
        <pc:chgData name="Jeremy Simmons" userId="7711bac3-cfad-4638-b6f3-f083752a6d3c" providerId="ADAL" clId="{1A839B4F-F75C-497C-8122-6D838CDF559D}" dt="2025-03-06T13:50:11.476" v="1817" actId="1076"/>
        <pc:sldMkLst>
          <pc:docMk/>
          <pc:sldMk cId="1520055974" sldId="463"/>
        </pc:sldMkLst>
        <pc:spChg chg="add mod">
          <ac:chgData name="Jeremy Simmons" userId="7711bac3-cfad-4638-b6f3-f083752a6d3c" providerId="ADAL" clId="{1A839B4F-F75C-497C-8122-6D838CDF559D}" dt="2025-03-06T13:50:11.476" v="1817" actId="1076"/>
          <ac:spMkLst>
            <pc:docMk/>
            <pc:sldMk cId="1520055974" sldId="463"/>
            <ac:spMk id="2" creationId="{897D0EB0-5BF0-0971-A15C-03724AF03AFD}"/>
          </ac:spMkLst>
        </pc:spChg>
        <pc:spChg chg="add mod">
          <ac:chgData name="Jeremy Simmons" userId="7711bac3-cfad-4638-b6f3-f083752a6d3c" providerId="ADAL" clId="{1A839B4F-F75C-497C-8122-6D838CDF559D}" dt="2025-03-06T13:50:03.146" v="1815" actId="1076"/>
          <ac:spMkLst>
            <pc:docMk/>
            <pc:sldMk cId="1520055974" sldId="463"/>
            <ac:spMk id="4" creationId="{78AE726D-BB6E-BBDC-753D-42DF01C293A5}"/>
          </ac:spMkLst>
        </pc:spChg>
        <pc:spChg chg="add">
          <ac:chgData name="Jeremy Simmons" userId="7711bac3-cfad-4638-b6f3-f083752a6d3c" providerId="ADAL" clId="{1A839B4F-F75C-497C-8122-6D838CDF559D}" dt="2025-03-03T21:22:49.433" v="821" actId="26606"/>
          <ac:spMkLst>
            <pc:docMk/>
            <pc:sldMk cId="1520055974" sldId="463"/>
            <ac:spMk id="8" creationId="{42A4FC2C-047E-45A5-965D-8E1E3BF09BC6}"/>
          </ac:spMkLst>
        </pc:spChg>
        <pc:picChg chg="add mod modCrop">
          <ac:chgData name="Jeremy Simmons" userId="7711bac3-cfad-4638-b6f3-f083752a6d3c" providerId="ADAL" clId="{1A839B4F-F75C-497C-8122-6D838CDF559D}" dt="2025-03-06T13:47:55.246" v="1728" actId="1076"/>
          <ac:picMkLst>
            <pc:docMk/>
            <pc:sldMk cId="1520055974" sldId="463"/>
            <ac:picMk id="3" creationId="{AC5E5AFF-01F7-097B-EA8B-C8746A2CBD07}"/>
          </ac:picMkLst>
        </pc:picChg>
      </pc:sldChg>
      <pc:sldChg chg="addSp delSp modSp mod">
        <pc:chgData name="Jeremy Simmons" userId="7711bac3-cfad-4638-b6f3-f083752a6d3c" providerId="ADAL" clId="{1A839B4F-F75C-497C-8122-6D838CDF559D}" dt="2025-03-03T21:37:27.976" v="1023" actId="1076"/>
        <pc:sldMkLst>
          <pc:docMk/>
          <pc:sldMk cId="4017690665" sldId="464"/>
        </pc:sldMkLst>
        <pc:picChg chg="add mod">
          <ac:chgData name="Jeremy Simmons" userId="7711bac3-cfad-4638-b6f3-f083752a6d3c" providerId="ADAL" clId="{1A839B4F-F75C-497C-8122-6D838CDF559D}" dt="2025-03-03T21:37:15.611" v="1019" actId="1076"/>
          <ac:picMkLst>
            <pc:docMk/>
            <pc:sldMk cId="4017690665" sldId="464"/>
            <ac:picMk id="2" creationId="{B8D89BDE-E712-6120-B0E3-23208132D15A}"/>
          </ac:picMkLst>
        </pc:picChg>
        <pc:picChg chg="add mod">
          <ac:chgData name="Jeremy Simmons" userId="7711bac3-cfad-4638-b6f3-f083752a6d3c" providerId="ADAL" clId="{1A839B4F-F75C-497C-8122-6D838CDF559D}" dt="2025-03-03T21:37:27.976" v="1023" actId="1076"/>
          <ac:picMkLst>
            <pc:docMk/>
            <pc:sldMk cId="4017690665" sldId="464"/>
            <ac:picMk id="3" creationId="{62A6E787-6C05-C35D-84B3-C817B81F6259}"/>
          </ac:picMkLst>
        </pc:picChg>
      </pc:sldChg>
      <pc:sldChg chg="del">
        <pc:chgData name="Jeremy Simmons" userId="7711bac3-cfad-4638-b6f3-f083752a6d3c" providerId="ADAL" clId="{1A839B4F-F75C-497C-8122-6D838CDF559D}" dt="2025-03-03T21:47:26.855" v="1115" actId="47"/>
        <pc:sldMkLst>
          <pc:docMk/>
          <pc:sldMk cId="318282565" sldId="465"/>
        </pc:sldMkLst>
      </pc:sldChg>
      <pc:sldChg chg="del">
        <pc:chgData name="Jeremy Simmons" userId="7711bac3-cfad-4638-b6f3-f083752a6d3c" providerId="ADAL" clId="{1A839B4F-F75C-497C-8122-6D838CDF559D}" dt="2025-03-03T21:47:28.886" v="1116" actId="47"/>
        <pc:sldMkLst>
          <pc:docMk/>
          <pc:sldMk cId="1412279154" sldId="468"/>
        </pc:sldMkLst>
      </pc:sldChg>
      <pc:sldChg chg="del">
        <pc:chgData name="Jeremy Simmons" userId="7711bac3-cfad-4638-b6f3-f083752a6d3c" providerId="ADAL" clId="{1A839B4F-F75C-497C-8122-6D838CDF559D}" dt="2025-03-03T22:04:45.624" v="1418" actId="47"/>
        <pc:sldMkLst>
          <pc:docMk/>
          <pc:sldMk cId="1423963865" sldId="470"/>
        </pc:sldMkLst>
      </pc:sldChg>
      <pc:sldChg chg="del">
        <pc:chgData name="Jeremy Simmons" userId="7711bac3-cfad-4638-b6f3-f083752a6d3c" providerId="ADAL" clId="{1A839B4F-F75C-497C-8122-6D838CDF559D}" dt="2025-03-03T22:04:46.749" v="1419" actId="47"/>
        <pc:sldMkLst>
          <pc:docMk/>
          <pc:sldMk cId="105366576" sldId="471"/>
        </pc:sldMkLst>
      </pc:sldChg>
      <pc:sldChg chg="del">
        <pc:chgData name="Jeremy Simmons" userId="7711bac3-cfad-4638-b6f3-f083752a6d3c" providerId="ADAL" clId="{1A839B4F-F75C-497C-8122-6D838CDF559D}" dt="2025-03-03T21:09:20.578" v="430" actId="47"/>
        <pc:sldMkLst>
          <pc:docMk/>
          <pc:sldMk cId="3591434457" sldId="472"/>
        </pc:sldMkLst>
      </pc:sldChg>
      <pc:sldChg chg="del">
        <pc:chgData name="Jeremy Simmons" userId="7711bac3-cfad-4638-b6f3-f083752a6d3c" providerId="ADAL" clId="{1A839B4F-F75C-497C-8122-6D838CDF559D}" dt="2025-03-03T21:09:22.774" v="432" actId="47"/>
        <pc:sldMkLst>
          <pc:docMk/>
          <pc:sldMk cId="3548041802" sldId="473"/>
        </pc:sldMkLst>
      </pc:sldChg>
      <pc:sldChg chg="del">
        <pc:chgData name="Jeremy Simmons" userId="7711bac3-cfad-4638-b6f3-f083752a6d3c" providerId="ADAL" clId="{1A839B4F-F75C-497C-8122-6D838CDF559D}" dt="2025-03-03T21:09:21.855" v="431" actId="47"/>
        <pc:sldMkLst>
          <pc:docMk/>
          <pc:sldMk cId="1673866644" sldId="474"/>
        </pc:sldMkLst>
      </pc:sldChg>
      <pc:sldChg chg="addSp delSp modSp add del mod">
        <pc:chgData name="Jeremy Simmons" userId="7711bac3-cfad-4638-b6f3-f083752a6d3c" providerId="ADAL" clId="{1A839B4F-F75C-497C-8122-6D838CDF559D}" dt="2025-03-08T17:14:44.147" v="2162" actId="47"/>
        <pc:sldMkLst>
          <pc:docMk/>
          <pc:sldMk cId="3137345912" sldId="475"/>
        </pc:sldMkLst>
      </pc:sldChg>
      <pc:sldChg chg="addSp delSp modSp mod">
        <pc:chgData name="Jeremy Simmons" userId="7711bac3-cfad-4638-b6f3-f083752a6d3c" providerId="ADAL" clId="{1A839B4F-F75C-497C-8122-6D838CDF559D}" dt="2025-03-03T20:38:56.356" v="132" actId="1076"/>
        <pc:sldMkLst>
          <pc:docMk/>
          <pc:sldMk cId="859859088" sldId="476"/>
        </pc:sldMkLst>
        <pc:spChg chg="add mod">
          <ac:chgData name="Jeremy Simmons" userId="7711bac3-cfad-4638-b6f3-f083752a6d3c" providerId="ADAL" clId="{1A839B4F-F75C-497C-8122-6D838CDF559D}" dt="2025-03-03T20:38:53.894" v="131" actId="1076"/>
          <ac:spMkLst>
            <pc:docMk/>
            <pc:sldMk cId="859859088" sldId="476"/>
            <ac:spMk id="2" creationId="{889C569E-2822-1363-3399-DDDD9CE17763}"/>
          </ac:spMkLst>
        </pc:spChg>
        <pc:spChg chg="add mod">
          <ac:chgData name="Jeremy Simmons" userId="7711bac3-cfad-4638-b6f3-f083752a6d3c" providerId="ADAL" clId="{1A839B4F-F75C-497C-8122-6D838CDF559D}" dt="2025-03-03T20:38:56.356" v="132" actId="1076"/>
          <ac:spMkLst>
            <pc:docMk/>
            <pc:sldMk cId="859859088" sldId="476"/>
            <ac:spMk id="3" creationId="{FF9A402A-745A-E61B-EC42-071CAFEA62A4}"/>
          </ac:spMkLst>
        </pc:spChg>
        <pc:spChg chg="mod">
          <ac:chgData name="Jeremy Simmons" userId="7711bac3-cfad-4638-b6f3-f083752a6d3c" providerId="ADAL" clId="{1A839B4F-F75C-497C-8122-6D838CDF559D}" dt="2025-03-03T20:38:51.078" v="130" actId="1076"/>
          <ac:spMkLst>
            <pc:docMk/>
            <pc:sldMk cId="859859088" sldId="476"/>
            <ac:spMk id="5" creationId="{6C2CDA88-7B3C-15D3-B570-52D50AAAB46F}"/>
          </ac:spMkLst>
        </pc:spChg>
      </pc:sldChg>
      <pc:sldChg chg="modSp mod ord">
        <pc:chgData name="Jeremy Simmons" userId="7711bac3-cfad-4638-b6f3-f083752a6d3c" providerId="ADAL" clId="{1A839B4F-F75C-497C-8122-6D838CDF559D}" dt="2025-03-08T16:26:35.916" v="2069" actId="20577"/>
        <pc:sldMkLst>
          <pc:docMk/>
          <pc:sldMk cId="2857712841" sldId="477"/>
        </pc:sldMkLst>
        <pc:spChg chg="mod">
          <ac:chgData name="Jeremy Simmons" userId="7711bac3-cfad-4638-b6f3-f083752a6d3c" providerId="ADAL" clId="{1A839B4F-F75C-497C-8122-6D838CDF559D}" dt="2025-03-08T16:26:35.916" v="2069" actId="20577"/>
          <ac:spMkLst>
            <pc:docMk/>
            <pc:sldMk cId="2857712841" sldId="477"/>
            <ac:spMk id="2" creationId="{D8365F5A-C757-A02F-7FED-A3C66B0C6669}"/>
          </ac:spMkLst>
        </pc:spChg>
      </pc:sldChg>
      <pc:sldChg chg="addSp modSp mod">
        <pc:chgData name="Jeremy Simmons" userId="7711bac3-cfad-4638-b6f3-f083752a6d3c" providerId="ADAL" clId="{1A839B4F-F75C-497C-8122-6D838CDF559D}" dt="2025-03-03T21:07:29.369" v="422" actId="113"/>
        <pc:sldMkLst>
          <pc:docMk/>
          <pc:sldMk cId="229752269" sldId="478"/>
        </pc:sldMkLst>
        <pc:spChg chg="mod">
          <ac:chgData name="Jeremy Simmons" userId="7711bac3-cfad-4638-b6f3-f083752a6d3c" providerId="ADAL" clId="{1A839B4F-F75C-497C-8122-6D838CDF559D}" dt="2025-03-03T21:06:57.585" v="420" actId="948"/>
          <ac:spMkLst>
            <pc:docMk/>
            <pc:sldMk cId="229752269" sldId="478"/>
            <ac:spMk id="2" creationId="{6CEBF92B-0B17-8099-F128-911E4CB735EC}"/>
          </ac:spMkLst>
        </pc:spChg>
        <pc:spChg chg="add mod">
          <ac:chgData name="Jeremy Simmons" userId="7711bac3-cfad-4638-b6f3-f083752a6d3c" providerId="ADAL" clId="{1A839B4F-F75C-497C-8122-6D838CDF559D}" dt="2025-03-03T21:07:29.369" v="422" actId="113"/>
          <ac:spMkLst>
            <pc:docMk/>
            <pc:sldMk cId="229752269" sldId="478"/>
            <ac:spMk id="3" creationId="{D8087397-1025-8519-9044-47F21EF057F8}"/>
          </ac:spMkLst>
        </pc:spChg>
      </pc:sldChg>
      <pc:sldChg chg="new del">
        <pc:chgData name="Jeremy Simmons" userId="7711bac3-cfad-4638-b6f3-f083752a6d3c" providerId="ADAL" clId="{1A839B4F-F75C-497C-8122-6D838CDF559D}" dt="2025-03-03T20:43:29.675" v="141" actId="47"/>
        <pc:sldMkLst>
          <pc:docMk/>
          <pc:sldMk cId="2231073308" sldId="478"/>
        </pc:sldMkLst>
      </pc:sldChg>
      <pc:sldChg chg="del">
        <pc:chgData name="Jeremy Simmons" userId="7711bac3-cfad-4638-b6f3-f083752a6d3c" providerId="ADAL" clId="{1A839B4F-F75C-497C-8122-6D838CDF559D}" dt="2025-03-03T22:04:50.214" v="1420" actId="47"/>
        <pc:sldMkLst>
          <pc:docMk/>
          <pc:sldMk cId="2347781395" sldId="479"/>
        </pc:sldMkLst>
      </pc:sldChg>
      <pc:sldChg chg="addSp modSp mod">
        <pc:chgData name="Jeremy Simmons" userId="7711bac3-cfad-4638-b6f3-f083752a6d3c" providerId="ADAL" clId="{1A839B4F-F75C-497C-8122-6D838CDF559D}" dt="2025-03-06T13:43:24.374" v="1700" actId="14100"/>
        <pc:sldMkLst>
          <pc:docMk/>
          <pc:sldMk cId="3643681722" sldId="480"/>
        </pc:sldMkLst>
        <pc:spChg chg="mod">
          <ac:chgData name="Jeremy Simmons" userId="7711bac3-cfad-4638-b6f3-f083752a6d3c" providerId="ADAL" clId="{1A839B4F-F75C-497C-8122-6D838CDF559D}" dt="2025-03-06T13:43:07.505" v="1698" actId="14100"/>
          <ac:spMkLst>
            <pc:docMk/>
            <pc:sldMk cId="3643681722" sldId="480"/>
            <ac:spMk id="2" creationId="{A96C8D4A-099F-43FD-895E-8B1727057AFA}"/>
          </ac:spMkLst>
        </pc:spChg>
        <pc:picChg chg="add mod">
          <ac:chgData name="Jeremy Simmons" userId="7711bac3-cfad-4638-b6f3-f083752a6d3c" providerId="ADAL" clId="{1A839B4F-F75C-497C-8122-6D838CDF559D}" dt="2025-03-06T13:43:24.374" v="1700" actId="14100"/>
          <ac:picMkLst>
            <pc:docMk/>
            <pc:sldMk cId="3643681722" sldId="480"/>
            <ac:picMk id="3" creationId="{65F563A9-FCC1-E0FF-AF24-9AD71644482B}"/>
          </ac:picMkLst>
        </pc:picChg>
      </pc:sldChg>
      <pc:sldChg chg="modSp add mod">
        <pc:chgData name="Jeremy Simmons" userId="7711bac3-cfad-4638-b6f3-f083752a6d3c" providerId="ADAL" clId="{1A839B4F-F75C-497C-8122-6D838CDF559D}" dt="2025-03-06T13:43:34.781" v="1705" actId="1036"/>
        <pc:sldMkLst>
          <pc:docMk/>
          <pc:sldMk cId="1254018334" sldId="481"/>
        </pc:sldMkLst>
        <pc:spChg chg="mod">
          <ac:chgData name="Jeremy Simmons" userId="7711bac3-cfad-4638-b6f3-f083752a6d3c" providerId="ADAL" clId="{1A839B4F-F75C-497C-8122-6D838CDF559D}" dt="2025-03-06T13:43:34.781" v="1705" actId="1036"/>
          <ac:spMkLst>
            <pc:docMk/>
            <pc:sldMk cId="1254018334" sldId="481"/>
            <ac:spMk id="2" creationId="{C9DDB18A-C07F-5A10-95D3-33839BF85352}"/>
          </ac:spMkLst>
        </pc:spChg>
      </pc:sldChg>
      <pc:sldChg chg="modSp mod">
        <pc:chgData name="Jeremy Simmons" userId="7711bac3-cfad-4638-b6f3-f083752a6d3c" providerId="ADAL" clId="{1A839B4F-F75C-497C-8122-6D838CDF559D}" dt="2025-03-03T21:29:31.726" v="926" actId="1076"/>
        <pc:sldMkLst>
          <pc:docMk/>
          <pc:sldMk cId="2478592158" sldId="482"/>
        </pc:sldMkLst>
        <pc:spChg chg="mod">
          <ac:chgData name="Jeremy Simmons" userId="7711bac3-cfad-4638-b6f3-f083752a6d3c" providerId="ADAL" clId="{1A839B4F-F75C-497C-8122-6D838CDF559D}" dt="2025-03-03T21:29:31.726" v="926" actId="1076"/>
          <ac:spMkLst>
            <pc:docMk/>
            <pc:sldMk cId="2478592158" sldId="482"/>
            <ac:spMk id="2" creationId="{9930A18C-72FD-51F5-EDD3-C8E043D32EED}"/>
          </ac:spMkLst>
        </pc:spChg>
      </pc:sldChg>
      <pc:sldChg chg="modSp add mod">
        <pc:chgData name="Jeremy Simmons" userId="7711bac3-cfad-4638-b6f3-f083752a6d3c" providerId="ADAL" clId="{1A839B4F-F75C-497C-8122-6D838CDF559D}" dt="2025-03-03T21:31:15.789" v="970" actId="20577"/>
        <pc:sldMkLst>
          <pc:docMk/>
          <pc:sldMk cId="1992901407" sldId="483"/>
        </pc:sldMkLst>
        <pc:spChg chg="mod">
          <ac:chgData name="Jeremy Simmons" userId="7711bac3-cfad-4638-b6f3-f083752a6d3c" providerId="ADAL" clId="{1A839B4F-F75C-497C-8122-6D838CDF559D}" dt="2025-03-03T21:31:15.789" v="970" actId="20577"/>
          <ac:spMkLst>
            <pc:docMk/>
            <pc:sldMk cId="1992901407" sldId="483"/>
            <ac:spMk id="2" creationId="{5BB601A8-4A04-C473-3D31-B56CF68FA0D2}"/>
          </ac:spMkLst>
        </pc:spChg>
      </pc:sldChg>
      <pc:sldChg chg="delSp modSp del mod">
        <pc:chgData name="Jeremy Simmons" userId="7711bac3-cfad-4638-b6f3-f083752a6d3c" providerId="ADAL" clId="{1A839B4F-F75C-497C-8122-6D838CDF559D}" dt="2025-03-08T16:27:41.510" v="2070" actId="47"/>
        <pc:sldMkLst>
          <pc:docMk/>
          <pc:sldMk cId="3199471362" sldId="484"/>
        </pc:sldMkLst>
      </pc:sldChg>
      <pc:sldChg chg="add del">
        <pc:chgData name="Jeremy Simmons" userId="7711bac3-cfad-4638-b6f3-f083752a6d3c" providerId="ADAL" clId="{1A839B4F-F75C-497C-8122-6D838CDF559D}" dt="2025-03-03T21:47:32.895" v="1117" actId="47"/>
        <pc:sldMkLst>
          <pc:docMk/>
          <pc:sldMk cId="1535227301" sldId="485"/>
        </pc:sldMkLst>
      </pc:sldChg>
      <pc:sldChg chg="modSp mod">
        <pc:chgData name="Jeremy Simmons" userId="7711bac3-cfad-4638-b6f3-f083752a6d3c" providerId="ADAL" clId="{1A839B4F-F75C-497C-8122-6D838CDF559D}" dt="2025-03-03T21:41:23.068" v="1114" actId="20577"/>
        <pc:sldMkLst>
          <pc:docMk/>
          <pc:sldMk cId="420547414" sldId="486"/>
        </pc:sldMkLst>
        <pc:spChg chg="mod">
          <ac:chgData name="Jeremy Simmons" userId="7711bac3-cfad-4638-b6f3-f083752a6d3c" providerId="ADAL" clId="{1A839B4F-F75C-497C-8122-6D838CDF559D}" dt="2025-03-03T21:41:23.068" v="1114" actId="20577"/>
          <ac:spMkLst>
            <pc:docMk/>
            <pc:sldMk cId="420547414" sldId="486"/>
            <ac:spMk id="2" creationId="{21656F64-676A-975A-6C01-D9229F39BFF0}"/>
          </ac:spMkLst>
        </pc:spChg>
      </pc:sldChg>
      <pc:sldChg chg="modSp mod">
        <pc:chgData name="Jeremy Simmons" userId="7711bac3-cfad-4638-b6f3-f083752a6d3c" providerId="ADAL" clId="{1A839B4F-F75C-497C-8122-6D838CDF559D}" dt="2025-03-03T21:49:22.333" v="1222" actId="1076"/>
        <pc:sldMkLst>
          <pc:docMk/>
          <pc:sldMk cId="4058219885" sldId="487"/>
        </pc:sldMkLst>
        <pc:spChg chg="mod">
          <ac:chgData name="Jeremy Simmons" userId="7711bac3-cfad-4638-b6f3-f083752a6d3c" providerId="ADAL" clId="{1A839B4F-F75C-497C-8122-6D838CDF559D}" dt="2025-03-03T21:49:22.333" v="1222" actId="1076"/>
          <ac:spMkLst>
            <pc:docMk/>
            <pc:sldMk cId="4058219885" sldId="487"/>
            <ac:spMk id="2" creationId="{69CF1CDF-AA1A-6872-841D-A5AB7AEE1D41}"/>
          </ac:spMkLst>
        </pc:spChg>
      </pc:sldChg>
      <pc:sldChg chg="del">
        <pc:chgData name="Jeremy Simmons" userId="7711bac3-cfad-4638-b6f3-f083752a6d3c" providerId="ADAL" clId="{1A839B4F-F75C-497C-8122-6D838CDF559D}" dt="2025-03-03T22:02:15.590" v="1228" actId="47"/>
        <pc:sldMkLst>
          <pc:docMk/>
          <pc:sldMk cId="4157433057" sldId="488"/>
        </pc:sldMkLst>
      </pc:sldChg>
      <pc:sldChg chg="modSp add mod">
        <pc:chgData name="Jeremy Simmons" userId="7711bac3-cfad-4638-b6f3-f083752a6d3c" providerId="ADAL" clId="{1A839B4F-F75C-497C-8122-6D838CDF559D}" dt="2025-03-03T22:04:41.919" v="1417" actId="113"/>
        <pc:sldMkLst>
          <pc:docMk/>
          <pc:sldMk cId="4285298273" sldId="488"/>
        </pc:sldMkLst>
        <pc:spChg chg="mod">
          <ac:chgData name="Jeremy Simmons" userId="7711bac3-cfad-4638-b6f3-f083752a6d3c" providerId="ADAL" clId="{1A839B4F-F75C-497C-8122-6D838CDF559D}" dt="2025-03-03T22:04:41.919" v="1417" actId="113"/>
          <ac:spMkLst>
            <pc:docMk/>
            <pc:sldMk cId="4285298273" sldId="488"/>
            <ac:spMk id="2" creationId="{18982C8A-3765-4808-7F7F-1331C2253A43}"/>
          </ac:spMkLst>
        </pc:spChg>
      </pc:sldChg>
      <pc:sldChg chg="modSp add mod">
        <pc:chgData name="Jeremy Simmons" userId="7711bac3-cfad-4638-b6f3-f083752a6d3c" providerId="ADAL" clId="{1A839B4F-F75C-497C-8122-6D838CDF559D}" dt="2025-03-05T13:28:21.588" v="1497" actId="13926"/>
        <pc:sldMkLst>
          <pc:docMk/>
          <pc:sldMk cId="1909379388" sldId="489"/>
        </pc:sldMkLst>
        <pc:spChg chg="mod">
          <ac:chgData name="Jeremy Simmons" userId="7711bac3-cfad-4638-b6f3-f083752a6d3c" providerId="ADAL" clId="{1A839B4F-F75C-497C-8122-6D838CDF559D}" dt="2025-03-05T13:28:21.588" v="1497" actId="13926"/>
          <ac:spMkLst>
            <pc:docMk/>
            <pc:sldMk cId="1909379388" sldId="489"/>
            <ac:spMk id="2" creationId="{433205D9-C70C-80F1-0C4A-9E4420F546B0}"/>
          </ac:spMkLst>
        </pc:spChg>
      </pc:sldChg>
      <pc:sldChg chg="modSp add mod">
        <pc:chgData name="Jeremy Simmons" userId="7711bac3-cfad-4638-b6f3-f083752a6d3c" providerId="ADAL" clId="{1A839B4F-F75C-497C-8122-6D838CDF559D}" dt="2025-03-05T13:28:54.200" v="1503" actId="1076"/>
        <pc:sldMkLst>
          <pc:docMk/>
          <pc:sldMk cId="2901457897" sldId="490"/>
        </pc:sldMkLst>
        <pc:spChg chg="mod">
          <ac:chgData name="Jeremy Simmons" userId="7711bac3-cfad-4638-b6f3-f083752a6d3c" providerId="ADAL" clId="{1A839B4F-F75C-497C-8122-6D838CDF559D}" dt="2025-03-05T13:28:54.200" v="1503" actId="1076"/>
          <ac:spMkLst>
            <pc:docMk/>
            <pc:sldMk cId="2901457897" sldId="490"/>
            <ac:spMk id="2" creationId="{1795073F-9F57-0F5B-BDB9-01787DBC35B6}"/>
          </ac:spMkLst>
        </pc:spChg>
      </pc:sldChg>
      <pc:sldChg chg="modSp add mod">
        <pc:chgData name="Jeremy Simmons" userId="7711bac3-cfad-4638-b6f3-f083752a6d3c" providerId="ADAL" clId="{1A839B4F-F75C-497C-8122-6D838CDF559D}" dt="2025-03-05T13:29:41.996" v="1512" actId="113"/>
        <pc:sldMkLst>
          <pc:docMk/>
          <pc:sldMk cId="689919496" sldId="491"/>
        </pc:sldMkLst>
        <pc:spChg chg="mod">
          <ac:chgData name="Jeremy Simmons" userId="7711bac3-cfad-4638-b6f3-f083752a6d3c" providerId="ADAL" clId="{1A839B4F-F75C-497C-8122-6D838CDF559D}" dt="2025-03-05T13:29:41.996" v="1512" actId="113"/>
          <ac:spMkLst>
            <pc:docMk/>
            <pc:sldMk cId="689919496" sldId="491"/>
            <ac:spMk id="2" creationId="{EFAA6775-80E6-7155-4FAF-6EE70BEE38B5}"/>
          </ac:spMkLst>
        </pc:spChg>
      </pc:sldChg>
      <pc:sldChg chg="modSp add mod">
        <pc:chgData name="Jeremy Simmons" userId="7711bac3-cfad-4638-b6f3-f083752a6d3c" providerId="ADAL" clId="{1A839B4F-F75C-497C-8122-6D838CDF559D}" dt="2025-03-08T16:55:12.820" v="2076" actId="20577"/>
        <pc:sldMkLst>
          <pc:docMk/>
          <pc:sldMk cId="2734391286" sldId="492"/>
        </pc:sldMkLst>
        <pc:spChg chg="mod">
          <ac:chgData name="Jeremy Simmons" userId="7711bac3-cfad-4638-b6f3-f083752a6d3c" providerId="ADAL" clId="{1A839B4F-F75C-497C-8122-6D838CDF559D}" dt="2025-03-08T16:55:12.820" v="2076" actId="20577"/>
          <ac:spMkLst>
            <pc:docMk/>
            <pc:sldMk cId="2734391286" sldId="492"/>
            <ac:spMk id="2" creationId="{D80656F5-A668-15E9-07C0-C7E8D2DB4DEB}"/>
          </ac:spMkLst>
        </pc:spChg>
      </pc:sldChg>
      <pc:sldChg chg="modSp add del mod">
        <pc:chgData name="Jeremy Simmons" userId="7711bac3-cfad-4638-b6f3-f083752a6d3c" providerId="ADAL" clId="{1A839B4F-F75C-497C-8122-6D838CDF559D}" dt="2025-03-06T13:40:20.021" v="1618" actId="47"/>
        <pc:sldMkLst>
          <pc:docMk/>
          <pc:sldMk cId="3900062977" sldId="493"/>
        </pc:sldMkLst>
      </pc:sldChg>
      <pc:sldChg chg="addSp delSp modSp add mod setBg">
        <pc:chgData name="Jeremy Simmons" userId="7711bac3-cfad-4638-b6f3-f083752a6d3c" providerId="ADAL" clId="{1A839B4F-F75C-497C-8122-6D838CDF559D}" dt="2025-03-05T13:40:13.703" v="1535" actId="26606"/>
        <pc:sldMkLst>
          <pc:docMk/>
          <pc:sldMk cId="3700024738" sldId="494"/>
        </pc:sldMkLst>
        <pc:spChg chg="add">
          <ac:chgData name="Jeremy Simmons" userId="7711bac3-cfad-4638-b6f3-f083752a6d3c" providerId="ADAL" clId="{1A839B4F-F75C-497C-8122-6D838CDF559D}" dt="2025-03-05T13:40:13.703" v="1535" actId="26606"/>
          <ac:spMkLst>
            <pc:docMk/>
            <pc:sldMk cId="3700024738" sldId="494"/>
            <ac:spMk id="1031" creationId="{42A4FC2C-047E-45A5-965D-8E1E3BF09BC6}"/>
          </ac:spMkLst>
        </pc:spChg>
        <pc:picChg chg="add mod">
          <ac:chgData name="Jeremy Simmons" userId="7711bac3-cfad-4638-b6f3-f083752a6d3c" providerId="ADAL" clId="{1A839B4F-F75C-497C-8122-6D838CDF559D}" dt="2025-03-05T13:40:13.703" v="1535" actId="26606"/>
          <ac:picMkLst>
            <pc:docMk/>
            <pc:sldMk cId="3700024738" sldId="494"/>
            <ac:picMk id="1026" creationId="{591D4980-B1DD-3441-2A06-AF6AD63D5027}"/>
          </ac:picMkLst>
        </pc:picChg>
      </pc:sldChg>
      <pc:sldChg chg="addSp delSp modSp add mod">
        <pc:chgData name="Jeremy Simmons" userId="7711bac3-cfad-4638-b6f3-f083752a6d3c" providerId="ADAL" clId="{1A839B4F-F75C-497C-8122-6D838CDF559D}" dt="2025-03-05T13:40:49.974" v="1541" actId="962"/>
        <pc:sldMkLst>
          <pc:docMk/>
          <pc:sldMk cId="848232948" sldId="495"/>
        </pc:sldMkLst>
        <pc:spChg chg="add">
          <ac:chgData name="Jeremy Simmons" userId="7711bac3-cfad-4638-b6f3-f083752a6d3c" providerId="ADAL" clId="{1A839B4F-F75C-497C-8122-6D838CDF559D}" dt="2025-03-05T13:40:48.029" v="1539" actId="26606"/>
          <ac:spMkLst>
            <pc:docMk/>
            <pc:sldMk cId="848232948" sldId="495"/>
            <ac:spMk id="1036" creationId="{42A4FC2C-047E-45A5-965D-8E1E3BF09BC6}"/>
          </ac:spMkLst>
        </pc:spChg>
        <pc:picChg chg="add mod">
          <ac:chgData name="Jeremy Simmons" userId="7711bac3-cfad-4638-b6f3-f083752a6d3c" providerId="ADAL" clId="{1A839B4F-F75C-497C-8122-6D838CDF559D}" dt="2025-03-05T13:40:49.974" v="1541" actId="962"/>
          <ac:picMkLst>
            <pc:docMk/>
            <pc:sldMk cId="848232948" sldId="495"/>
            <ac:picMk id="2" creationId="{732A2681-FD50-0927-7016-EF594DDF5011}"/>
          </ac:picMkLst>
        </pc:picChg>
      </pc:sldChg>
      <pc:sldChg chg="addSp delSp modSp add mod setBg">
        <pc:chgData name="Jeremy Simmons" userId="7711bac3-cfad-4638-b6f3-f083752a6d3c" providerId="ADAL" clId="{1A839B4F-F75C-497C-8122-6D838CDF559D}" dt="2025-03-05T13:45:45.291" v="1579" actId="1076"/>
        <pc:sldMkLst>
          <pc:docMk/>
          <pc:sldMk cId="726807546" sldId="496"/>
        </pc:sldMkLst>
        <pc:picChg chg="add mod modCrop">
          <ac:chgData name="Jeremy Simmons" userId="7711bac3-cfad-4638-b6f3-f083752a6d3c" providerId="ADAL" clId="{1A839B4F-F75C-497C-8122-6D838CDF559D}" dt="2025-03-05T13:45:45.291" v="1579" actId="1076"/>
          <ac:picMkLst>
            <pc:docMk/>
            <pc:sldMk cId="726807546" sldId="496"/>
            <ac:picMk id="4" creationId="{BC0AC77E-E06C-E429-CDBE-47D9E0ED83CE}"/>
          </ac:picMkLst>
        </pc:picChg>
      </pc:sldChg>
      <pc:sldChg chg="modSp add del mod ord">
        <pc:chgData name="Jeremy Simmons" userId="7711bac3-cfad-4638-b6f3-f083752a6d3c" providerId="ADAL" clId="{1A839B4F-F75C-497C-8122-6D838CDF559D}" dt="2025-03-08T19:57:18.372" v="2171" actId="47"/>
        <pc:sldMkLst>
          <pc:docMk/>
          <pc:sldMk cId="4143286097" sldId="497"/>
        </pc:sldMkLst>
      </pc:sldChg>
      <pc:sldChg chg="addSp delSp modSp add mod ord">
        <pc:chgData name="Jeremy Simmons" userId="7711bac3-cfad-4638-b6f3-f083752a6d3c" providerId="ADAL" clId="{1A839B4F-F75C-497C-8122-6D838CDF559D}" dt="2025-03-08T16:56:56.098" v="2078"/>
        <pc:sldMkLst>
          <pc:docMk/>
          <pc:sldMk cId="2830542239" sldId="498"/>
        </pc:sldMkLst>
        <pc:spChg chg="mod">
          <ac:chgData name="Jeremy Simmons" userId="7711bac3-cfad-4638-b6f3-f083752a6d3c" providerId="ADAL" clId="{1A839B4F-F75C-497C-8122-6D838CDF559D}" dt="2025-03-06T14:33:52.113" v="1874" actId="115"/>
          <ac:spMkLst>
            <pc:docMk/>
            <pc:sldMk cId="2830542239" sldId="498"/>
            <ac:spMk id="3" creationId="{A09D2CE8-613D-B601-17B0-91A4A4F291D4}"/>
          </ac:spMkLst>
        </pc:spChg>
        <pc:picChg chg="add mod">
          <ac:chgData name="Jeremy Simmons" userId="7711bac3-cfad-4638-b6f3-f083752a6d3c" providerId="ADAL" clId="{1A839B4F-F75C-497C-8122-6D838CDF559D}" dt="2025-03-06T14:32:10.391" v="1832" actId="1076"/>
          <ac:picMkLst>
            <pc:docMk/>
            <pc:sldMk cId="2830542239" sldId="498"/>
            <ac:picMk id="2050" creationId="{D7851F5C-81E3-993F-195E-919AC46472BB}"/>
          </ac:picMkLst>
        </pc:picChg>
      </pc:sldChg>
      <pc:sldChg chg="addSp delSp modSp add mod setBg">
        <pc:chgData name="Jeremy Simmons" userId="7711bac3-cfad-4638-b6f3-f083752a6d3c" providerId="ADAL" clId="{1A839B4F-F75C-497C-8122-6D838CDF559D}" dt="2025-03-06T14:36:25.128" v="1881" actId="27614"/>
        <pc:sldMkLst>
          <pc:docMk/>
          <pc:sldMk cId="2839329487" sldId="499"/>
        </pc:sldMkLst>
        <pc:picChg chg="add mod">
          <ac:chgData name="Jeremy Simmons" userId="7711bac3-cfad-4638-b6f3-f083752a6d3c" providerId="ADAL" clId="{1A839B4F-F75C-497C-8122-6D838CDF559D}" dt="2025-03-06T14:36:25.128" v="1881" actId="27614"/>
          <ac:picMkLst>
            <pc:docMk/>
            <pc:sldMk cId="2839329487" sldId="499"/>
            <ac:picMk id="3074" creationId="{46B5B180-9585-30FD-89F3-BF664057C700}"/>
          </ac:picMkLst>
        </pc:picChg>
      </pc:sldChg>
      <pc:sldChg chg="delSp add del mod">
        <pc:chgData name="Jeremy Simmons" userId="7711bac3-cfad-4638-b6f3-f083752a6d3c" providerId="ADAL" clId="{1A839B4F-F75C-497C-8122-6D838CDF559D}" dt="2025-03-06T14:38:44.507" v="1887" actId="47"/>
        <pc:sldMkLst>
          <pc:docMk/>
          <pc:sldMk cId="1381707862" sldId="500"/>
        </pc:sldMkLst>
      </pc:sldChg>
      <pc:sldChg chg="addSp delSp modSp add mod ord">
        <pc:chgData name="Jeremy Simmons" userId="7711bac3-cfad-4638-b6f3-f083752a6d3c" providerId="ADAL" clId="{1A839B4F-F75C-497C-8122-6D838CDF559D}" dt="2025-03-08T19:58:53.021" v="2177" actId="14100"/>
        <pc:sldMkLst>
          <pc:docMk/>
          <pc:sldMk cId="2472435104" sldId="501"/>
        </pc:sldMkLst>
        <pc:spChg chg="mod">
          <ac:chgData name="Jeremy Simmons" userId="7711bac3-cfad-4638-b6f3-f083752a6d3c" providerId="ADAL" clId="{1A839B4F-F75C-497C-8122-6D838CDF559D}" dt="2025-03-08T19:58:46.104" v="2175" actId="27636"/>
          <ac:spMkLst>
            <pc:docMk/>
            <pc:sldMk cId="2472435104" sldId="501"/>
            <ac:spMk id="3" creationId="{94609623-DB25-B993-786C-1ADDE7FA5D9E}"/>
          </ac:spMkLst>
        </pc:spChg>
        <pc:picChg chg="add mod">
          <ac:chgData name="Jeremy Simmons" userId="7711bac3-cfad-4638-b6f3-f083752a6d3c" providerId="ADAL" clId="{1A839B4F-F75C-497C-8122-6D838CDF559D}" dt="2025-03-08T19:58:53.021" v="2177" actId="14100"/>
          <ac:picMkLst>
            <pc:docMk/>
            <pc:sldMk cId="2472435104" sldId="501"/>
            <ac:picMk id="4098" creationId="{34F5CFC1-8B93-0867-A8CB-1945DFC162AC}"/>
          </ac:picMkLst>
        </pc:picChg>
      </pc:sldChg>
      <pc:sldChg chg="modSp add mod">
        <pc:chgData name="Jeremy Simmons" userId="7711bac3-cfad-4638-b6f3-f083752a6d3c" providerId="ADAL" clId="{1A839B4F-F75C-497C-8122-6D838CDF559D}" dt="2025-03-06T21:26:17.369" v="2047" actId="20577"/>
        <pc:sldMkLst>
          <pc:docMk/>
          <pc:sldMk cId="2830402772" sldId="502"/>
        </pc:sldMkLst>
        <pc:spChg chg="mod">
          <ac:chgData name="Jeremy Simmons" userId="7711bac3-cfad-4638-b6f3-f083752a6d3c" providerId="ADAL" clId="{1A839B4F-F75C-497C-8122-6D838CDF559D}" dt="2025-03-06T21:26:17.369" v="2047" actId="20577"/>
          <ac:spMkLst>
            <pc:docMk/>
            <pc:sldMk cId="2830402772" sldId="502"/>
            <ac:spMk id="2" creationId="{36558B1E-1E74-F68E-B9CF-0B92898DC45A}"/>
          </ac:spMkLst>
        </pc:spChg>
      </pc:sldChg>
      <pc:sldChg chg="addSp delSp modSp add mod setBg">
        <pc:chgData name="Jeremy Simmons" userId="7711bac3-cfad-4638-b6f3-f083752a6d3c" providerId="ADAL" clId="{1A839B4F-F75C-497C-8122-6D838CDF559D}" dt="2025-03-08T16:33:42.304" v="2075" actId="27614"/>
        <pc:sldMkLst>
          <pc:docMk/>
          <pc:sldMk cId="1190985917" sldId="503"/>
        </pc:sldMkLst>
        <pc:spChg chg="del">
          <ac:chgData name="Jeremy Simmons" userId="7711bac3-cfad-4638-b6f3-f083752a6d3c" providerId="ADAL" clId="{1A839B4F-F75C-497C-8122-6D838CDF559D}" dt="2025-03-08T16:33:34.342" v="2072" actId="478"/>
          <ac:spMkLst>
            <pc:docMk/>
            <pc:sldMk cId="1190985917" sldId="503"/>
            <ac:spMk id="2" creationId="{5D1379EB-E3EA-4F2C-023C-210B04AA3623}"/>
          </ac:spMkLst>
        </pc:spChg>
        <pc:spChg chg="add">
          <ac:chgData name="Jeremy Simmons" userId="7711bac3-cfad-4638-b6f3-f083752a6d3c" providerId="ADAL" clId="{1A839B4F-F75C-497C-8122-6D838CDF559D}" dt="2025-03-08T16:33:39.534" v="2074" actId="26606"/>
          <ac:spMkLst>
            <pc:docMk/>
            <pc:sldMk cId="1190985917" sldId="503"/>
            <ac:spMk id="1031" creationId="{42A4FC2C-047E-45A5-965D-8E1E3BF09BC6}"/>
          </ac:spMkLst>
        </pc:spChg>
        <pc:picChg chg="add mod">
          <ac:chgData name="Jeremy Simmons" userId="7711bac3-cfad-4638-b6f3-f083752a6d3c" providerId="ADAL" clId="{1A839B4F-F75C-497C-8122-6D838CDF559D}" dt="2025-03-08T16:33:42.304" v="2075" actId="27614"/>
          <ac:picMkLst>
            <pc:docMk/>
            <pc:sldMk cId="1190985917" sldId="503"/>
            <ac:picMk id="1026" creationId="{980E1741-DE1A-0D10-5DE9-E3A47DD0C0B2}"/>
          </ac:picMkLst>
        </pc:picChg>
      </pc:sldChg>
      <pc:sldMasterChg chg="delSldLayout">
        <pc:chgData name="Jeremy Simmons" userId="7711bac3-cfad-4638-b6f3-f083752a6d3c" providerId="ADAL" clId="{1A839B4F-F75C-497C-8122-6D838CDF559D}" dt="2025-03-03T20:43:29.675" v="141" actId="47"/>
        <pc:sldMasterMkLst>
          <pc:docMk/>
          <pc:sldMasterMk cId="0" sldId="2147483648"/>
        </pc:sldMasterMkLst>
        <pc:sldLayoutChg chg="del">
          <pc:chgData name="Jeremy Simmons" userId="7711bac3-cfad-4638-b6f3-f083752a6d3c" providerId="ADAL" clId="{1A839B4F-F75C-497C-8122-6D838CDF559D}" dt="2025-03-03T20:43:29.675" v="141" actId="47"/>
          <pc:sldLayoutMkLst>
            <pc:docMk/>
            <pc:sldMasterMk cId="0" sldId="2147483648"/>
            <pc:sldLayoutMk cId="0" sldId="2147483652"/>
          </pc:sldLayoutMkLst>
        </pc:sldLayoutChg>
      </pc:sldMasterChg>
    </pc:docChg>
  </pc:docChgLst>
  <pc:docChgLst>
    <pc:chgData name="Jeremy Simmons" userId="7711bac3-cfad-4638-b6f3-f083752a6d3c" providerId="ADAL" clId="{E9E70677-F809-4967-B047-6C24B691A44B}"/>
    <pc:docChg chg="modSld">
      <pc:chgData name="Jeremy Simmons" userId="7711bac3-cfad-4638-b6f3-f083752a6d3c" providerId="ADAL" clId="{E9E70677-F809-4967-B047-6C24B691A44B}" dt="2025-01-22T20:52:28.353" v="0" actId="13926"/>
      <pc:docMkLst>
        <pc:docMk/>
      </pc:docMkLst>
      <pc:sldChg chg="modSp mod">
        <pc:chgData name="Jeremy Simmons" userId="7711bac3-cfad-4638-b6f3-f083752a6d3c" providerId="ADAL" clId="{E9E70677-F809-4967-B047-6C24B691A44B}" dt="2025-01-22T20:52:28.353" v="0" actId="13926"/>
        <pc:sldMkLst>
          <pc:docMk/>
          <pc:sldMk cId="1434210376" sldId="356"/>
        </pc:sldMkLst>
        <pc:spChg chg="mod">
          <ac:chgData name="Jeremy Simmons" userId="7711bac3-cfad-4638-b6f3-f083752a6d3c" providerId="ADAL" clId="{E9E70677-F809-4967-B047-6C24B691A44B}" dt="2025-01-22T20:52:28.353" v="0" actId="13926"/>
          <ac:spMkLst>
            <pc:docMk/>
            <pc:sldMk cId="1434210376" sldId="356"/>
            <ac:spMk id="4" creationId="{EC2E8C42-B2E6-8663-592D-A15CD1B16B2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1E6C4-5B49-385A-2A2D-0205CA1C3F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B80602-2864-7CBD-0B77-411970B444C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D335384-D4E2-2963-5F41-14B6E31712C9}"/>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64702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E1F63-CD35-8012-7E17-6BBC0BC92E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7801B2-5655-1202-028A-5AA775E44FD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C12CAA0-388E-ABB0-EB52-ECD4B9729645}"/>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88702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444FD-80EA-EB5C-6F0C-AE95914416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78FA4-7BDD-E218-EA1E-56126311728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C385682-BC8F-E1B1-6AE5-39E2C91E4ADA}"/>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650009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5277F-E100-0432-B58E-DBD814BDE0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73B311-9BBD-A541-7053-8562A3B6384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BA74678-A5B0-83C6-D995-2C81583CA976}"/>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36775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3A757-1A70-917E-67B0-FDF094A1E4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059FB-EF04-62D3-353C-FB0818E98F4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B3ABB5F-0F6C-07E8-C5B3-DF18AD5E4DF6}"/>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33452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2CA36-57F8-E570-749A-6D96981FC9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F2B46E-12DF-E58D-C14E-2E30A5556EF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1680D6F-8682-A018-8C77-FAFC7A33FB5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34456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0592B-C45A-4CDF-8344-82F1A2EC4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22F57-60D5-193E-2274-ACCC4A46253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FF65ADD-2D08-A5E6-0BA6-B8873363C115}"/>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02691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A7BD5-AD82-5591-D566-73A56F3F9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5DED65-F8DB-C429-30CA-F1DC8B2F439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8EBB065-D256-81E3-C81F-D9AF2747586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79087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06356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87422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624316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E99E8-1D7F-4A4A-57D9-7C3EDF95D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77572-1635-B219-5D40-72AE0E22B80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27F0EA7-3870-99C7-2F08-E8BF4B8E6E8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59611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2C23E-B685-8A1D-810B-841F51033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E5760-E0B7-C1C5-5181-7CFAA91EB79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45301A7-481E-98D9-65DA-C8AE0CD3AACC}"/>
              </a:ext>
            </a:extLst>
          </p:cNvPr>
          <p:cNvSpPr>
            <a:spLocks noGrp="1"/>
          </p:cNvSpPr>
          <p:nvPr>
            <p:ph type="body" idx="1"/>
          </p:nvPr>
        </p:nvSpPr>
        <p:spPr/>
        <p:txBody>
          <a:bodyPr/>
          <a:lstStyle/>
          <a:p>
            <a:endParaRPr lang="en-GB" i="1" dirty="0"/>
          </a:p>
        </p:txBody>
      </p:sp>
    </p:spTree>
    <p:extLst>
      <p:ext uri="{BB962C8B-B14F-4D97-AF65-F5344CB8AC3E}">
        <p14:creationId xmlns:p14="http://schemas.microsoft.com/office/powerpoint/2010/main" val="2011413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97304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246250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065907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CC8E3-908B-CF0A-DCE0-95A581E7C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898A5-C1F1-7B2A-9725-3E7273F3C6D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A748E3F-3BFA-1C30-4590-92ED6ADBC121}"/>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332320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8A6E-5FBA-7944-923E-351694DD5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1B6E44-7AF0-5CF7-6B8D-1657585AB31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F7CCC50-4475-8A35-268B-1ABAF180389E}"/>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497675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CD23B-408B-489D-E3DE-BFDC5EFA4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2445A-A0B8-2B1C-20EF-2118DB6A0A1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CEDB0A-5CDA-AA19-F3C1-56DA9A4B06D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15090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2E8C42-B2E6-8663-592D-A15CD1B16B28}"/>
              </a:ext>
            </a:extLst>
          </p:cNvPr>
          <p:cNvSpPr txBox="1"/>
          <p:nvPr/>
        </p:nvSpPr>
        <p:spPr>
          <a:xfrm>
            <a:off x="-3590882" y="559319"/>
            <a:ext cx="22726057" cy="31547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9900" b="0" i="1" u="sng" dirty="0"/>
              <a:t>1 Samuel 1</a:t>
            </a:r>
            <a:endParaRPr lang="en-GB" sz="19900" i="1" u="sng" dirty="0"/>
          </a:p>
        </p:txBody>
      </p:sp>
      <p:pic>
        <p:nvPicPr>
          <p:cNvPr id="2" name="Picture 6">
            <a:extLst>
              <a:ext uri="{FF2B5EF4-FFF2-40B4-BE49-F238E27FC236}">
                <a16:creationId xmlns:a16="http://schemas.microsoft.com/office/drawing/2014/main" id="{A876031C-E482-B72E-5841-6D8285B84B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750" y="4735178"/>
            <a:ext cx="16495386" cy="8980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2103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401F6-1A07-EB7E-3457-37EE900F9050}"/>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D8365F5A-C757-A02F-7FED-A3C66B0C6669}"/>
              </a:ext>
            </a:extLst>
          </p:cNvPr>
          <p:cNvSpPr txBox="1">
            <a:spLocks/>
          </p:cNvSpPr>
          <p:nvPr/>
        </p:nvSpPr>
        <p:spPr>
          <a:xfrm>
            <a:off x="2643809" y="1136201"/>
            <a:ext cx="19083130" cy="103521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7200" b="1" dirty="0"/>
              <a:t>1</a:t>
            </a:r>
            <a:r>
              <a:rPr lang="en-GB" sz="7200" dirty="0"/>
              <a:t> There was a certain man ... whose name was Elkanah ... an </a:t>
            </a:r>
            <a:r>
              <a:rPr lang="en-GB" sz="7200" dirty="0" err="1"/>
              <a:t>Ephrathite</a:t>
            </a:r>
            <a:r>
              <a:rPr lang="en-GB" sz="7200" dirty="0"/>
              <a:t>. </a:t>
            </a:r>
            <a:r>
              <a:rPr lang="en-GB" sz="7200" b="1" dirty="0"/>
              <a:t>2</a:t>
            </a:r>
            <a:r>
              <a:rPr lang="en-GB" sz="7200" dirty="0"/>
              <a:t> He had two wives. The name of the one was Hannah, and the name of the other, Peninnah. And Peninnah had children, but Hannah had no children.</a:t>
            </a:r>
          </a:p>
          <a:p>
            <a:pPr algn="l" hangingPunct="1">
              <a:lnSpc>
                <a:spcPct val="90000"/>
              </a:lnSpc>
            </a:pPr>
            <a:endParaRPr lang="en-GB" sz="7200" dirty="0"/>
          </a:p>
          <a:p>
            <a:pPr algn="l" hangingPunct="1">
              <a:lnSpc>
                <a:spcPct val="90000"/>
              </a:lnSpc>
            </a:pPr>
            <a:r>
              <a:rPr lang="en-GB" sz="7200" b="1" dirty="0"/>
              <a:t>3 </a:t>
            </a:r>
            <a:r>
              <a:rPr lang="en-GB" sz="7200" dirty="0"/>
              <a:t>Now this man used to go up year by year from his city to worship and to sacrifice to the Lord of hosts at Shiloh, where the two sons of Eli, Hophni and Phinehas, were priests of the Lord.</a:t>
            </a:r>
          </a:p>
        </p:txBody>
      </p:sp>
    </p:spTree>
    <p:extLst>
      <p:ext uri="{BB962C8B-B14F-4D97-AF65-F5344CB8AC3E}">
        <p14:creationId xmlns:p14="http://schemas.microsoft.com/office/powerpoint/2010/main" val="285771284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5C2C9-2715-6DFE-1401-7BE8CCE6DB16}"/>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33205D9-C70C-80F1-0C4A-9E4420F546B0}"/>
              </a:ext>
            </a:extLst>
          </p:cNvPr>
          <p:cNvSpPr txBox="1">
            <a:spLocks/>
          </p:cNvSpPr>
          <p:nvPr/>
        </p:nvSpPr>
        <p:spPr>
          <a:xfrm>
            <a:off x="2411896" y="1331842"/>
            <a:ext cx="19560208" cy="106348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20000"/>
              </a:lnSpc>
            </a:pPr>
            <a:r>
              <a:rPr lang="en-GB" sz="6000" b="1" dirty="0"/>
              <a:t>4 </a:t>
            </a:r>
            <a:r>
              <a:rPr lang="en-GB" sz="6000" dirty="0"/>
              <a:t>On the day when Elkanah sacrificed, he would give portions to Peninnah his wife and to all her sons and daughters. </a:t>
            </a:r>
            <a:r>
              <a:rPr lang="en-GB" sz="6000" b="1" dirty="0"/>
              <a:t>5 </a:t>
            </a:r>
            <a:r>
              <a:rPr lang="en-GB" sz="6000" dirty="0"/>
              <a:t>But to Hannah he gave a double portion, because he loved her, though the Lord had closed her womb. </a:t>
            </a:r>
            <a:r>
              <a:rPr lang="en-GB" sz="6000" b="1" dirty="0"/>
              <a:t>6 </a:t>
            </a:r>
            <a:r>
              <a:rPr lang="en-GB" sz="6000" dirty="0"/>
              <a:t>And her rival used to provoke her grievously to irritate her, because the Lord had closed her womb. </a:t>
            </a:r>
            <a:r>
              <a:rPr lang="en-GB" sz="6000" b="1" dirty="0"/>
              <a:t>7 </a:t>
            </a:r>
            <a:r>
              <a:rPr lang="en-GB" sz="6000" dirty="0"/>
              <a:t>So it went on year by year. As often as she went up to the house of the Lord, she used to provoke her. Therefore Hannah wept and would not eat. </a:t>
            </a:r>
            <a:r>
              <a:rPr lang="en-GB" sz="6000" b="1" dirty="0"/>
              <a:t>8 </a:t>
            </a:r>
            <a:r>
              <a:rPr lang="en-GB" sz="6000" dirty="0"/>
              <a:t>And Elkanah, her husband, said to her, “Hannah, why do you weep? And why do you not eat? And why is your heart sad? Am I not more to you than ten sons?”</a:t>
            </a:r>
          </a:p>
        </p:txBody>
      </p:sp>
    </p:spTree>
    <p:extLst>
      <p:ext uri="{BB962C8B-B14F-4D97-AF65-F5344CB8AC3E}">
        <p14:creationId xmlns:p14="http://schemas.microsoft.com/office/powerpoint/2010/main" val="190937938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547FB3-20EC-9102-DFC6-07A7FA2F7EED}"/>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24377904" cy="137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a:extLst>
              <a:ext uri="{FF2B5EF4-FFF2-40B4-BE49-F238E27FC236}">
                <a16:creationId xmlns:a16="http://schemas.microsoft.com/office/drawing/2014/main" id="{591D4980-B1DD-3441-2A06-AF6AD63D50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5014"/>
          <a:stretch/>
        </p:blipFill>
        <p:spPr bwMode="auto">
          <a:xfrm>
            <a:off x="20" y="2564"/>
            <a:ext cx="24383980" cy="13713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02473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305969-8FF3-6BEF-3B29-2C2176442703}"/>
            </a:ext>
          </a:extLst>
        </p:cNvPr>
        <p:cNvGrpSpPr/>
        <p:nvPr/>
      </p:nvGrpSpPr>
      <p:grpSpPr>
        <a:xfrm>
          <a:off x="0" y="0"/>
          <a:ext cx="0" cy="0"/>
          <a:chOff x="0" y="0"/>
          <a:chExt cx="0" cy="0"/>
        </a:xfrm>
      </p:grpSpPr>
      <p:sp>
        <p:nvSpPr>
          <p:cNvPr id="1036" name="Rectangle 103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24377904" cy="137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person and person in clothing&#10;&#10;AI-generated content may be incorrect.">
            <a:extLst>
              <a:ext uri="{FF2B5EF4-FFF2-40B4-BE49-F238E27FC236}">
                <a16:creationId xmlns:a16="http://schemas.microsoft.com/office/drawing/2014/main" id="{732A2681-FD50-0927-7016-EF594DDF5011}"/>
              </a:ext>
            </a:extLst>
          </p:cNvPr>
          <p:cNvPicPr>
            <a:picLocks noChangeAspect="1"/>
          </p:cNvPicPr>
          <p:nvPr/>
        </p:nvPicPr>
        <p:blipFill>
          <a:blip r:embed="rId3"/>
          <a:srcRect b="25014"/>
          <a:stretch/>
        </p:blipFill>
        <p:spPr>
          <a:xfrm>
            <a:off x="20" y="2564"/>
            <a:ext cx="24383980" cy="13713436"/>
          </a:xfrm>
          <a:prstGeom prst="rect">
            <a:avLst/>
          </a:prstGeom>
        </p:spPr>
      </p:pic>
    </p:spTree>
    <p:extLst>
      <p:ext uri="{BB962C8B-B14F-4D97-AF65-F5344CB8AC3E}">
        <p14:creationId xmlns:p14="http://schemas.microsoft.com/office/powerpoint/2010/main" val="84823294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4B642-6564-07B9-5DD6-E15E8A0B51C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1795073F-9F57-0F5B-BDB9-01787DBC35B6}"/>
              </a:ext>
            </a:extLst>
          </p:cNvPr>
          <p:cNvSpPr txBox="1">
            <a:spLocks/>
          </p:cNvSpPr>
          <p:nvPr/>
        </p:nvSpPr>
        <p:spPr>
          <a:xfrm>
            <a:off x="2365513" y="1272208"/>
            <a:ext cx="19652974" cy="106348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20000"/>
              </a:lnSpc>
            </a:pPr>
            <a:r>
              <a:rPr lang="en-GB" sz="6600" b="1" dirty="0"/>
              <a:t>9 </a:t>
            </a:r>
            <a:r>
              <a:rPr lang="en-GB" sz="6600" dirty="0"/>
              <a:t>After they had eaten and drunk in Shiloh, Hannah rose. Now Eli the priest was sitting on the seat beside the doorpost of the temple of the Lord. </a:t>
            </a:r>
            <a:r>
              <a:rPr lang="en-GB" sz="6600" b="1" dirty="0"/>
              <a:t>10 </a:t>
            </a:r>
            <a:r>
              <a:rPr lang="en-GB" sz="6600" dirty="0"/>
              <a:t>She was deeply distressed and prayed to the Lord and wept bitterly.</a:t>
            </a:r>
            <a:r>
              <a:rPr lang="en-GB" sz="6600" b="1" dirty="0"/>
              <a:t> 11 </a:t>
            </a:r>
            <a:r>
              <a:rPr lang="en-GB" sz="6600" dirty="0"/>
              <a:t>And she vowed a vow and said, “O Lord of hosts, if you will indeed look on the affliction of your servant and remember me and not forget your servant, but will give to your servant a son, then I will give him to the Lord all the days of his life, and no razor shall touch his head.”</a:t>
            </a:r>
          </a:p>
        </p:txBody>
      </p:sp>
    </p:spTree>
    <p:extLst>
      <p:ext uri="{BB962C8B-B14F-4D97-AF65-F5344CB8AC3E}">
        <p14:creationId xmlns:p14="http://schemas.microsoft.com/office/powerpoint/2010/main" val="290145789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55421-CA8D-5D1F-CE91-C634F86702DE}"/>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FAA6775-80E6-7155-4FAF-6EE70BEE38B5}"/>
              </a:ext>
            </a:extLst>
          </p:cNvPr>
          <p:cNvSpPr txBox="1">
            <a:spLocks/>
          </p:cNvSpPr>
          <p:nvPr/>
        </p:nvSpPr>
        <p:spPr>
          <a:xfrm>
            <a:off x="2365513" y="1272208"/>
            <a:ext cx="19652974" cy="106348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20000"/>
              </a:lnSpc>
            </a:pPr>
            <a:r>
              <a:rPr lang="en-GB" sz="6600" b="1" dirty="0"/>
              <a:t>12</a:t>
            </a:r>
            <a:r>
              <a:rPr lang="en-GB" sz="6600" dirty="0"/>
              <a:t> As she continued praying before the Lord, Eli observed her mouth. </a:t>
            </a:r>
            <a:r>
              <a:rPr lang="en-GB" sz="6600" b="1" dirty="0"/>
              <a:t>13 </a:t>
            </a:r>
            <a:r>
              <a:rPr lang="en-GB" sz="6600" dirty="0"/>
              <a:t>Hannah was speaking in her heart; only her lips moved, and her voice was not heard. Therefore Eli took her to be a drunken woman. </a:t>
            </a:r>
            <a:r>
              <a:rPr lang="en-GB" sz="6600" b="1" dirty="0"/>
              <a:t>14</a:t>
            </a:r>
            <a:r>
              <a:rPr lang="en-GB" sz="6600" dirty="0"/>
              <a:t> And Eli said to her, “How long will you go on being drunk? Put your wine away from you.” </a:t>
            </a:r>
            <a:r>
              <a:rPr lang="en-GB" sz="6600" b="1" dirty="0"/>
              <a:t>15 </a:t>
            </a:r>
            <a:r>
              <a:rPr lang="en-GB" sz="6600" dirty="0"/>
              <a:t>But Hannah answered, “No, my lord, I am a woman troubled in spirit. I have drunk neither wine nor strong drink, but I have been pouring out my soul before the Lord. </a:t>
            </a:r>
          </a:p>
        </p:txBody>
      </p:sp>
    </p:spTree>
    <p:extLst>
      <p:ext uri="{BB962C8B-B14F-4D97-AF65-F5344CB8AC3E}">
        <p14:creationId xmlns:p14="http://schemas.microsoft.com/office/powerpoint/2010/main" val="68991949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A4E3-7762-4205-446B-226746B874B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C0AC77E-E06C-E429-CDBE-47D9E0ED83CE}"/>
              </a:ext>
            </a:extLst>
          </p:cNvPr>
          <p:cNvPicPr>
            <a:picLocks noChangeAspect="1"/>
          </p:cNvPicPr>
          <p:nvPr/>
        </p:nvPicPr>
        <p:blipFill>
          <a:blip r:embed="rId3"/>
          <a:srcRect l="6392" r="56458"/>
          <a:stretch/>
        </p:blipFill>
        <p:spPr>
          <a:xfrm>
            <a:off x="3012447" y="-182880"/>
            <a:ext cx="18359106" cy="13898880"/>
          </a:xfrm>
          <a:prstGeom prst="rect">
            <a:avLst/>
          </a:prstGeom>
        </p:spPr>
      </p:pic>
    </p:spTree>
    <p:extLst>
      <p:ext uri="{BB962C8B-B14F-4D97-AF65-F5344CB8AC3E}">
        <p14:creationId xmlns:p14="http://schemas.microsoft.com/office/powerpoint/2010/main" val="72680754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F9542-819D-E878-B9BB-04E4D61CAB1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D80656F5-A668-15E9-07C0-C7E8D2DB4DEB}"/>
              </a:ext>
            </a:extLst>
          </p:cNvPr>
          <p:cNvSpPr txBox="1">
            <a:spLocks/>
          </p:cNvSpPr>
          <p:nvPr/>
        </p:nvSpPr>
        <p:spPr>
          <a:xfrm>
            <a:off x="2365513" y="2328848"/>
            <a:ext cx="19652974" cy="106348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20000"/>
              </a:lnSpc>
            </a:pPr>
            <a:r>
              <a:rPr lang="en-GB" sz="6600" b="1" dirty="0"/>
              <a:t>16 </a:t>
            </a:r>
            <a:r>
              <a:rPr lang="en-GB" sz="6600" dirty="0"/>
              <a:t>Do not regard your servant as a worthless woman, for all along I have been speaking out of my great anxiety and vexation.” </a:t>
            </a:r>
            <a:r>
              <a:rPr lang="en-GB" sz="6600" b="1" dirty="0"/>
              <a:t>17 </a:t>
            </a:r>
            <a:r>
              <a:rPr lang="en-GB" sz="6600" dirty="0"/>
              <a:t>Then Eli answered, “Go in peace, and the God of Israel grant your petition that you have made to him.” </a:t>
            </a:r>
            <a:r>
              <a:rPr lang="en-GB" sz="6600" b="1" dirty="0"/>
              <a:t>18 </a:t>
            </a:r>
            <a:r>
              <a:rPr lang="en-GB" sz="6600" dirty="0"/>
              <a:t>And she said, “Let your servant find favour in your eyes.” Then the woman went her way and ate, and her face was no longer sad ...</a:t>
            </a:r>
          </a:p>
          <a:p>
            <a:pPr algn="l" hangingPunct="1">
              <a:lnSpc>
                <a:spcPct val="120000"/>
              </a:lnSpc>
            </a:pPr>
            <a:endParaRPr lang="en-GB" sz="6600" dirty="0"/>
          </a:p>
          <a:p>
            <a:pPr algn="l" hangingPunct="1">
              <a:lnSpc>
                <a:spcPct val="120000"/>
              </a:lnSpc>
            </a:pPr>
            <a:r>
              <a:rPr lang="en-GB" sz="6600" b="1" dirty="0"/>
              <a:t>20 </a:t>
            </a:r>
            <a:r>
              <a:rPr lang="en-GB" sz="6600" dirty="0"/>
              <a:t>And in due time Hannah conceived and bore a son, and she called his name Samuel, for she said, “I have asked for him from the Lord.”</a:t>
            </a:r>
          </a:p>
          <a:p>
            <a:pPr algn="l" hangingPunct="1">
              <a:lnSpc>
                <a:spcPct val="120000"/>
              </a:lnSpc>
            </a:pPr>
            <a:endParaRPr lang="en-GB" sz="6600" b="1" dirty="0"/>
          </a:p>
        </p:txBody>
      </p:sp>
    </p:spTree>
    <p:extLst>
      <p:ext uri="{BB962C8B-B14F-4D97-AF65-F5344CB8AC3E}">
        <p14:creationId xmlns:p14="http://schemas.microsoft.com/office/powerpoint/2010/main" val="273439128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780E0-F12E-65CA-3CE2-629E98788289}"/>
            </a:ext>
          </a:extLst>
        </p:cNvPr>
        <p:cNvGrpSpPr/>
        <p:nvPr/>
      </p:nvGrpSpPr>
      <p:grpSpPr>
        <a:xfrm>
          <a:off x="0" y="0"/>
          <a:ext cx="0" cy="0"/>
          <a:chOff x="0" y="0"/>
          <a:chExt cx="0" cy="0"/>
        </a:xfrm>
      </p:grpSpPr>
      <p:sp>
        <p:nvSpPr>
          <p:cNvPr id="5" name="“Now this is eternal life: that they know you, the only true God, and Jesus Christ, whom you have sent.”…">
            <a:extLst>
              <a:ext uri="{FF2B5EF4-FFF2-40B4-BE49-F238E27FC236}">
                <a16:creationId xmlns:a16="http://schemas.microsoft.com/office/drawing/2014/main" id="{6C2CDA88-7B3C-15D3-B570-52D50AAAB46F}"/>
              </a:ext>
            </a:extLst>
          </p:cNvPr>
          <p:cNvSpPr txBox="1">
            <a:spLocks/>
          </p:cNvSpPr>
          <p:nvPr/>
        </p:nvSpPr>
        <p:spPr>
          <a:xfrm>
            <a:off x="2415381" y="1451112"/>
            <a:ext cx="9776619" cy="4468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hangingPunct="1"/>
            <a:r>
              <a:rPr lang="en-GB" sz="14500" dirty="0"/>
              <a:t>“deeply distressed”</a:t>
            </a:r>
          </a:p>
        </p:txBody>
      </p:sp>
      <p:sp>
        <p:nvSpPr>
          <p:cNvPr id="2" name="“Now this is eternal life: that they know you, the only true God, and Jesus Christ, whom you have sent.”…">
            <a:extLst>
              <a:ext uri="{FF2B5EF4-FFF2-40B4-BE49-F238E27FC236}">
                <a16:creationId xmlns:a16="http://schemas.microsoft.com/office/drawing/2014/main" id="{889C569E-2822-1363-3399-DDDD9CE17763}"/>
              </a:ext>
            </a:extLst>
          </p:cNvPr>
          <p:cNvSpPr txBox="1">
            <a:spLocks/>
          </p:cNvSpPr>
          <p:nvPr/>
        </p:nvSpPr>
        <p:spPr>
          <a:xfrm>
            <a:off x="12838216" y="2532639"/>
            <a:ext cx="9776619" cy="4468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hangingPunct="1"/>
            <a:r>
              <a:rPr lang="en-GB" sz="14500" dirty="0"/>
              <a:t>“troubled in spirit”</a:t>
            </a:r>
          </a:p>
        </p:txBody>
      </p:sp>
      <p:sp>
        <p:nvSpPr>
          <p:cNvPr id="3" name="“Now this is eternal life: that they know you, the only true God, and Jesus Christ, whom you have sent.”…">
            <a:extLst>
              <a:ext uri="{FF2B5EF4-FFF2-40B4-BE49-F238E27FC236}">
                <a16:creationId xmlns:a16="http://schemas.microsoft.com/office/drawing/2014/main" id="{FF9A402A-745A-E61B-EC42-071CAFEA62A4}"/>
              </a:ext>
            </a:extLst>
          </p:cNvPr>
          <p:cNvSpPr txBox="1">
            <a:spLocks/>
          </p:cNvSpPr>
          <p:nvPr/>
        </p:nvSpPr>
        <p:spPr>
          <a:xfrm>
            <a:off x="5595905" y="7276917"/>
            <a:ext cx="9776619" cy="4468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hangingPunct="1"/>
            <a:r>
              <a:rPr lang="en-GB" sz="14500" dirty="0"/>
              <a:t>“great anxiety and vexation...”</a:t>
            </a:r>
          </a:p>
        </p:txBody>
      </p:sp>
    </p:spTree>
    <p:extLst>
      <p:ext uri="{BB962C8B-B14F-4D97-AF65-F5344CB8AC3E}">
        <p14:creationId xmlns:p14="http://schemas.microsoft.com/office/powerpoint/2010/main" val="85985908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10AC212-B5C0-0E85-FE99-749DF2682E5E}"/>
              </a:ext>
            </a:extLst>
          </p:cNvPr>
          <p:cNvSpPr txBox="1">
            <a:spLocks/>
          </p:cNvSpPr>
          <p:nvPr/>
        </p:nvSpPr>
        <p:spPr>
          <a:xfrm>
            <a:off x="2063342" y="8006163"/>
            <a:ext cx="20257316" cy="71267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1371600" indent="-1371600" algn="l" hangingPunct="1">
              <a:buAutoNum type="arabicPeriod"/>
            </a:pPr>
            <a:r>
              <a:rPr lang="en-GB" sz="11500" b="1" dirty="0">
                <a:solidFill>
                  <a:srgbClr val="002060"/>
                </a:solidFill>
              </a:rPr>
              <a:t>Admits her feelings</a:t>
            </a:r>
          </a:p>
          <a:p>
            <a:pPr marL="1371600" indent="-1371600" algn="l" hangingPunct="1">
              <a:buAutoNum type="arabicPeriod"/>
            </a:pPr>
            <a:endParaRPr lang="en-GB" sz="11500" b="1" dirty="0">
              <a:solidFill>
                <a:srgbClr val="002060"/>
              </a:solidFill>
            </a:endParaRPr>
          </a:p>
          <a:p>
            <a:pPr marL="1371600" indent="-1371600" algn="l" hangingPunct="1">
              <a:buAutoNum type="arabicPeriod"/>
            </a:pPr>
            <a:r>
              <a:rPr lang="en-GB" sz="11500" b="1" dirty="0">
                <a:solidFill>
                  <a:srgbClr val="002060"/>
                </a:solidFill>
              </a:rPr>
              <a:t>Pours out her soul</a:t>
            </a:r>
          </a:p>
          <a:p>
            <a:pPr marL="1371600" indent="-1371600" algn="l" hangingPunct="1">
              <a:buFontTx/>
              <a:buAutoNum type="arabicPeriod"/>
            </a:pPr>
            <a:endParaRPr lang="en-GB" sz="11500" b="1" dirty="0">
              <a:solidFill>
                <a:srgbClr val="002060"/>
              </a:solidFill>
            </a:endParaRPr>
          </a:p>
          <a:p>
            <a:pPr marL="1371600" indent="-1371600" algn="l" hangingPunct="1">
              <a:buFontTx/>
              <a:buAutoNum type="arabicPeriod"/>
            </a:pPr>
            <a:r>
              <a:rPr lang="en-GB" sz="11500" b="1" dirty="0">
                <a:solidFill>
                  <a:srgbClr val="002060"/>
                </a:solidFill>
              </a:rPr>
              <a:t>Opens her hands</a:t>
            </a:r>
          </a:p>
          <a:p>
            <a:pPr marL="1371600" indent="-1371600" algn="l" hangingPunct="1">
              <a:buFontTx/>
              <a:buAutoNum type="arabicPeriod"/>
            </a:pPr>
            <a:endParaRPr lang="en-GB" sz="11500" b="1" dirty="0">
              <a:solidFill>
                <a:srgbClr val="002060"/>
              </a:solidFill>
            </a:endParaRPr>
          </a:p>
          <a:p>
            <a:pPr marL="1371600" indent="-1371600" algn="l" hangingPunct="1">
              <a:buAutoNum type="arabicPeriod"/>
            </a:pPr>
            <a:endParaRPr lang="en-GB" sz="11500" dirty="0">
              <a:solidFill>
                <a:srgbClr val="002060"/>
              </a:solidFill>
            </a:endParaRPr>
          </a:p>
        </p:txBody>
      </p:sp>
      <p:sp>
        <p:nvSpPr>
          <p:cNvPr id="6" name="TextBox 5">
            <a:extLst>
              <a:ext uri="{FF2B5EF4-FFF2-40B4-BE49-F238E27FC236}">
                <a16:creationId xmlns:a16="http://schemas.microsoft.com/office/drawing/2014/main" id="{EE5CF76E-8F51-7580-2570-B6D07FE57B32}"/>
              </a:ext>
            </a:extLst>
          </p:cNvPr>
          <p:cNvSpPr txBox="1"/>
          <p:nvPr/>
        </p:nvSpPr>
        <p:spPr>
          <a:xfrm>
            <a:off x="1612478" y="1281676"/>
            <a:ext cx="23182729" cy="38348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5200" dirty="0">
                <a:solidFill>
                  <a:srgbClr val="002060"/>
                </a:solidFill>
                <a:latin typeface="+mn-lt"/>
                <a:ea typeface="+mn-ea"/>
                <a:cs typeface="+mn-cs"/>
                <a:sym typeface="Helvetica Neue Medium"/>
              </a:rPr>
              <a:t>How does Hannah respond?</a:t>
            </a:r>
          </a:p>
        </p:txBody>
      </p:sp>
    </p:spTree>
    <p:extLst>
      <p:ext uri="{BB962C8B-B14F-4D97-AF65-F5344CB8AC3E}">
        <p14:creationId xmlns:p14="http://schemas.microsoft.com/office/powerpoint/2010/main" val="393091636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10AC212-B5C0-0E85-FE99-749DF2682E5E}"/>
              </a:ext>
            </a:extLst>
          </p:cNvPr>
          <p:cNvSpPr txBox="1">
            <a:spLocks/>
          </p:cNvSpPr>
          <p:nvPr/>
        </p:nvSpPr>
        <p:spPr>
          <a:xfrm>
            <a:off x="2342707" y="-779721"/>
            <a:ext cx="20308185" cy="12652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b="1" dirty="0">
                <a:solidFill>
                  <a:srgbClr val="002060"/>
                </a:solidFill>
              </a:rPr>
              <a:t>1. Admits her feelings</a:t>
            </a:r>
            <a:endParaRPr lang="en-GB" sz="16600" dirty="0">
              <a:solidFill>
                <a:srgbClr val="002060"/>
              </a:solidFill>
            </a:endParaRPr>
          </a:p>
        </p:txBody>
      </p:sp>
    </p:spTree>
    <p:extLst>
      <p:ext uri="{BB962C8B-B14F-4D97-AF65-F5344CB8AC3E}">
        <p14:creationId xmlns:p14="http://schemas.microsoft.com/office/powerpoint/2010/main" val="313014108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pic>
        <p:nvPicPr>
          <p:cNvPr id="2050" name="Picture 2" descr="A red sign with white text&#10;&#10;AI-generated content may be incorrect.">
            <a:extLst>
              <a:ext uri="{FF2B5EF4-FFF2-40B4-BE49-F238E27FC236}">
                <a16:creationId xmlns:a16="http://schemas.microsoft.com/office/drawing/2014/main" id="{9A22D32A-A357-929F-CF15-020A6C5D084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63911" y="1286932"/>
            <a:ext cx="14856178" cy="11142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955905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A2F39-4DB4-1028-D23B-83A921992B3E}"/>
            </a:ext>
          </a:extLst>
        </p:cNvPr>
        <p:cNvGrpSpPr/>
        <p:nvPr/>
      </p:nvGrpSpPr>
      <p:grpSpPr>
        <a:xfrm>
          <a:off x="0" y="0"/>
          <a:ext cx="0" cy="0"/>
          <a:chOff x="0" y="0"/>
          <a:chExt cx="0" cy="0"/>
        </a:xfrm>
      </p:grpSpPr>
      <p:sp>
        <p:nvSpPr>
          <p:cNvPr id="3" name="“Now this is eternal life: that they know you, the only true God, and Jesus Christ, whom you have sent.”…">
            <a:extLst>
              <a:ext uri="{FF2B5EF4-FFF2-40B4-BE49-F238E27FC236}">
                <a16:creationId xmlns:a16="http://schemas.microsoft.com/office/drawing/2014/main" id="{A09D2CE8-613D-B601-17B0-91A4A4F291D4}"/>
              </a:ext>
            </a:extLst>
          </p:cNvPr>
          <p:cNvSpPr txBox="1">
            <a:spLocks/>
          </p:cNvSpPr>
          <p:nvPr/>
        </p:nvSpPr>
        <p:spPr>
          <a:xfrm>
            <a:off x="14328632" y="-298709"/>
            <a:ext cx="9373580" cy="116565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spcAft>
                <a:spcPts val="600"/>
              </a:spcAft>
            </a:pPr>
            <a:r>
              <a:rPr lang="en-GB" sz="12100" dirty="0"/>
              <a:t>“To feel is to be human. To minimize or deny what we feel is a distortion of what it means to be image bearers of God.”</a:t>
            </a:r>
          </a:p>
          <a:p>
            <a:pPr algn="l" hangingPunct="1">
              <a:spcAft>
                <a:spcPts val="600"/>
              </a:spcAft>
            </a:pPr>
            <a:endParaRPr lang="en-GB" sz="12100" dirty="0"/>
          </a:p>
          <a:p>
            <a:pPr algn="r" hangingPunct="1">
              <a:spcAft>
                <a:spcPts val="600"/>
              </a:spcAft>
            </a:pPr>
            <a:r>
              <a:rPr lang="en-GB" sz="12100" dirty="0"/>
              <a:t>- </a:t>
            </a:r>
            <a:r>
              <a:rPr lang="en-GB" sz="12100" u="sng" dirty="0"/>
              <a:t>Pete Scazzero</a:t>
            </a:r>
            <a:endParaRPr lang="en-GB" sz="10100" u="sng" dirty="0"/>
          </a:p>
        </p:txBody>
      </p:sp>
      <p:pic>
        <p:nvPicPr>
          <p:cNvPr id="2050" name="Picture 2">
            <a:extLst>
              <a:ext uri="{FF2B5EF4-FFF2-40B4-BE49-F238E27FC236}">
                <a16:creationId xmlns:a16="http://schemas.microsoft.com/office/drawing/2014/main" id="{D7851F5C-81E3-993F-195E-919AC46472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850" y="3429000"/>
            <a:ext cx="18288000"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54223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0178E-12F4-E921-2FFC-862892EF2DC0}"/>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CEBF92B-0B17-8099-F128-911E4CB735EC}"/>
              </a:ext>
            </a:extLst>
          </p:cNvPr>
          <p:cNvSpPr txBox="1">
            <a:spLocks/>
          </p:cNvSpPr>
          <p:nvPr/>
        </p:nvSpPr>
        <p:spPr>
          <a:xfrm>
            <a:off x="2213806" y="7553737"/>
            <a:ext cx="20805219" cy="47603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spcAft>
                <a:spcPts val="600"/>
              </a:spcAft>
            </a:pPr>
            <a:r>
              <a:rPr lang="en-GB" sz="12100" dirty="0"/>
              <a:t>“Now is my soul troubled ...”</a:t>
            </a:r>
            <a:endParaRPr lang="en-GB" sz="10100" dirty="0"/>
          </a:p>
          <a:p>
            <a:pPr algn="r" hangingPunct="1"/>
            <a:r>
              <a:rPr lang="en-GB" sz="12100" dirty="0"/>
              <a:t>- </a:t>
            </a:r>
            <a:r>
              <a:rPr lang="en-GB" sz="12100" u="sng" dirty="0"/>
              <a:t>John </a:t>
            </a:r>
            <a:r>
              <a:rPr lang="en-GB" sz="12100" b="1" u="sng" dirty="0"/>
              <a:t>12</a:t>
            </a:r>
            <a:r>
              <a:rPr lang="en-GB" sz="12100" u="sng" dirty="0"/>
              <a:t>.27</a:t>
            </a:r>
          </a:p>
        </p:txBody>
      </p:sp>
      <p:sp>
        <p:nvSpPr>
          <p:cNvPr id="3" name="“Now this is eternal life: that they know you, the only true God, and Jesus Christ, whom you have sent.”…">
            <a:extLst>
              <a:ext uri="{FF2B5EF4-FFF2-40B4-BE49-F238E27FC236}">
                <a16:creationId xmlns:a16="http://schemas.microsoft.com/office/drawing/2014/main" id="{D8087397-1025-8519-9044-47F21EF057F8}"/>
              </a:ext>
            </a:extLst>
          </p:cNvPr>
          <p:cNvSpPr txBox="1">
            <a:spLocks/>
          </p:cNvSpPr>
          <p:nvPr/>
        </p:nvSpPr>
        <p:spPr>
          <a:xfrm>
            <a:off x="2213807" y="1094352"/>
            <a:ext cx="20805219" cy="56548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spcAft>
                <a:spcPts val="600"/>
              </a:spcAft>
            </a:pPr>
            <a:r>
              <a:rPr lang="en-GB" sz="12100" dirty="0"/>
              <a:t>“Then he said to them, ‘My soul is very sorrowful...’”</a:t>
            </a:r>
            <a:endParaRPr lang="en-GB" sz="10100" dirty="0"/>
          </a:p>
          <a:p>
            <a:pPr algn="r" hangingPunct="1">
              <a:spcBef>
                <a:spcPts val="600"/>
              </a:spcBef>
            </a:pPr>
            <a:r>
              <a:rPr lang="en-GB" sz="12100" dirty="0"/>
              <a:t>- </a:t>
            </a:r>
            <a:r>
              <a:rPr lang="en-GB" sz="12100" u="sng" dirty="0"/>
              <a:t>Matthew </a:t>
            </a:r>
            <a:r>
              <a:rPr lang="en-GB" sz="12100" b="1" u="sng" dirty="0"/>
              <a:t>26</a:t>
            </a:r>
            <a:r>
              <a:rPr lang="en-GB" sz="12100" u="sng" dirty="0"/>
              <a:t>.38</a:t>
            </a:r>
          </a:p>
        </p:txBody>
      </p:sp>
    </p:spTree>
    <p:extLst>
      <p:ext uri="{BB962C8B-B14F-4D97-AF65-F5344CB8AC3E}">
        <p14:creationId xmlns:p14="http://schemas.microsoft.com/office/powerpoint/2010/main" val="22975226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ECCCB-8649-86C2-ABBD-CE693C3E2AA7}"/>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4EDE1D8-2BCE-D6FA-F0CA-72227A2C5BA2}"/>
              </a:ext>
            </a:extLst>
          </p:cNvPr>
          <p:cNvSpPr txBox="1">
            <a:spLocks/>
          </p:cNvSpPr>
          <p:nvPr/>
        </p:nvSpPr>
        <p:spPr>
          <a:xfrm>
            <a:off x="1979735" y="4890052"/>
            <a:ext cx="19091221" cy="72470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b="1" dirty="0">
                <a:solidFill>
                  <a:srgbClr val="002060"/>
                </a:solidFill>
              </a:rPr>
              <a:t>2. Pours out her soul</a:t>
            </a:r>
            <a:endParaRPr lang="en-GB" sz="16600" dirty="0">
              <a:solidFill>
                <a:srgbClr val="002060"/>
              </a:solidFill>
            </a:endParaRPr>
          </a:p>
        </p:txBody>
      </p:sp>
    </p:spTree>
    <p:extLst>
      <p:ext uri="{BB962C8B-B14F-4D97-AF65-F5344CB8AC3E}">
        <p14:creationId xmlns:p14="http://schemas.microsoft.com/office/powerpoint/2010/main" val="67923961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94E23-F387-D10A-6070-2D7707CF793A}"/>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A96C8D4A-099F-43FD-895E-8B1727057AFA}"/>
              </a:ext>
            </a:extLst>
          </p:cNvPr>
          <p:cNvSpPr txBox="1">
            <a:spLocks/>
          </p:cNvSpPr>
          <p:nvPr/>
        </p:nvSpPr>
        <p:spPr>
          <a:xfrm>
            <a:off x="14125074" y="842211"/>
            <a:ext cx="9384631" cy="12322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2100" dirty="0"/>
              <a:t>“I have drunk neither wine nor strong drink, but I have been </a:t>
            </a:r>
            <a:r>
              <a:rPr lang="en-GB" sz="12100" b="1" dirty="0"/>
              <a:t>pouring out my soul before the Lord</a:t>
            </a:r>
            <a:r>
              <a:rPr lang="en-GB" sz="12100" dirty="0"/>
              <a:t>...”</a:t>
            </a:r>
          </a:p>
          <a:p>
            <a:pPr algn="r" hangingPunct="1"/>
            <a:r>
              <a:rPr lang="en-GB" sz="12100" dirty="0"/>
              <a:t>- </a:t>
            </a:r>
            <a:r>
              <a:rPr lang="en-GB" sz="12100" u="sng" dirty="0"/>
              <a:t>Hannah</a:t>
            </a:r>
          </a:p>
        </p:txBody>
      </p:sp>
      <p:pic>
        <p:nvPicPr>
          <p:cNvPr id="3" name="Picture 2">
            <a:extLst>
              <a:ext uri="{FF2B5EF4-FFF2-40B4-BE49-F238E27FC236}">
                <a16:creationId xmlns:a16="http://schemas.microsoft.com/office/drawing/2014/main" id="{65F563A9-FCC1-E0FF-AF24-9AD71644482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4000"/>
                    </a14:imgEffect>
                  </a14:imgLayer>
                </a14:imgProps>
              </a:ext>
              <a:ext uri="{28A0092B-C50C-407E-A947-70E740481C1C}">
                <a14:useLocalDpi xmlns:a14="http://schemas.microsoft.com/office/drawing/2010/main" val="0"/>
              </a:ext>
            </a:extLst>
          </a:blip>
          <a:srcRect r="15040"/>
          <a:stretch/>
        </p:blipFill>
        <p:spPr bwMode="auto">
          <a:xfrm>
            <a:off x="-264695" y="0"/>
            <a:ext cx="13225294" cy="8758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68172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24377904" cy="137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C977D935-6C42-E0A3-DE43-66E1B2B07114}"/>
              </a:ext>
            </a:extLst>
          </p:cNvPr>
          <p:cNvPicPr>
            <a:picLocks noChangeAspect="1"/>
          </p:cNvPicPr>
          <p:nvPr/>
        </p:nvPicPr>
        <p:blipFill>
          <a:blip r:embed="rId2"/>
          <a:srcRect r="7094" b="1"/>
          <a:stretch/>
        </p:blipFill>
        <p:spPr>
          <a:xfrm>
            <a:off x="-2425128" y="5756249"/>
            <a:ext cx="14153302" cy="7959751"/>
          </a:xfrm>
          <a:prstGeom prst="rect">
            <a:avLst/>
          </a:prstGeom>
        </p:spPr>
      </p:pic>
      <p:sp>
        <p:nvSpPr>
          <p:cNvPr id="5" name="“Now this is eternal life: that they know you, the only true God, and Jesus Christ, whom you have sent.”…">
            <a:extLst>
              <a:ext uri="{FF2B5EF4-FFF2-40B4-BE49-F238E27FC236}">
                <a16:creationId xmlns:a16="http://schemas.microsoft.com/office/drawing/2014/main" id="{4AAFE8E0-FAC8-A949-3EDC-FDCE6B1410CB}"/>
              </a:ext>
            </a:extLst>
          </p:cNvPr>
          <p:cNvSpPr txBox="1">
            <a:spLocks/>
          </p:cNvSpPr>
          <p:nvPr/>
        </p:nvSpPr>
        <p:spPr>
          <a:xfrm>
            <a:off x="13161546" y="-1395664"/>
            <a:ext cx="10171043" cy="12777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9600" dirty="0"/>
              <a:t>Why are you cast down, O my soul, and why are you in turmoil within me?</a:t>
            </a:r>
          </a:p>
          <a:p>
            <a:pPr algn="l" hangingPunct="1"/>
            <a:endParaRPr lang="en-GB" sz="9600" dirty="0"/>
          </a:p>
          <a:p>
            <a:pPr algn="r" hangingPunct="1"/>
            <a:r>
              <a:rPr lang="en-GB" sz="9600" dirty="0"/>
              <a:t>- </a:t>
            </a:r>
            <a:r>
              <a:rPr lang="en-GB" sz="9600" u="sng" dirty="0"/>
              <a:t>Psalm </a:t>
            </a:r>
            <a:r>
              <a:rPr lang="en-GB" sz="9600" b="1" u="sng" dirty="0"/>
              <a:t>42</a:t>
            </a:r>
            <a:r>
              <a:rPr lang="en-GB" sz="9600" u="sng" dirty="0"/>
              <a:t>.11</a:t>
            </a:r>
          </a:p>
        </p:txBody>
      </p:sp>
      <p:sp>
        <p:nvSpPr>
          <p:cNvPr id="2" name="TextBox 1">
            <a:extLst>
              <a:ext uri="{FF2B5EF4-FFF2-40B4-BE49-F238E27FC236}">
                <a16:creationId xmlns:a16="http://schemas.microsoft.com/office/drawing/2014/main" id="{3A9F8CBA-E8FE-7223-1402-0C13BB383B11}"/>
              </a:ext>
            </a:extLst>
          </p:cNvPr>
          <p:cNvSpPr txBox="1"/>
          <p:nvPr/>
        </p:nvSpPr>
        <p:spPr>
          <a:xfrm>
            <a:off x="1274549" y="1222287"/>
            <a:ext cx="13981494" cy="19636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5200" i="1" dirty="0">
                <a:solidFill>
                  <a:srgbClr val="002060"/>
                </a:solidFill>
                <a:latin typeface="+mn-lt"/>
                <a:ea typeface="+mn-ea"/>
                <a:cs typeface="+mn-cs"/>
                <a:sym typeface="Helvetica Neue Medium"/>
              </a:rPr>
              <a:t>David</a:t>
            </a:r>
            <a:endParaRPr lang="en-GB" sz="12700" i="1" dirty="0">
              <a:solidFill>
                <a:srgbClr val="002060"/>
              </a:solidFill>
              <a:latin typeface="+mn-lt"/>
              <a:ea typeface="+mn-ea"/>
              <a:cs typeface="+mn-cs"/>
              <a:sym typeface="Helvetica Neue Medium"/>
            </a:endParaRPr>
          </a:p>
        </p:txBody>
      </p:sp>
    </p:spTree>
    <p:extLst>
      <p:ext uri="{BB962C8B-B14F-4D97-AF65-F5344CB8AC3E}">
        <p14:creationId xmlns:p14="http://schemas.microsoft.com/office/powerpoint/2010/main" val="166093165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BB9B6-06B3-1743-4C66-51825ACE9D1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C9DDB18A-C07F-5A10-95D3-33839BF85352}"/>
              </a:ext>
            </a:extLst>
          </p:cNvPr>
          <p:cNvSpPr txBox="1">
            <a:spLocks/>
          </p:cNvSpPr>
          <p:nvPr/>
        </p:nvSpPr>
        <p:spPr>
          <a:xfrm>
            <a:off x="2521226" y="1631063"/>
            <a:ext cx="19341548" cy="106945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700" dirty="0"/>
              <a:t>Trust in him at all times, O people; </a:t>
            </a:r>
            <a:r>
              <a:rPr lang="en-GB" sz="13700" b="1" dirty="0"/>
              <a:t>pour out your heart before him</a:t>
            </a:r>
            <a:r>
              <a:rPr lang="en-GB" sz="13700" dirty="0"/>
              <a:t>; God is a refuge for us...</a:t>
            </a:r>
          </a:p>
          <a:p>
            <a:pPr algn="l" hangingPunct="1"/>
            <a:endParaRPr lang="en-GB" sz="13700" dirty="0"/>
          </a:p>
          <a:p>
            <a:pPr algn="r" hangingPunct="1"/>
            <a:r>
              <a:rPr lang="en-GB" sz="13700" dirty="0"/>
              <a:t>- </a:t>
            </a:r>
            <a:r>
              <a:rPr lang="en-GB" sz="13700" u="sng" dirty="0"/>
              <a:t>Psalm </a:t>
            </a:r>
            <a:r>
              <a:rPr lang="en-GB" sz="13700" b="1" u="sng" dirty="0"/>
              <a:t>62</a:t>
            </a:r>
            <a:r>
              <a:rPr lang="en-GB" sz="13700" u="sng" dirty="0"/>
              <a:t>.8</a:t>
            </a:r>
          </a:p>
        </p:txBody>
      </p:sp>
    </p:spTree>
    <p:extLst>
      <p:ext uri="{BB962C8B-B14F-4D97-AF65-F5344CB8AC3E}">
        <p14:creationId xmlns:p14="http://schemas.microsoft.com/office/powerpoint/2010/main" val="125401833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24377904" cy="137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AC5E5AFF-01F7-097B-EA8B-C8746A2CBD07}"/>
              </a:ext>
            </a:extLst>
          </p:cNvPr>
          <p:cNvPicPr>
            <a:picLocks noChangeAspect="1"/>
          </p:cNvPicPr>
          <p:nvPr/>
        </p:nvPicPr>
        <p:blipFill>
          <a:blip r:embed="rId2"/>
          <a:srcRect l="17172" t="39121" r="18682" b="17996"/>
          <a:stretch/>
        </p:blipFill>
        <p:spPr>
          <a:xfrm>
            <a:off x="11815010" y="2564"/>
            <a:ext cx="15641054" cy="13713436"/>
          </a:xfrm>
          <a:prstGeom prst="rect">
            <a:avLst/>
          </a:prstGeom>
        </p:spPr>
      </p:pic>
      <p:sp>
        <p:nvSpPr>
          <p:cNvPr id="2" name="TextBox 1">
            <a:extLst>
              <a:ext uri="{FF2B5EF4-FFF2-40B4-BE49-F238E27FC236}">
                <a16:creationId xmlns:a16="http://schemas.microsoft.com/office/drawing/2014/main" id="{897D0EB0-5BF0-0971-A15C-03724AF03AFD}"/>
              </a:ext>
            </a:extLst>
          </p:cNvPr>
          <p:cNvSpPr txBox="1"/>
          <p:nvPr/>
        </p:nvSpPr>
        <p:spPr>
          <a:xfrm>
            <a:off x="1274548" y="10751297"/>
            <a:ext cx="13981494" cy="19636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5200" i="1" dirty="0">
                <a:solidFill>
                  <a:srgbClr val="002060"/>
                </a:solidFill>
                <a:latin typeface="+mn-lt"/>
                <a:ea typeface="+mn-ea"/>
                <a:cs typeface="+mn-cs"/>
                <a:sym typeface="Helvetica Neue Medium"/>
              </a:rPr>
              <a:t>Elijah</a:t>
            </a:r>
            <a:endParaRPr lang="en-GB" sz="12700" i="1" dirty="0">
              <a:solidFill>
                <a:srgbClr val="002060"/>
              </a:solidFill>
              <a:latin typeface="+mn-lt"/>
              <a:ea typeface="+mn-ea"/>
              <a:cs typeface="+mn-cs"/>
              <a:sym typeface="Helvetica Neue Medium"/>
            </a:endParaRPr>
          </a:p>
        </p:txBody>
      </p:sp>
      <p:sp>
        <p:nvSpPr>
          <p:cNvPr id="4" name="“Now this is eternal life: that they know you, the only true God, and Jesus Christ, whom you have sent.”…">
            <a:extLst>
              <a:ext uri="{FF2B5EF4-FFF2-40B4-BE49-F238E27FC236}">
                <a16:creationId xmlns:a16="http://schemas.microsoft.com/office/drawing/2014/main" id="{78AE726D-BB6E-BBDC-753D-42DF01C293A5}"/>
              </a:ext>
            </a:extLst>
          </p:cNvPr>
          <p:cNvSpPr txBox="1">
            <a:spLocks/>
          </p:cNvSpPr>
          <p:nvPr/>
        </p:nvSpPr>
        <p:spPr>
          <a:xfrm>
            <a:off x="863171" y="-1733334"/>
            <a:ext cx="9459923" cy="93372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0600" dirty="0"/>
              <a:t>“It is enough now, O Lord...”</a:t>
            </a:r>
          </a:p>
          <a:p>
            <a:pPr algn="l" hangingPunct="1"/>
            <a:endParaRPr lang="en-GB" sz="10600" dirty="0"/>
          </a:p>
          <a:p>
            <a:pPr algn="r" hangingPunct="1"/>
            <a:r>
              <a:rPr lang="en-GB" sz="10600" dirty="0"/>
              <a:t>- </a:t>
            </a:r>
            <a:r>
              <a:rPr lang="en-GB" sz="10600" u="sng" dirty="0"/>
              <a:t>1 Kings </a:t>
            </a:r>
            <a:r>
              <a:rPr lang="en-GB" sz="10600" b="1" u="sng" dirty="0"/>
              <a:t>19</a:t>
            </a:r>
            <a:endParaRPr lang="en-GB" sz="10600" u="sng" dirty="0"/>
          </a:p>
        </p:txBody>
      </p:sp>
    </p:spTree>
    <p:extLst>
      <p:ext uri="{BB962C8B-B14F-4D97-AF65-F5344CB8AC3E}">
        <p14:creationId xmlns:p14="http://schemas.microsoft.com/office/powerpoint/2010/main" val="152005597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E5733-7966-E4B4-1BFD-0B41493B06D7}"/>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9930A18C-72FD-51F5-EDD3-C8E043D32EED}"/>
              </a:ext>
            </a:extLst>
          </p:cNvPr>
          <p:cNvSpPr txBox="1">
            <a:spLocks/>
          </p:cNvSpPr>
          <p:nvPr/>
        </p:nvSpPr>
        <p:spPr>
          <a:xfrm>
            <a:off x="2660374" y="337930"/>
            <a:ext cx="19341548" cy="106945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700" dirty="0"/>
              <a:t>“Do not be anxious about anything...”</a:t>
            </a:r>
          </a:p>
          <a:p>
            <a:pPr algn="l" hangingPunct="1"/>
            <a:endParaRPr lang="en-GB" sz="13700" dirty="0"/>
          </a:p>
          <a:p>
            <a:pPr algn="r" hangingPunct="1"/>
            <a:r>
              <a:rPr lang="en-GB" sz="13700" dirty="0"/>
              <a:t>- </a:t>
            </a:r>
            <a:r>
              <a:rPr lang="en-GB" sz="13700" u="sng" dirty="0"/>
              <a:t>Philippians </a:t>
            </a:r>
            <a:r>
              <a:rPr lang="en-GB" sz="13700" b="1" u="sng" dirty="0"/>
              <a:t>4</a:t>
            </a:r>
            <a:r>
              <a:rPr lang="en-GB" sz="13700" u="sng" dirty="0"/>
              <a:t>.6</a:t>
            </a:r>
          </a:p>
        </p:txBody>
      </p:sp>
    </p:spTree>
    <p:extLst>
      <p:ext uri="{BB962C8B-B14F-4D97-AF65-F5344CB8AC3E}">
        <p14:creationId xmlns:p14="http://schemas.microsoft.com/office/powerpoint/2010/main" val="247859215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41196-4F50-D4E2-5D92-E9D9E1E65C60}"/>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5BB601A8-4A04-C473-3D31-B56CF68FA0D2}"/>
              </a:ext>
            </a:extLst>
          </p:cNvPr>
          <p:cNvSpPr txBox="1">
            <a:spLocks/>
          </p:cNvSpPr>
          <p:nvPr/>
        </p:nvSpPr>
        <p:spPr>
          <a:xfrm>
            <a:off x="2660374" y="337930"/>
            <a:ext cx="19341548" cy="106945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700" dirty="0"/>
              <a:t>“Do not let your hearts be troubled...”</a:t>
            </a:r>
          </a:p>
          <a:p>
            <a:pPr algn="l" hangingPunct="1"/>
            <a:endParaRPr lang="en-GB" sz="13700" dirty="0"/>
          </a:p>
          <a:p>
            <a:pPr algn="r" hangingPunct="1"/>
            <a:r>
              <a:rPr lang="en-GB" sz="13700" dirty="0"/>
              <a:t>- </a:t>
            </a:r>
            <a:r>
              <a:rPr lang="en-GB" sz="13700" u="sng" dirty="0"/>
              <a:t>John </a:t>
            </a:r>
            <a:r>
              <a:rPr lang="en-GB" sz="13700" b="1" u="sng" dirty="0"/>
              <a:t>14</a:t>
            </a:r>
            <a:r>
              <a:rPr lang="en-GB" sz="13700" u="sng" dirty="0"/>
              <a:t>.1</a:t>
            </a:r>
          </a:p>
        </p:txBody>
      </p:sp>
    </p:spTree>
    <p:extLst>
      <p:ext uri="{BB962C8B-B14F-4D97-AF65-F5344CB8AC3E}">
        <p14:creationId xmlns:p14="http://schemas.microsoft.com/office/powerpoint/2010/main" val="199290140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8D89BDE-E712-6120-B0E3-23208132D15A}"/>
              </a:ext>
            </a:extLst>
          </p:cNvPr>
          <p:cNvPicPr>
            <a:picLocks noChangeAspect="1"/>
          </p:cNvPicPr>
          <p:nvPr/>
        </p:nvPicPr>
        <p:blipFill>
          <a:blip r:embed="rId2"/>
          <a:stretch>
            <a:fillRect/>
          </a:stretch>
        </p:blipFill>
        <p:spPr>
          <a:xfrm>
            <a:off x="3118402" y="808935"/>
            <a:ext cx="18147196" cy="12098130"/>
          </a:xfrm>
          <a:prstGeom prst="rect">
            <a:avLst/>
          </a:prstGeom>
        </p:spPr>
      </p:pic>
      <p:pic>
        <p:nvPicPr>
          <p:cNvPr id="3" name="Picture 2">
            <a:extLst>
              <a:ext uri="{FF2B5EF4-FFF2-40B4-BE49-F238E27FC236}">
                <a16:creationId xmlns:a16="http://schemas.microsoft.com/office/drawing/2014/main" id="{62A6E787-6C05-C35D-84B3-C817B81F6259}"/>
              </a:ext>
            </a:extLst>
          </p:cNvPr>
          <p:cNvPicPr>
            <a:picLocks noChangeAspect="1"/>
          </p:cNvPicPr>
          <p:nvPr/>
        </p:nvPicPr>
        <p:blipFill>
          <a:blip r:embed="rId3"/>
          <a:stretch>
            <a:fillRect/>
          </a:stretch>
        </p:blipFill>
        <p:spPr>
          <a:xfrm>
            <a:off x="-10373429" y="0"/>
            <a:ext cx="7743825" cy="12001500"/>
          </a:xfrm>
          <a:prstGeom prst="rect">
            <a:avLst/>
          </a:prstGeom>
        </p:spPr>
      </p:pic>
    </p:spTree>
    <p:extLst>
      <p:ext uri="{BB962C8B-B14F-4D97-AF65-F5344CB8AC3E}">
        <p14:creationId xmlns:p14="http://schemas.microsoft.com/office/powerpoint/2010/main" val="401769066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D2E7A-1A37-0926-A6BA-36134F08FBED}"/>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656F64-676A-975A-6C01-D9229F39BFF0}"/>
              </a:ext>
            </a:extLst>
          </p:cNvPr>
          <p:cNvSpPr txBox="1">
            <a:spLocks/>
          </p:cNvSpPr>
          <p:nvPr/>
        </p:nvSpPr>
        <p:spPr>
          <a:xfrm>
            <a:off x="2521226" y="1510748"/>
            <a:ext cx="19341548" cy="106945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700" dirty="0"/>
              <a:t>...</a:t>
            </a:r>
            <a:r>
              <a:rPr lang="en-GB" sz="13700" b="1" dirty="0"/>
              <a:t>casting all your anxieties on him</a:t>
            </a:r>
            <a:r>
              <a:rPr lang="en-GB" sz="13700" dirty="0"/>
              <a:t>, because he cares for you...</a:t>
            </a:r>
          </a:p>
          <a:p>
            <a:pPr algn="l" hangingPunct="1"/>
            <a:endParaRPr lang="en-GB" sz="13700" dirty="0"/>
          </a:p>
          <a:p>
            <a:pPr algn="r" hangingPunct="1"/>
            <a:r>
              <a:rPr lang="en-GB" sz="13700" dirty="0"/>
              <a:t>- </a:t>
            </a:r>
            <a:r>
              <a:rPr lang="en-GB" sz="13700" u="sng" dirty="0"/>
              <a:t>1 Peter </a:t>
            </a:r>
            <a:r>
              <a:rPr lang="en-GB" sz="13700" b="1" u="sng" dirty="0"/>
              <a:t>5</a:t>
            </a:r>
            <a:r>
              <a:rPr lang="en-GB" sz="13700" u="sng" dirty="0"/>
              <a:t>.7</a:t>
            </a:r>
          </a:p>
        </p:txBody>
      </p:sp>
    </p:spTree>
    <p:extLst>
      <p:ext uri="{BB962C8B-B14F-4D97-AF65-F5344CB8AC3E}">
        <p14:creationId xmlns:p14="http://schemas.microsoft.com/office/powerpoint/2010/main" val="42054741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38E9E-F6EB-89F5-DFC6-5E4059F85F7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36558B1E-1E74-F68E-B9CF-0B92898DC45A}"/>
              </a:ext>
            </a:extLst>
          </p:cNvPr>
          <p:cNvSpPr txBox="1">
            <a:spLocks/>
          </p:cNvSpPr>
          <p:nvPr/>
        </p:nvSpPr>
        <p:spPr>
          <a:xfrm>
            <a:off x="2521226" y="1510748"/>
            <a:ext cx="19341548" cy="106945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85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700" dirty="0"/>
              <a:t>Do not be anxious about anything, but in everything by prayer and supplication with thanksgiving </a:t>
            </a:r>
            <a:r>
              <a:rPr lang="en-GB" sz="13700" b="1" dirty="0"/>
              <a:t>let your requests be made known to God</a:t>
            </a:r>
            <a:r>
              <a:rPr lang="en-GB" sz="13700" dirty="0"/>
              <a:t>. </a:t>
            </a:r>
          </a:p>
          <a:p>
            <a:pPr algn="r" hangingPunct="1"/>
            <a:r>
              <a:rPr lang="en-GB" sz="13700" dirty="0"/>
              <a:t>- </a:t>
            </a:r>
            <a:r>
              <a:rPr lang="en-GB" sz="13700" u="sng" dirty="0"/>
              <a:t>Philippians </a:t>
            </a:r>
            <a:r>
              <a:rPr lang="en-GB" sz="13700" b="1" u="sng" dirty="0"/>
              <a:t>4</a:t>
            </a:r>
            <a:r>
              <a:rPr lang="en-GB" sz="13700" u="sng" dirty="0"/>
              <a:t>.6-7</a:t>
            </a:r>
          </a:p>
        </p:txBody>
      </p:sp>
    </p:spTree>
    <p:extLst>
      <p:ext uri="{BB962C8B-B14F-4D97-AF65-F5344CB8AC3E}">
        <p14:creationId xmlns:p14="http://schemas.microsoft.com/office/powerpoint/2010/main" val="283040277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7CE2D-C005-F2F2-C367-BB1801BDDE63}"/>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3392ACB4-A08F-C30E-75CF-AEAE42AA5369}"/>
              </a:ext>
            </a:extLst>
          </p:cNvPr>
          <p:cNvSpPr txBox="1">
            <a:spLocks/>
          </p:cNvSpPr>
          <p:nvPr/>
        </p:nvSpPr>
        <p:spPr>
          <a:xfrm>
            <a:off x="2037907" y="5513293"/>
            <a:ext cx="20308185" cy="66993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9900" b="1" dirty="0">
                <a:solidFill>
                  <a:srgbClr val="002060"/>
                </a:solidFill>
              </a:rPr>
              <a:t>3. Opens her hands</a:t>
            </a:r>
            <a:endParaRPr lang="en-GB" sz="19900" dirty="0">
              <a:solidFill>
                <a:srgbClr val="002060"/>
              </a:solidFill>
            </a:endParaRPr>
          </a:p>
        </p:txBody>
      </p:sp>
    </p:spTree>
    <p:extLst>
      <p:ext uri="{BB962C8B-B14F-4D97-AF65-F5344CB8AC3E}">
        <p14:creationId xmlns:p14="http://schemas.microsoft.com/office/powerpoint/2010/main" val="308331044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88612-0088-5363-0A14-42264EAF08E1}"/>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9CF1CDF-AA1A-6872-841D-A5AB7AEE1D41}"/>
              </a:ext>
            </a:extLst>
          </p:cNvPr>
          <p:cNvSpPr txBox="1">
            <a:spLocks/>
          </p:cNvSpPr>
          <p:nvPr/>
        </p:nvSpPr>
        <p:spPr>
          <a:xfrm>
            <a:off x="1708484" y="1391478"/>
            <a:ext cx="20967032" cy="91078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2100" dirty="0"/>
              <a:t>“If you will ... give to your servant a son, then I will give him to the Lord...”</a:t>
            </a:r>
          </a:p>
          <a:p>
            <a:pPr algn="r" hangingPunct="1"/>
            <a:r>
              <a:rPr lang="en-GB" sz="12100" dirty="0"/>
              <a:t>- </a:t>
            </a:r>
            <a:r>
              <a:rPr lang="en-GB" sz="12100" u="sng" dirty="0"/>
              <a:t>Hannah</a:t>
            </a:r>
          </a:p>
        </p:txBody>
      </p:sp>
    </p:spTree>
    <p:extLst>
      <p:ext uri="{BB962C8B-B14F-4D97-AF65-F5344CB8AC3E}">
        <p14:creationId xmlns:p14="http://schemas.microsoft.com/office/powerpoint/2010/main" val="405821988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8E7BA4-49C2-8CE1-357E-4C4C1E4CB69D}"/>
            </a:ext>
          </a:extLst>
        </p:cNvPr>
        <p:cNvGrpSpPr/>
        <p:nvPr/>
      </p:nvGrpSpPr>
      <p:grpSpPr>
        <a:xfrm>
          <a:off x="0" y="0"/>
          <a:ext cx="0" cy="0"/>
          <a:chOff x="0" y="0"/>
          <a:chExt cx="0" cy="0"/>
        </a:xfrm>
      </p:grpSpPr>
      <p:pic>
        <p:nvPicPr>
          <p:cNvPr id="3074" name="Picture 2" descr="A hand holding sand in the sand&#10;&#10;AI-generated content may be incorrect.">
            <a:extLst>
              <a:ext uri="{FF2B5EF4-FFF2-40B4-BE49-F238E27FC236}">
                <a16:creationId xmlns:a16="http://schemas.microsoft.com/office/drawing/2014/main" id="{46B5B180-9585-30FD-89F3-BF664057C70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39068" y="1286932"/>
            <a:ext cx="14905864" cy="11142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32948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8E55356-2BA0-B8A9-83FE-B4D006734B83}"/>
              </a:ext>
            </a:extLst>
          </p:cNvPr>
          <p:cNvPicPr>
            <a:picLocks noChangeAspect="1"/>
          </p:cNvPicPr>
          <p:nvPr/>
        </p:nvPicPr>
        <p:blipFill>
          <a:blip r:embed="rId3"/>
          <a:stretch>
            <a:fillRect/>
          </a:stretch>
        </p:blipFill>
        <p:spPr>
          <a:xfrm>
            <a:off x="-970722" y="-858492"/>
            <a:ext cx="26325443" cy="14808062"/>
          </a:xfrm>
          <a:prstGeom prst="rect">
            <a:avLst/>
          </a:prstGeom>
        </p:spPr>
      </p:pic>
    </p:spTree>
    <p:extLst>
      <p:ext uri="{BB962C8B-B14F-4D97-AF65-F5344CB8AC3E}">
        <p14:creationId xmlns:p14="http://schemas.microsoft.com/office/powerpoint/2010/main" val="263180949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0D40EC3E-4E14-A80D-C1BA-65C5029072EF}"/>
              </a:ext>
            </a:extLst>
          </p:cNvPr>
          <p:cNvSpPr txBox="1">
            <a:spLocks/>
          </p:cNvSpPr>
          <p:nvPr/>
        </p:nvSpPr>
        <p:spPr>
          <a:xfrm>
            <a:off x="2345996" y="1435572"/>
            <a:ext cx="20163938" cy="108448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85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dirty="0"/>
              <a:t>...then the woman went her way and ate, and </a:t>
            </a:r>
            <a:r>
              <a:rPr lang="en-GB" sz="16600" b="1" dirty="0"/>
              <a:t>her face was no longer sad</a:t>
            </a:r>
            <a:r>
              <a:rPr lang="en-GB" sz="16600" dirty="0"/>
              <a:t>.</a:t>
            </a:r>
          </a:p>
          <a:p>
            <a:pPr algn="l" hangingPunct="1"/>
            <a:endParaRPr lang="en-GB" sz="16600" dirty="0"/>
          </a:p>
          <a:p>
            <a:pPr algn="r" hangingPunct="1"/>
            <a:r>
              <a:rPr lang="en-GB" sz="16600" dirty="0"/>
              <a:t>- </a:t>
            </a:r>
            <a:r>
              <a:rPr lang="en-GB" sz="16600" u="sng" dirty="0"/>
              <a:t>1 Samuel </a:t>
            </a:r>
            <a:r>
              <a:rPr lang="en-GB" sz="16600" b="1" u="sng" dirty="0"/>
              <a:t>1</a:t>
            </a:r>
            <a:r>
              <a:rPr lang="en-GB" sz="16600" u="sng" dirty="0"/>
              <a:t>.18</a:t>
            </a:r>
          </a:p>
        </p:txBody>
      </p:sp>
    </p:spTree>
    <p:extLst>
      <p:ext uri="{BB962C8B-B14F-4D97-AF65-F5344CB8AC3E}">
        <p14:creationId xmlns:p14="http://schemas.microsoft.com/office/powerpoint/2010/main" val="346471027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1C2E4-59DB-0D27-7D1E-3019F09E8CF7}"/>
            </a:ext>
          </a:extLst>
        </p:cNvPr>
        <p:cNvGrpSpPr/>
        <p:nvPr/>
      </p:nvGrpSpPr>
      <p:grpSpPr>
        <a:xfrm>
          <a:off x="0" y="0"/>
          <a:ext cx="0" cy="0"/>
          <a:chOff x="0" y="0"/>
          <a:chExt cx="0" cy="0"/>
        </a:xfrm>
      </p:grpSpPr>
      <p:sp>
        <p:nvSpPr>
          <p:cNvPr id="3" name="“Now this is eternal life: that they know you, the only true God, and Jesus Christ, whom you have sent.”…">
            <a:extLst>
              <a:ext uri="{FF2B5EF4-FFF2-40B4-BE49-F238E27FC236}">
                <a16:creationId xmlns:a16="http://schemas.microsoft.com/office/drawing/2014/main" id="{94609623-DB25-B993-786C-1ADDE7FA5D9E}"/>
              </a:ext>
            </a:extLst>
          </p:cNvPr>
          <p:cNvSpPr txBox="1">
            <a:spLocks/>
          </p:cNvSpPr>
          <p:nvPr/>
        </p:nvSpPr>
        <p:spPr>
          <a:xfrm>
            <a:off x="1045766" y="1029740"/>
            <a:ext cx="14691539" cy="112905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spcAft>
                <a:spcPts val="600"/>
              </a:spcAft>
            </a:pPr>
            <a:r>
              <a:rPr lang="en-GB" sz="12100" dirty="0"/>
              <a:t>“Joy is not the absence of pain but the presence of God...”</a:t>
            </a:r>
          </a:p>
          <a:p>
            <a:pPr algn="l" hangingPunct="1">
              <a:spcAft>
                <a:spcPts val="600"/>
              </a:spcAft>
            </a:pPr>
            <a:endParaRPr lang="en-GB" sz="12100" dirty="0"/>
          </a:p>
          <a:p>
            <a:pPr hangingPunct="1">
              <a:spcAft>
                <a:spcPts val="600"/>
              </a:spcAft>
            </a:pPr>
            <a:r>
              <a:rPr lang="en-GB" sz="12100" dirty="0"/>
              <a:t>- </a:t>
            </a:r>
            <a:r>
              <a:rPr lang="en-GB" sz="12100" u="sng" dirty="0"/>
              <a:t>Tim Keller</a:t>
            </a:r>
            <a:endParaRPr lang="en-GB" sz="10100" u="sng" dirty="0"/>
          </a:p>
        </p:txBody>
      </p:sp>
      <p:pic>
        <p:nvPicPr>
          <p:cNvPr id="4098" name="Picture 2">
            <a:extLst>
              <a:ext uri="{FF2B5EF4-FFF2-40B4-BE49-F238E27FC236}">
                <a16:creationId xmlns:a16="http://schemas.microsoft.com/office/drawing/2014/main" id="{34F5CFC1-8B93-0867-A8CB-1945DFC162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09" r="16543"/>
          <a:stretch/>
        </p:blipFill>
        <p:spPr bwMode="auto">
          <a:xfrm>
            <a:off x="15403502" y="-288758"/>
            <a:ext cx="9690592" cy="7892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435104"/>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57FD6-D84A-4441-C8C5-76A15F86642A}"/>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18982C8A-3765-4808-7F7F-1331C2253A43}"/>
              </a:ext>
            </a:extLst>
          </p:cNvPr>
          <p:cNvSpPr txBox="1">
            <a:spLocks/>
          </p:cNvSpPr>
          <p:nvPr/>
        </p:nvSpPr>
        <p:spPr>
          <a:xfrm>
            <a:off x="2345996" y="1435572"/>
            <a:ext cx="20163938" cy="108448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85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dirty="0"/>
              <a:t>...those who look to him are radiant, </a:t>
            </a:r>
            <a:r>
              <a:rPr lang="en-GB" sz="16600" b="1" dirty="0"/>
              <a:t>and their faces shall never be ashamed</a:t>
            </a:r>
            <a:r>
              <a:rPr lang="en-GB" sz="16600" dirty="0"/>
              <a:t>.</a:t>
            </a:r>
          </a:p>
          <a:p>
            <a:pPr algn="l" hangingPunct="1"/>
            <a:endParaRPr lang="en-GB" sz="16600" dirty="0"/>
          </a:p>
          <a:p>
            <a:pPr algn="r" hangingPunct="1"/>
            <a:r>
              <a:rPr lang="en-GB" sz="16600" dirty="0"/>
              <a:t>- </a:t>
            </a:r>
            <a:r>
              <a:rPr lang="en-GB" sz="16600" u="sng" dirty="0"/>
              <a:t>Psalm </a:t>
            </a:r>
            <a:r>
              <a:rPr lang="en-GB" sz="16600" b="1" u="sng" dirty="0"/>
              <a:t>34</a:t>
            </a:r>
          </a:p>
        </p:txBody>
      </p:sp>
    </p:spTree>
    <p:extLst>
      <p:ext uri="{BB962C8B-B14F-4D97-AF65-F5344CB8AC3E}">
        <p14:creationId xmlns:p14="http://schemas.microsoft.com/office/powerpoint/2010/main" val="4285298273"/>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69ECCD-CC7B-319D-7140-A4889B4E8649}"/>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24377904" cy="137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A person holding a person's hand&#10;&#10;AI-generated content may be incorrect.">
            <a:extLst>
              <a:ext uri="{FF2B5EF4-FFF2-40B4-BE49-F238E27FC236}">
                <a16:creationId xmlns:a16="http://schemas.microsoft.com/office/drawing/2014/main" id="{980E1741-DE1A-0D10-5DE9-E3A47DD0C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969" b="8777"/>
          <a:stretch/>
        </p:blipFill>
        <p:spPr bwMode="auto">
          <a:xfrm>
            <a:off x="20" y="2564"/>
            <a:ext cx="24383980" cy="13713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985917"/>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D232D-65B6-86FD-CDE0-1D4DB9AEB50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6D0254-EFD7-8093-003A-3F8F498EE3A3}"/>
              </a:ext>
            </a:extLst>
          </p:cNvPr>
          <p:cNvSpPr txBox="1">
            <a:spLocks/>
          </p:cNvSpPr>
          <p:nvPr/>
        </p:nvSpPr>
        <p:spPr>
          <a:xfrm>
            <a:off x="1805231" y="2164686"/>
            <a:ext cx="20773538" cy="9386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85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1371600" indent="-1371600" algn="l" hangingPunct="1">
              <a:buAutoNum type="arabicPeriod"/>
            </a:pPr>
            <a:r>
              <a:rPr lang="en-GB" sz="13900" b="1" i="1" dirty="0">
                <a:solidFill>
                  <a:srgbClr val="002060"/>
                </a:solidFill>
              </a:rPr>
              <a:t>Honesty with where we are</a:t>
            </a:r>
          </a:p>
          <a:p>
            <a:pPr marL="1371600" indent="-1371600" algn="l" hangingPunct="1">
              <a:buAutoNum type="arabicPeriod"/>
            </a:pPr>
            <a:endParaRPr lang="en-GB" sz="13900" b="1" i="1" dirty="0">
              <a:solidFill>
                <a:srgbClr val="002060"/>
              </a:solidFill>
              <a:highlight>
                <a:srgbClr val="FFFF00"/>
              </a:highlight>
            </a:endParaRPr>
          </a:p>
          <a:p>
            <a:pPr marL="1371600" indent="-1371600" algn="l" hangingPunct="1">
              <a:buAutoNum type="arabicPeriod"/>
            </a:pPr>
            <a:r>
              <a:rPr lang="en-GB" sz="13900" b="1" i="1" dirty="0">
                <a:solidFill>
                  <a:srgbClr val="002060"/>
                </a:solidFill>
              </a:rPr>
              <a:t>Coming before God</a:t>
            </a:r>
          </a:p>
          <a:p>
            <a:pPr marL="1371600" indent="-1371600" algn="l" hangingPunct="1">
              <a:buAutoNum type="arabicPeriod"/>
            </a:pPr>
            <a:endParaRPr lang="en-GB" sz="13900" b="1" i="1" dirty="0">
              <a:solidFill>
                <a:srgbClr val="002060"/>
              </a:solidFill>
              <a:highlight>
                <a:srgbClr val="FFFF00"/>
              </a:highlight>
            </a:endParaRPr>
          </a:p>
          <a:p>
            <a:pPr marL="1371600" indent="-1371600" algn="l" hangingPunct="1">
              <a:buAutoNum type="arabicPeriod"/>
            </a:pPr>
            <a:r>
              <a:rPr lang="en-GB" sz="13900" b="1" i="1" dirty="0">
                <a:solidFill>
                  <a:srgbClr val="002060"/>
                </a:solidFill>
              </a:rPr>
              <a:t>Power to “open our hands”</a:t>
            </a:r>
          </a:p>
        </p:txBody>
      </p:sp>
    </p:spTree>
    <p:extLst>
      <p:ext uri="{BB962C8B-B14F-4D97-AF65-F5344CB8AC3E}">
        <p14:creationId xmlns:p14="http://schemas.microsoft.com/office/powerpoint/2010/main" val="1584143115"/>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FEB7C282C4B4408FC16C118C4C9B6A" ma:contentTypeVersion="18" ma:contentTypeDescription="Create a new document." ma:contentTypeScope="" ma:versionID="a59ae06427ab5538ec11e32ceaf51979">
  <xsd:schema xmlns:xsd="http://www.w3.org/2001/XMLSchema" xmlns:xs="http://www.w3.org/2001/XMLSchema" xmlns:p="http://schemas.microsoft.com/office/2006/metadata/properties" xmlns:ns3="ca25d2c5-1eb5-42c9-8c34-6e3fb4256152" xmlns:ns4="334308d5-cdab-42bb-932f-4f6e6e23af44" targetNamespace="http://schemas.microsoft.com/office/2006/metadata/properties" ma:root="true" ma:fieldsID="9114933ff491c80b4d20dcf4ac94b8a8" ns3:_="" ns4:_="">
    <xsd:import namespace="ca25d2c5-1eb5-42c9-8c34-6e3fb4256152"/>
    <xsd:import namespace="334308d5-cdab-42bb-932f-4f6e6e23af4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5d2c5-1eb5-42c9-8c34-6e3fb42561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4308d5-cdab-42bb-932f-4f6e6e23af4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ca25d2c5-1eb5-42c9-8c34-6e3fb4256152" xsi:nil="true"/>
  </documentManagement>
</p:properties>
</file>

<file path=customXml/itemProps1.xml><?xml version="1.0" encoding="utf-8"?>
<ds:datastoreItem xmlns:ds="http://schemas.openxmlformats.org/officeDocument/2006/customXml" ds:itemID="{4FC6144C-6EC1-4E49-9B67-8E950144A0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25d2c5-1eb5-42c9-8c34-6e3fb4256152"/>
    <ds:schemaRef ds:uri="334308d5-cdab-42bb-932f-4f6e6e23af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258AF4-7406-4144-9CDF-D1105C671EB0}">
  <ds:schemaRefs>
    <ds:schemaRef ds:uri="http://schemas.microsoft.com/sharepoint/v3/contenttype/forms"/>
  </ds:schemaRefs>
</ds:datastoreItem>
</file>

<file path=customXml/itemProps3.xml><?xml version="1.0" encoding="utf-8"?>
<ds:datastoreItem xmlns:ds="http://schemas.openxmlformats.org/officeDocument/2006/customXml" ds:itemID="{CC322C7C-C1BD-402F-B0D9-592C627314B9}">
  <ds:schemaRefs>
    <ds:schemaRef ds:uri="http://purl.org/dc/terms/"/>
    <ds:schemaRef ds:uri="http://purl.org/dc/elements/1.1/"/>
    <ds:schemaRef ds:uri="ca25d2c5-1eb5-42c9-8c34-6e3fb4256152"/>
    <ds:schemaRef ds:uri="http://schemas.openxmlformats.org/package/2006/metadata/core-properties"/>
    <ds:schemaRef ds:uri="http://schemas.microsoft.com/office/2006/metadata/properties"/>
    <ds:schemaRef ds:uri="http://purl.org/dc/dcmitype/"/>
    <ds:schemaRef ds:uri="http://schemas.microsoft.com/office/2006/documentManagement/types"/>
    <ds:schemaRef ds:uri="http://schemas.microsoft.com/office/infopath/2007/PartnerControls"/>
    <ds:schemaRef ds:uri="334308d5-cdab-42bb-932f-4f6e6e23af4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9596</TotalTime>
  <Words>939</Words>
  <Application>Microsoft Office PowerPoint</Application>
  <PresentationFormat>Custom</PresentationFormat>
  <Paragraphs>69</Paragraphs>
  <Slides>34</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Helvetica Neue</vt:lpstr>
      <vt:lpstr>Helvetica Neue Light</vt:lpstr>
      <vt:lpstr>Helvetica Neue Medium</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17 v 11-19</dc:title>
  <dc:creator>Jeremy Simmons</dc:creator>
  <cp:lastModifiedBy>Jeremy Simmons</cp:lastModifiedBy>
  <cp:revision>13</cp:revision>
  <dcterms:modified xsi:type="dcterms:W3CDTF">2025-03-08T19:58:55Z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0x0101009EFEB7C282C4B4408FC16C118C4C9B6A</vt:lpwstr>
  </property>
</Properties>
</file>