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16_E7D109AF.xml" ContentType="application/vnd.ms-powerpoint.comments+xml"/>
  <Override PartName="/ppt/comments/modernComment_10B_C966F223.xml" ContentType="application/vnd.ms-powerpoint.comments+xml"/>
  <Override PartName="/ppt/comments/modernComment_102_4FC57F43.xml" ContentType="application/vnd.ms-powerpoint.comments+xml"/>
  <Override PartName="/ppt/comments/modernComment_111_A58A4654.xml" ContentType="application/vnd.ms-powerpoint.comments+xml"/>
  <Override PartName="/ppt/authors.xml" ContentType="application/vnd.ms-powerpoint.authors+xml"/>
  <Override PartName="/ppt/comments/modernComment_119_60A9ED14.xml" ContentType="application/vnd.ms-powerpoint.comments+xml"/>
  <Override PartName="/ppt/comments/modernComment_104_EC470931.xml" ContentType="application/vnd.ms-powerpoint.comments+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ppt/tags/tag12.xml" ContentType="application/vnd.openxmlformats-officedocument.presentationml.tags+xml"/>
  <Override PartName="/docProps/app.xml" ContentType="application/vnd.openxmlformats-officedocument.extended-properties+xml"/>
  <Override PartName="/ppt/tags/tag9.xml" ContentType="application/vnd.openxmlformats-officedocument.presentationml.tags+xml"/>
  <Override PartName="/ppt/tags/tag7.xml" ContentType="application/vnd.openxmlformats-officedocument.presentationml.tags+xml"/>
  <Override PartName="/ppt/revisionInfo.xml" ContentType="application/vnd.ms-powerpoint.revisioninfo+xml"/>
  <Override PartName="/ppt/tags/tag8.xml" ContentType="application/vnd.openxmlformats-officedocument.presentationml.tags+xml"/>
  <Override PartName="/ppt/tags/tag14.xml" ContentType="application/vnd.openxmlformats-officedocument.presentationml.tags+xml"/>
  <Override PartName="/ppt/tags/tag19.xml" ContentType="application/vnd.openxmlformats-officedocument.presentationml.tags+xml"/>
  <Override PartName="/ppt/tags/tag10.xml" ContentType="application/vnd.openxmlformats-officedocument.presentationml.tags+xml"/>
  <Override PartName="/ppt/tags/tag15.xml" ContentType="application/vnd.openxmlformats-officedocument.presentationml.tags+xml"/>
  <Override PartName="/ppt/tags/tag5.xml" ContentType="application/vnd.openxmlformats-officedocument.presentationml.tags+xml"/>
  <Override PartName="/ppt/tags/tag16.xml" ContentType="application/vnd.openxmlformats-officedocument.presentationml.tags+xml"/>
  <Override PartName="/ppt/tags/tag6.xml" ContentType="application/vnd.openxmlformats-officedocument.presentationml.tags+xml"/>
  <Override PartName="/ppt/tags/tag17.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ppt/tags/tag1.xml" ContentType="application/vnd.openxmlformats-officedocument.presentationml.tags+xml"/>
  <Override PartName="/ppt/tags/tag18.xml" ContentType="application/vnd.openxmlformats-officedocument.presentationml.tags+xml"/>
  <Override PartName="/ppt/tags/tag11.xml" ContentType="application/vnd.openxmlformats-officedocument.presentationml.tags+xml"/>
  <Override PartName="/ppt/tags/tag13.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74" r:id="rId2"/>
    <p:sldId id="256" r:id="rId3"/>
    <p:sldId id="257" r:id="rId4"/>
    <p:sldId id="267" r:id="rId5"/>
    <p:sldId id="258" r:id="rId6"/>
    <p:sldId id="277" r:id="rId7"/>
    <p:sldId id="278" r:id="rId8"/>
    <p:sldId id="279" r:id="rId9"/>
    <p:sldId id="280" r:id="rId10"/>
    <p:sldId id="281" r:id="rId11"/>
    <p:sldId id="260" r:id="rId12"/>
    <p:sldId id="284" r:id="rId13"/>
    <p:sldId id="285" r:id="rId14"/>
    <p:sldId id="273" r:id="rId15"/>
    <p:sldId id="272" r:id="rId16"/>
    <p:sldId id="287" r:id="rId17"/>
    <p:sldId id="286"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E2F433-DB70-0B7E-04B7-4108E0D37629}" name="Daniel Jones" initials="DJ" userId="S::djones@guidehouse.com::758ae2a6-f75a-4904-bb83-6ba0fa3eb1e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B68D1B-F8FA-47B5-AAC3-04E585C0D339}" v="1563" dt="2024-07-21T08:59:34.7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6" d="100"/>
          <a:sy n="86" d="100"/>
        </p:scale>
        <p:origin x="562"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omments/modernComment_10B_C966F223.xml><?xml version="1.0" encoding="utf-8"?>
<p188:cmLst xmlns:a="http://schemas.openxmlformats.org/drawingml/2006/main" xmlns:r="http://schemas.openxmlformats.org/officeDocument/2006/relationships" xmlns:p188="http://schemas.microsoft.com/office/powerpoint/2018/8/main">
  <p188:cm id="{45C320D5-8C4C-4623-9443-04FCF21CB6A2}" authorId="{CBE2F433-DB70-0B7E-04B7-4108E0D37629}" created="2024-07-18T21:27:30.964">
    <ac:txMkLst xmlns:ac="http://schemas.microsoft.com/office/drawing/2013/main/command">
      <pc:docMk xmlns:pc="http://schemas.microsoft.com/office/powerpoint/2013/main/command"/>
      <pc:sldMk xmlns:pc="http://schemas.microsoft.com/office/powerpoint/2013/main/command" cId="3378967075" sldId="267"/>
      <ac:spMk id="3" creationId="{50CA7A72-818D-6C18-265D-95C9388CE782}"/>
      <ac:txMk cp="147">
        <ac:context len="498" hash="2897528682"/>
      </ac:txMk>
    </ac:txMkLst>
    <p188:pos x="5731287" y="1719566"/>
    <p188:txBody>
      <a:bodyPr/>
      <a:lstStyle/>
      <a:p>
        <a:r>
          <a:rPr lang="en-GB"/>
          <a:t>Not something to run away from; to avoid at all costs - rather, we should embrace it, in the knowledge of all the good stuff it releases to us</a:t>
        </a:r>
      </a:p>
    </p188:txBody>
  </p188:cm>
</p188:cmLst>
</file>

<file path=ppt/comments/modernComment_102_4FC57F43.xml><?xml version="1.0" encoding="utf-8"?>
<p188:cmLst xmlns:a="http://schemas.openxmlformats.org/drawingml/2006/main" xmlns:r="http://schemas.openxmlformats.org/officeDocument/2006/relationships" xmlns:p188="http://schemas.microsoft.com/office/powerpoint/2018/8/main">
  <p188:cm id="{63ED60AC-2E18-4691-BF5F-9F129932317B}" authorId="{CBE2F433-DB70-0B7E-04B7-4108E0D37629}" created="2024-07-16T06:29:15.796">
    <ac:txMkLst xmlns:ac="http://schemas.microsoft.com/office/drawing/2013/main/command">
      <pc:docMk xmlns:pc="http://schemas.microsoft.com/office/powerpoint/2013/main/command"/>
      <pc:sldMk xmlns:pc="http://schemas.microsoft.com/office/powerpoint/2013/main/command" cId="1338343235" sldId="258"/>
      <ac:spMk id="3" creationId="{AAFFE862-253B-1282-7653-959BC53BC043}"/>
      <ac:txMk cp="399" len="10">
        <ac:context len="1082" hash="3619317576"/>
      </ac:txMk>
    </ac:txMkLst>
    <p188:pos x="1197691" y="1882068"/>
    <p188:txBody>
      <a:bodyPr/>
      <a:lstStyle/>
      <a:p>
        <a:r>
          <a:rPr lang="en-GB"/>
          <a:t>Interesting that Peter had to ask him to look at him - seems odd at first glance, but significant therefore? Perhaps his request was directed indiscriminately at a large crowd and Peter had to draw his attention to cut out the noise.
Looking at a beggar - counter-cultural to look at someone in that position. Levelling of the playing field. 
Who is God putting in front of us who is crying out for indiscriminate help that needs to hear our good news?</a:t>
        </a:r>
      </a:p>
    </p188:txBody>
  </p188:cm>
  <p188:cm id="{A7A85BAF-8345-44EE-9DE7-171450545431}" authorId="{CBE2F433-DB70-0B7E-04B7-4108E0D37629}" created="2024-07-16T06:36:15.238">
    <ac:txMkLst xmlns:ac="http://schemas.microsoft.com/office/drawing/2013/main/command">
      <pc:docMk xmlns:pc="http://schemas.microsoft.com/office/powerpoint/2013/main/command"/>
      <pc:sldMk xmlns:pc="http://schemas.microsoft.com/office/powerpoint/2013/main/command" cId="1338343235" sldId="258"/>
      <ac:spMk id="3" creationId="{AAFFE862-253B-1282-7653-959BC53BC043}"/>
      <ac:txMk cp="338" len="25">
        <ac:context len="1082" hash="3619317576"/>
      </ac:txMk>
    </ac:txMkLst>
    <p188:pos x="6719602" y="1544717"/>
    <p188:replyLst>
      <p188:reply id="{4AE77098-03AE-4673-A432-431160F65DD8}" authorId="{CBE2F433-DB70-0B7E-04B7-4108E0D37629}" created="2024-07-16T11:47:30.762">
        <p188:txBody>
          <a:bodyPr/>
          <a:lstStyle/>
          <a:p>
            <a:r>
              <a:rPr lang="en-GB"/>
              <a:t>They might have been late for their meeting - could have been engrossed.
Willingness to be interrupted by the holy spirit.
The holy spirit is active - do I want to know what's going on? 
How do we do it - Ask him. Ask him - de-cluttering the junk that stands in the way. What would stop me from seeing him? When do you find time to hear from Jesus? E.g. Martha and Mary.  </a:t>
            </a:r>
          </a:p>
        </p188:txBody>
      </p188:reply>
    </p188:replyLst>
    <p188:txBody>
      <a:bodyPr/>
      <a:lstStyle/>
      <a:p>
        <a:r>
          <a:rPr lang="en-GB"/>
          <a:t>He would have passed him daily - but today he felt prompted to do something different 
Are we alert to God's prompting for today?</a:t>
        </a:r>
      </a:p>
    </p188:txBody>
  </p188:cm>
  <p188:cm id="{59DD1488-BDC9-4D0F-8B75-261187AABF06}" authorId="{CBE2F433-DB70-0B7E-04B7-4108E0D37629}" created="2024-07-16T06:39:32.136">
    <ac:txMkLst xmlns:ac="http://schemas.microsoft.com/office/drawing/2013/main/command">
      <pc:docMk xmlns:pc="http://schemas.microsoft.com/office/powerpoint/2013/main/command"/>
      <pc:sldMk xmlns:pc="http://schemas.microsoft.com/office/powerpoint/2013/main/command" cId="1338343235" sldId="258"/>
      <ac:spMk id="3" creationId="{AAFFE862-253B-1282-7653-959BC53BC043}"/>
      <ac:txMk cp="671" len="49">
        <ac:context len="1082" hash="3619317576"/>
      </ac:txMk>
    </ac:txMkLst>
    <p188:pos x="10297303" y="2698814"/>
    <p188:txBody>
      <a:bodyPr/>
      <a:lstStyle/>
      <a:p>
        <a:r>
          <a:rPr lang="en-GB"/>
          <a:t>Feet only strengthened when he chose to stand up</a:t>
        </a:r>
      </a:p>
    </p188:txBody>
  </p188:cm>
  <p188:cm id="{41313F7B-38D2-4B22-8CA0-95E9DB5CB0DD}" authorId="{CBE2F433-DB70-0B7E-04B7-4108E0D37629}" created="2024-07-16T06:40:29.034">
    <pc:sldMkLst xmlns:pc="http://schemas.microsoft.com/office/powerpoint/2013/main/command">
      <pc:docMk/>
      <pc:sldMk cId="1338343235" sldId="258"/>
    </pc:sldMkLst>
    <p188:txBody>
      <a:bodyPr/>
      <a:lstStyle/>
      <a:p>
        <a:r>
          <a:rPr lang="en-GB"/>
          <a:t>It's in Jesus' name that healing comes - not by Peter</a:t>
        </a:r>
      </a:p>
    </p188:txBody>
  </p188:cm>
  <p188:cm id="{19F04CDA-1912-4534-B118-EE42E1A14677}" authorId="{CBE2F433-DB70-0B7E-04B7-4108E0D37629}" created="2024-07-16T11:48:40.282">
    <ac:txMkLst xmlns:ac="http://schemas.microsoft.com/office/drawing/2013/main/command">
      <pc:docMk xmlns:pc="http://schemas.microsoft.com/office/powerpoint/2013/main/command"/>
      <pc:sldMk xmlns:pc="http://schemas.microsoft.com/office/powerpoint/2013/main/command" cId="1338343235" sldId="258"/>
      <ac:spMk id="3" creationId="{AAFFE862-253B-1282-7653-959BC53BC043}"/>
      <ac:txMk cp="450" len="36">
        <ac:context len="1082" hash="3619317576"/>
      </ac:txMk>
    </ac:txMkLst>
    <p188:pos x="8981381" y="1904841"/>
    <p188:txBody>
      <a:bodyPr/>
      <a:lstStyle/>
      <a:p>
        <a:r>
          <a:rPr lang="en-GB"/>
          <a:t>Am I satisfied just to receive a few pennies- or do I want to receive from god to flip frm a position of victimhood, or that I could step into a new thing to be the head nad not eh tail. </a:t>
        </a:r>
      </a:p>
    </p188:txBody>
  </p188:cm>
  <p188:cm id="{6E96C011-5F1A-494C-A320-FF9C93F3D079}" authorId="{CBE2F433-DB70-0B7E-04B7-4108E0D37629}" created="2024-07-16T11:50:07.736">
    <ac:txMkLst xmlns:ac="http://schemas.microsoft.com/office/drawing/2013/main/command">
      <pc:docMk xmlns:pc="http://schemas.microsoft.com/office/powerpoint/2013/main/command"/>
      <pc:sldMk xmlns:pc="http://schemas.microsoft.com/office/powerpoint/2013/main/command" cId="1338343235" sldId="258"/>
      <ac:spMk id="3" creationId="{AAFFE862-253B-1282-7653-959BC53BC043}"/>
      <ac:txMk cp="572" len="18">
        <ac:context len="1082" hash="3619317576"/>
      </ac:txMk>
    </ac:txMkLst>
    <p188:pos x="9746695" y="2252711"/>
    <p188:txBody>
      <a:bodyPr/>
      <a:lstStyle/>
      <a:p>
        <a:r>
          <a:rPr lang="en-GB"/>
          <a:t>If I come to you in the name of HM Government - I come with that authority. Helps us not to over-egg our ability, but highlights the power that has eeen delgated to us. Increaes expectation on what God wants to do through us. </a:t>
        </a:r>
      </a:p>
    </p188:txBody>
  </p188:cm>
  <p188:cm id="{5FC15654-E5E7-4C33-996A-7EFBBFFD9F86}" authorId="{CBE2F433-DB70-0B7E-04B7-4108E0D37629}" created="2024-07-16T11:50:43.396">
    <ac:txMkLst xmlns:ac="http://schemas.microsoft.com/office/drawing/2013/main/command">
      <pc:docMk xmlns:pc="http://schemas.microsoft.com/office/powerpoint/2013/main/command"/>
      <pc:sldMk xmlns:pc="http://schemas.microsoft.com/office/powerpoint/2013/main/command" cId="1338343235" sldId="258"/>
      <ac:spMk id="3" creationId="{AAFFE862-253B-1282-7653-959BC53BC043}"/>
      <ac:txMk cp="812" len="37">
        <ac:context len="1082" hash="3619317576"/>
      </ac:txMk>
    </ac:txMkLst>
    <p188:pos x="5482808" y="3405650"/>
    <p188:txBody>
      <a:bodyPr/>
      <a:lstStyle/>
      <a:p>
        <a:r>
          <a:rPr lang="en-GB"/>
          <a:t>Shaking off Britishness / cynicism.</a:t>
        </a:r>
      </a:p>
    </p188:txBody>
  </p188:cm>
</p188:cmLst>
</file>

<file path=ppt/comments/modernComment_104_EC470931.xml><?xml version="1.0" encoding="utf-8"?>
<p188:cmLst xmlns:a="http://schemas.openxmlformats.org/drawingml/2006/main" xmlns:r="http://schemas.openxmlformats.org/officeDocument/2006/relationships" xmlns:p188="http://schemas.microsoft.com/office/powerpoint/2018/8/main">
  <p188:cm id="{FFD5BFEB-1ED4-48B5-9B22-4AFD1280434B}" authorId="{CBE2F433-DB70-0B7E-04B7-4108E0D37629}" created="2024-07-15T21:03:55.164">
    <ac:txMkLst xmlns:ac="http://schemas.microsoft.com/office/drawing/2013/main/command">
      <pc:docMk xmlns:pc="http://schemas.microsoft.com/office/powerpoint/2013/main/command"/>
      <pc:sldMk xmlns:pc="http://schemas.microsoft.com/office/powerpoint/2013/main/command" cId="3964078385" sldId="260"/>
      <ac:spMk id="3" creationId="{0E7DEACE-D792-0F4D-C597-D3CA50D0C851}"/>
      <ac:txMk cp="892">
        <ac:context len="893" hash="1942446560"/>
      </ac:txMk>
    </ac:txMkLst>
    <p188:pos x="5734181" y="3604334"/>
    <p188:txBody>
      <a:bodyPr/>
      <a:lstStyle/>
      <a:p>
        <a:r>
          <a:rPr lang="en-GB"/>
          <a:t>I was acting in ignorance: seeking perfection</a:t>
        </a:r>
      </a:p>
    </p188:txBody>
  </p188:cm>
  <p188:cm id="{B9713B6C-25FE-48C4-9007-8B4F3827E925}" authorId="{CBE2F433-DB70-0B7E-04B7-4108E0D37629}" created="2024-07-16T06:35:10.921">
    <ac:txMkLst xmlns:ac="http://schemas.microsoft.com/office/drawing/2013/main/command">
      <pc:docMk xmlns:pc="http://schemas.microsoft.com/office/powerpoint/2013/main/command"/>
      <pc:sldMk xmlns:pc="http://schemas.microsoft.com/office/powerpoint/2013/main/command" cId="3964078385" sldId="260"/>
      <ac:spMk id="3" creationId="{0E7DEACE-D792-0F4D-C597-D3CA50D0C851}"/>
      <ac:txMk cp="144" len="32">
        <ac:context len="893" hash="1942446560"/>
      </ac:txMk>
    </ac:txMkLst>
    <p188:pos x="7660635" y="852256"/>
    <p188:txBody>
      <a:bodyPr/>
      <a:lstStyle/>
      <a:p>
        <a:r>
          <a:rPr lang="en-GB"/>
          <a:t>Miracle gave Peter a platform to speak</a:t>
        </a:r>
      </a:p>
    </p188:txBody>
  </p188:cm>
  <p188:cm id="{5B283DBB-4000-4550-8316-65111CB523CC}" authorId="{CBE2F433-DB70-0B7E-04B7-4108E0D37629}" created="2024-07-16T06:44:31.084">
    <ac:txMkLst xmlns:ac="http://schemas.microsoft.com/office/drawing/2013/main/command">
      <pc:docMk xmlns:pc="http://schemas.microsoft.com/office/powerpoint/2013/main/command"/>
      <pc:sldMk xmlns:pc="http://schemas.microsoft.com/office/powerpoint/2013/main/command" cId="3964078385" sldId="260"/>
      <ac:spMk id="3" creationId="{0E7DEACE-D792-0F4D-C597-D3CA50D0C851}"/>
      <ac:txMk cp="417" len="16">
        <ac:context len="893" hash="1942446560"/>
      </ac:txMk>
    </ac:txMkLst>
    <p188:pos x="3692317" y="1882066"/>
    <p188:txBody>
      <a:bodyPr/>
      <a:lstStyle/>
      <a:p>
        <a:r>
          <a:rPr lang="en-GB"/>
          <a:t>"You" - them at the time but this also speaks to us. Strong accusation.</a:t>
        </a:r>
      </a:p>
    </p188:txBody>
  </p188:cm>
  <p188:cm id="{094A159A-A4D4-46E0-ACE6-1B697005860F}" authorId="{CBE2F433-DB70-0B7E-04B7-4108E0D37629}" created="2024-07-16T11:36:11.858">
    <ac:txMkLst xmlns:ac="http://schemas.microsoft.com/office/drawing/2013/main/command">
      <pc:docMk xmlns:pc="http://schemas.microsoft.com/office/powerpoint/2013/main/command"/>
      <pc:sldMk xmlns:pc="http://schemas.microsoft.com/office/powerpoint/2013/main/command" cId="3964078385" sldId="260"/>
      <ac:spMk id="3" creationId="{0E7DEACE-D792-0F4D-C597-D3CA50D0C851}"/>
      <ac:txMk cp="892">
        <ac:context len="893" hash="1942446560"/>
      </ac:txMk>
    </ac:txMkLst>
    <p188:pos x="5731286" y="3623247"/>
    <p188:txBody>
      <a:bodyPr/>
      <a:lstStyle/>
      <a:p>
        <a:r>
          <a:rPr lang="en-GB"/>
          <a:t>Doesn't jutify our position - we still sinned, we just didn't know about it. Paul: purpose of the law - shows you can't live up to it,</a:t>
        </a:r>
      </a:p>
    </p188:txBody>
  </p188:cm>
  <p188:cm id="{4219B1A2-D79F-4214-AC95-4F86C7AE16C2}" authorId="{CBE2F433-DB70-0B7E-04B7-4108E0D37629}" created="2024-07-16T11:39:46.378">
    <ac:txMkLst xmlns:ac="http://schemas.microsoft.com/office/drawing/2013/main/command">
      <pc:docMk xmlns:pc="http://schemas.microsoft.com/office/powerpoint/2013/main/command"/>
      <pc:sldMk xmlns:pc="http://schemas.microsoft.com/office/powerpoint/2013/main/command" cId="3964078385" sldId="260"/>
      <ac:spMk id="3" creationId="{0E7DEACE-D792-0F4D-C597-D3CA50D0C851}"/>
      <ac:txMk cp="339" len="319">
        <ac:context len="893" hash="1942446560"/>
      </ac:txMk>
    </ac:txMkLst>
    <p188:pos x="10054808" y="1565847"/>
    <p188:replyLst>
      <p188:reply id="{F887B6FF-7B7F-4FF2-99C4-66A6D351A1CA}" authorId="{CBE2F433-DB70-0B7E-04B7-4108E0D37629}" created="2024-07-16T11:58:25.758">
        <p188:txBody>
          <a:bodyPr/>
          <a:lstStyle/>
          <a:p>
            <a:r>
              <a:rPr lang="en-GB"/>
              <a:t>When my little things I did - they screamed louder than the crowd that day. Supertones song - louder than the mob ….
We can diminish the "little" misdemeanors we've made - I am equally culpable.</a:t>
            </a:r>
          </a:p>
        </p188:txBody>
      </p188:reply>
    </p188:replyLst>
    <p188:txBody>
      <a:bodyPr/>
      <a:lstStyle/>
      <a:p>
        <a:r>
          <a:rPr lang="en-GB"/>
          <a:t>Spirit of the age - lack of clarity. Cutting across the culture. If it's hazy - anyone can justify the way they acted.</a:t>
        </a:r>
      </a:p>
    </p188:txBody>
  </p188:cm>
  <p188:cm id="{8D5F1BAC-4482-4F1C-AC92-6E6BBB8D4B6D}" authorId="{CBE2F433-DB70-0B7E-04B7-4108E0D37629}" created="2024-07-16T11:43:25.467">
    <ac:deMkLst xmlns:ac="http://schemas.microsoft.com/office/drawing/2013/main/command">
      <pc:docMk xmlns:pc="http://schemas.microsoft.com/office/powerpoint/2013/main/command"/>
      <pc:sldMk xmlns:pc="http://schemas.microsoft.com/office/powerpoint/2013/main/command" cId="3964078385" sldId="260"/>
      <ac:spMk id="2" creationId="{11C9A660-11F8-20BB-709E-FF63242E5406}"/>
    </ac:deMkLst>
    <p188:txBody>
      <a:bodyPr/>
      <a:lstStyle/>
      <a:p>
        <a:r>
          <a:rPr lang="en-GB"/>
          <a:t>If I want to hide aspects of my character - what keeps me in good esteem in your eyes; it's my perception. What causes us to mince our words? What causes us to be overly hard?</a:t>
        </a:r>
      </a:p>
    </p188:txBody>
  </p188:cm>
  <p188:cm id="{B42553EC-19CA-46C7-81FD-966434F54970}" authorId="{CBE2F433-DB70-0B7E-04B7-4108E0D37629}" created="2024-07-16T11:53:24.169">
    <ac:txMkLst xmlns:ac="http://schemas.microsoft.com/office/drawing/2013/main/command">
      <pc:docMk xmlns:pc="http://schemas.microsoft.com/office/powerpoint/2013/main/command"/>
      <pc:sldMk xmlns:pc="http://schemas.microsoft.com/office/powerpoint/2013/main/command" cId="3964078385" sldId="260"/>
      <ac:spMk id="3" creationId="{0E7DEACE-D792-0F4D-C597-D3CA50D0C851}"/>
      <ac:txMk cp="3" len="25">
        <ac:context len="893" hash="1942446560"/>
      </ac:txMk>
    </ac:txMkLst>
    <p188:pos x="2988086" y="532177"/>
    <p188:txBody>
      <a:bodyPr/>
      <a:lstStyle/>
      <a:p>
        <a:r>
          <a:rPr lang="en-GB"/>
          <a:t>He's already jumped around. He  comes back to the.  
Was he allowed to enter the outer courts as a cripple?</a:t>
        </a:r>
      </a:p>
    </p188:txBody>
  </p188:cm>
  <p188:cm id="{D5ADED48-690B-43BC-86FA-89D7A0F31167}" authorId="{CBE2F433-DB70-0B7E-04B7-4108E0D37629}" created="2024-07-16T11:55:09.314">
    <ac:txMkLst xmlns:ac="http://schemas.microsoft.com/office/drawing/2013/main/command">
      <pc:docMk xmlns:pc="http://schemas.microsoft.com/office/powerpoint/2013/main/command"/>
      <pc:sldMk xmlns:pc="http://schemas.microsoft.com/office/powerpoint/2013/main/command" cId="3964078385" sldId="260"/>
      <ac:spMk id="3" creationId="{0E7DEACE-D792-0F4D-C597-D3CA50D0C851}"/>
      <ac:txMk cp="230" len="83">
        <ac:context len="893" hash="1942446560"/>
      </ac:txMk>
    </ac:txMkLst>
    <p188:pos x="10104503" y="1217977"/>
    <p188:txBody>
      <a:bodyPr/>
      <a:lstStyle/>
      <a:p>
        <a:r>
          <a:rPr lang="en-GB"/>
          <a:t>God has transformed us. Tim Keller: woman came to meeting and said "in all my hears in new york my boses have taken the credit not the blame - my boss took the blame to him at higecost. Why would you do that?Bbecause I'm sometimes willing to take the blame for someone else because of what Crhist has done for me".</a:t>
        </a:r>
      </a:p>
    </p188:txBody>
  </p188:cm>
</p188:cmLst>
</file>

<file path=ppt/comments/modernComment_111_A58A4654.xml><?xml version="1.0" encoding="utf-8"?>
<p188:cmLst xmlns:a="http://schemas.openxmlformats.org/drawingml/2006/main" xmlns:r="http://schemas.openxmlformats.org/officeDocument/2006/relationships" xmlns:p188="http://schemas.microsoft.com/office/powerpoint/2018/8/main">
  <p188:cm id="{AD850535-5C98-4FE3-9FA2-3F4B14C6E881}" authorId="{CBE2F433-DB70-0B7E-04B7-4108E0D37629}" created="2024-07-15T21:05:08.653">
    <ac:txMkLst xmlns:ac="http://schemas.microsoft.com/office/drawing/2013/main/command">
      <pc:docMk xmlns:pc="http://schemas.microsoft.com/office/powerpoint/2013/main/command"/>
      <pc:sldMk xmlns:pc="http://schemas.microsoft.com/office/powerpoint/2013/main/command" cId="2777302612" sldId="273"/>
      <ac:spMk id="7" creationId="{BA735330-B763-A09E-FD56-F41A98EB52EC}"/>
      <ac:txMk cp="206" len="29">
        <ac:context len="1148" hash="2411353358"/>
      </ac:txMk>
    </ac:txMkLst>
    <p188:pos x="3372721" y="390619"/>
    <p188:txBody>
      <a:bodyPr/>
      <a:lstStyle/>
      <a:p>
        <a:r>
          <a:rPr lang="en-GB"/>
          <a:t>When I became aware that I was acting sinfully, it was a huge release for me to be able to embrace repentance as the route for me into the flow of grace that God wanted to give to me</a:t>
        </a:r>
      </a:p>
    </p188:txBody>
  </p188:cm>
  <p188:cm id="{5FABABC4-33A2-4D65-BF70-4B48707BBA8A}" authorId="{CBE2F433-DB70-0B7E-04B7-4108E0D37629}" created="2024-07-16T11:35:32.958">
    <pc:sldMkLst xmlns:pc="http://schemas.microsoft.com/office/powerpoint/2013/main/command">
      <pc:docMk/>
      <pc:sldMk cId="2777302612" sldId="273"/>
    </pc:sldMkLst>
    <p188:txBody>
      <a:bodyPr/>
      <a:lstStyle/>
      <a:p>
        <a:r>
          <a:rPr lang="en-GB"/>
          <a:t>Sins of commission (do something you should not do) and of omission (don't do something that you should do).. Mindsets that have kept me as a victim. Not nice to be heart of as a victim. "Tail not head". Basting myself in self-pity. </a:t>
        </a:r>
      </a:p>
    </p188:txBody>
  </p188:cm>
</p188:cmLst>
</file>

<file path=ppt/comments/modernComment_116_E7D109AF.xml><?xml version="1.0" encoding="utf-8"?>
<p188:cmLst xmlns:a="http://schemas.openxmlformats.org/drawingml/2006/main" xmlns:r="http://schemas.openxmlformats.org/officeDocument/2006/relationships" xmlns:p188="http://schemas.microsoft.com/office/powerpoint/2018/8/main">
  <p188:cm id="{B12E55BD-5EAB-40BA-8E4B-FD337C1AC30E}" authorId="{CBE2F433-DB70-0B7E-04B7-4108E0D37629}" created="2024-07-16T06:29:15.796">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399" len="10">
        <ac:context len="1082" hash="3619317576"/>
      </ac:txMk>
    </ac:txMkLst>
    <p188:pos x="1197691" y="1882068"/>
    <p188:txBody>
      <a:bodyPr/>
      <a:lstStyle/>
      <a:p>
        <a:r>
          <a:rPr lang="en-GB"/>
          <a:t>Interesting that Peter had to ask him to look at him - seems odd at first glance, but significant therefore? Perhaps his request was directed indiscriminately at a large crowd and Peter had to draw his attention to cut out the noise.
Looking at a beggar - counter-cultural to look at someone in that position. Levelling of the playing field. 
Who is God putting in front of us who is crying out for indiscriminate help that needs to hear our good news?</a:t>
        </a:r>
      </a:p>
    </p188:txBody>
  </p188:cm>
  <p188:cm id="{B8AF0774-02E5-41D2-98E0-86E6AEA1CED0}" authorId="{CBE2F433-DB70-0B7E-04B7-4108E0D37629}" created="2024-07-16T06:36:15.238">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338" len="25">
        <ac:context len="1082" hash="3619317576"/>
      </ac:txMk>
    </ac:txMkLst>
    <p188:pos x="6719602" y="1544717"/>
    <p188:replyLst>
      <p188:reply id="{4AE77098-03AE-4673-A432-431160F65DD8}" authorId="{CBE2F433-DB70-0B7E-04B7-4108E0D37629}" created="2024-07-16T11:47:30.762">
        <p188:txBody>
          <a:bodyPr/>
          <a:lstStyle/>
          <a:p>
            <a:r>
              <a:rPr lang="en-GB"/>
              <a:t>They might have been late for their meeting - could have been engrossed.
Willingness to be interrupted by the holy spirit.
The holy spirit is active - do I want to know what's going on? 
How do we do it - Ask him. Ask him - de-cluttering the junk that stands in the way. What would stop me from seeing him? When do you find time to hear from Jesus? E.g. Martha and Mary.  </a:t>
            </a:r>
          </a:p>
        </p188:txBody>
      </p188:reply>
    </p188:replyLst>
    <p188:txBody>
      <a:bodyPr/>
      <a:lstStyle/>
      <a:p>
        <a:r>
          <a:rPr lang="en-GB"/>
          <a:t>He would have passed him daily - but today he felt prompted to do something different 
Are we alert to God's prompting for today?</a:t>
        </a:r>
      </a:p>
    </p188:txBody>
  </p188:cm>
  <p188:cm id="{A61723BA-1FC0-4F0D-A590-58A5EEA05748}" authorId="{CBE2F433-DB70-0B7E-04B7-4108E0D37629}" created="2024-07-16T06:39:32.136">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671" len="49">
        <ac:context len="1082" hash="3619317576"/>
      </ac:txMk>
    </ac:txMkLst>
    <p188:pos x="10297303" y="2698814"/>
    <p188:txBody>
      <a:bodyPr/>
      <a:lstStyle/>
      <a:p>
        <a:r>
          <a:rPr lang="en-GB"/>
          <a:t>Feet only strengthened when he chose to stand up</a:t>
        </a:r>
      </a:p>
    </p188:txBody>
  </p188:cm>
  <p188:cm id="{5FC6D778-7A2F-4721-9223-A9EA68D0D270}" authorId="{CBE2F433-DB70-0B7E-04B7-4108E0D37629}" created="2024-07-16T06:40:29.034">
    <pc:sldMkLst xmlns:pc="http://schemas.microsoft.com/office/powerpoint/2013/main/command">
      <pc:docMk/>
      <pc:sldMk cId="1338343235" sldId="258"/>
    </pc:sldMkLst>
    <p188:txBody>
      <a:bodyPr/>
      <a:lstStyle/>
      <a:p>
        <a:r>
          <a:rPr lang="en-GB"/>
          <a:t>It's in Jesus' name that healing comes - not by Peter</a:t>
        </a:r>
      </a:p>
    </p188:txBody>
  </p188:cm>
  <p188:cm id="{7AD77515-C4F8-4298-9A86-2E9C4F956856}" authorId="{CBE2F433-DB70-0B7E-04B7-4108E0D37629}" created="2024-07-16T11:48:40.282">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450" len="36">
        <ac:context len="1082" hash="3619317576"/>
      </ac:txMk>
    </ac:txMkLst>
    <p188:pos x="8981381" y="1904841"/>
    <p188:txBody>
      <a:bodyPr/>
      <a:lstStyle/>
      <a:p>
        <a:r>
          <a:rPr lang="en-GB"/>
          <a:t>Am I satisfied just to receive a few pennies- or do I want to receive from god to flip frm a position of victimhood, or that I could step into a new thing to be the head nad not eh tail. </a:t>
        </a:r>
      </a:p>
    </p188:txBody>
  </p188:cm>
  <p188:cm id="{7D259A47-74B9-41F1-84EF-4D3E1011F206}" authorId="{CBE2F433-DB70-0B7E-04B7-4108E0D37629}" created="2024-07-16T11:50:07.736">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572" len="18">
        <ac:context len="1082" hash="3619317576"/>
      </ac:txMk>
    </ac:txMkLst>
    <p188:pos x="9746695" y="2252711"/>
    <p188:txBody>
      <a:bodyPr/>
      <a:lstStyle/>
      <a:p>
        <a:r>
          <a:rPr lang="en-GB"/>
          <a:t>If I come to you in the name of HM Government - I come with that authority. Helps us not to over-egg our ability, but highlights the power that has eeen delgated to us. Increaes expectation on what God wants to do through us. </a:t>
        </a:r>
      </a:p>
    </p188:txBody>
  </p188:cm>
  <p188:cm id="{6947B043-3B0F-4AFC-A879-5D8C3E4A1A60}" authorId="{CBE2F433-DB70-0B7E-04B7-4108E0D37629}" created="2024-07-16T11:50:43.396">
    <ac:txMkLst xmlns:ac="http://schemas.microsoft.com/office/drawing/2013/main/command">
      <pc:docMk xmlns:pc="http://schemas.microsoft.com/office/powerpoint/2013/main/command"/>
      <pc:sldMk xmlns:pc="http://schemas.microsoft.com/office/powerpoint/2013/main/command" cId="3889236399" sldId="278"/>
      <ac:spMk id="3" creationId="{AAFFE862-253B-1282-7653-959BC53BC043}"/>
      <ac:txMk cp="812" len="37">
        <ac:context len="1082" hash="3619317576"/>
      </ac:txMk>
    </ac:txMkLst>
    <p188:pos x="5482808" y="3405650"/>
    <p188:txBody>
      <a:bodyPr/>
      <a:lstStyle/>
      <a:p>
        <a:r>
          <a:rPr lang="en-GB"/>
          <a:t>Shaking off Britishness / cynicism.</a:t>
        </a:r>
      </a:p>
    </p188:txBody>
  </p188:cm>
</p188:cmLst>
</file>

<file path=ppt/comments/modernComment_119_60A9ED14.xml><?xml version="1.0" encoding="utf-8"?>
<p188:cmLst xmlns:a="http://schemas.openxmlformats.org/drawingml/2006/main" xmlns:r="http://schemas.openxmlformats.org/officeDocument/2006/relationships" xmlns:p188="http://schemas.microsoft.com/office/powerpoint/2018/8/main">
  <p188:cm id="{20EC573B-E2E3-407A-ABA4-4039B64778B7}" authorId="{CBE2F433-DB70-0B7E-04B7-4108E0D37629}" created="2024-07-16T06:29:15.796">
    <ac:txMkLst xmlns:ac="http://schemas.microsoft.com/office/drawing/2013/main/command">
      <pc:docMk xmlns:pc="http://schemas.microsoft.com/office/powerpoint/2013/main/command"/>
      <pc:sldMk xmlns:pc="http://schemas.microsoft.com/office/powerpoint/2013/main/command" cId="1621749012" sldId="281"/>
      <ac:spMk id="3" creationId="{AAFFE862-253B-1282-7653-959BC53BC043}"/>
      <ac:txMk cp="399" len="10">
        <ac:context len="1082" hash="3619317576"/>
      </ac:txMk>
    </ac:txMkLst>
    <p188:pos x="1197691" y="1882068"/>
    <p188:txBody>
      <a:bodyPr/>
      <a:lstStyle/>
      <a:p>
        <a:r>
          <a:rPr lang="en-GB"/>
          <a:t>Interesting that Peter had to ask him to look at him - seems odd at first glance, but significant therefore? Perhaps his request was directed indiscriminately at a large crowd and Peter had to draw his attention to cut out the noise.
Looking at a beggar - counter-cultural to look at someone in that position. Levelling of the playing field. 
Who is God putting in front of us who is crying out for indiscriminate help that needs to hear our good news?</a:t>
        </a:r>
      </a:p>
    </p188:txBody>
  </p188:cm>
  <p188:cm id="{364A23D0-CA38-4CE2-922B-B20DF95AEE33}" authorId="{CBE2F433-DB70-0B7E-04B7-4108E0D37629}" created="2024-07-16T06:36:15.238">
    <ac:txMkLst xmlns:ac="http://schemas.microsoft.com/office/drawing/2013/main/command">
      <pc:docMk xmlns:pc="http://schemas.microsoft.com/office/powerpoint/2013/main/command"/>
      <pc:sldMk xmlns:pc="http://schemas.microsoft.com/office/powerpoint/2013/main/command" cId="1621749012" sldId="281"/>
      <ac:spMk id="3" creationId="{AAFFE862-253B-1282-7653-959BC53BC043}"/>
      <ac:txMk cp="338" len="25">
        <ac:context len="1082" hash="3619317576"/>
      </ac:txMk>
    </ac:txMkLst>
    <p188:pos x="6719602" y="1544717"/>
    <p188:replyLst>
      <p188:reply id="{4AE77098-03AE-4673-A432-431160F65DD8}" authorId="{CBE2F433-DB70-0B7E-04B7-4108E0D37629}" created="2024-07-16T11:47:30.762">
        <p188:txBody>
          <a:bodyPr/>
          <a:lstStyle/>
          <a:p>
            <a:r>
              <a:rPr lang="en-GB"/>
              <a:t>They might have been late for their meeting - could have been engrossed.
Willingness to be interrupted by the holy spirit.
The holy spirit is active - do I want to know what's going on? 
How do we do it - Ask him. Ask him - de-cluttering the junk that stands in the way. What would stop me from seeing him? When do you find time to hear from Jesus? E.g. Martha and Mary.  </a:t>
            </a:r>
          </a:p>
        </p188:txBody>
      </p188:reply>
    </p188:replyLst>
    <p188:txBody>
      <a:bodyPr/>
      <a:lstStyle/>
      <a:p>
        <a:r>
          <a:rPr lang="en-GB"/>
          <a:t>He would have passed him daily - but today he felt prompted to do something different 
Are we alert to God's prompting for today?</a:t>
        </a:r>
      </a:p>
    </p188:txBody>
  </p188:cm>
  <p188:cm id="{507C1928-00B9-43B7-AE08-DE0BAA7B2AC4}" authorId="{CBE2F433-DB70-0B7E-04B7-4108E0D37629}" created="2024-07-16T06:39:32.136">
    <ac:txMkLst xmlns:ac="http://schemas.microsoft.com/office/drawing/2013/main/command">
      <pc:docMk xmlns:pc="http://schemas.microsoft.com/office/powerpoint/2013/main/command"/>
      <pc:sldMk xmlns:pc="http://schemas.microsoft.com/office/powerpoint/2013/main/command" cId="1621749012" sldId="281"/>
      <ac:spMk id="3" creationId="{AAFFE862-253B-1282-7653-959BC53BC043}"/>
      <ac:txMk cp="671" len="49">
        <ac:context len="1082" hash="3619317576"/>
      </ac:txMk>
    </ac:txMkLst>
    <p188:pos x="10297303" y="2698814"/>
    <p188:txBody>
      <a:bodyPr/>
      <a:lstStyle/>
      <a:p>
        <a:r>
          <a:rPr lang="en-GB"/>
          <a:t>Feet only strengthened when he chose to stand up</a:t>
        </a:r>
      </a:p>
    </p188:txBody>
  </p188:cm>
  <p188:cm id="{59950CC6-9665-4DCC-AF82-D8F458CA320D}" authorId="{CBE2F433-DB70-0B7E-04B7-4108E0D37629}" created="2024-07-16T06:40:29.034">
    <pc:sldMkLst xmlns:pc="http://schemas.microsoft.com/office/powerpoint/2013/main/command">
      <pc:docMk/>
      <pc:sldMk cId="1338343235" sldId="258"/>
    </pc:sldMkLst>
    <p188:txBody>
      <a:bodyPr/>
      <a:lstStyle/>
      <a:p>
        <a:r>
          <a:rPr lang="en-GB"/>
          <a:t>It's in Jesus' name that healing comes - not by Peter</a:t>
        </a:r>
      </a:p>
    </p188:txBody>
  </p188:cm>
  <p188:cm id="{028A5CBF-638F-4D65-9D44-864BB07A9B04}" authorId="{CBE2F433-DB70-0B7E-04B7-4108E0D37629}" created="2024-07-16T11:48:40.282">
    <ac:txMkLst xmlns:ac="http://schemas.microsoft.com/office/drawing/2013/main/command">
      <pc:docMk xmlns:pc="http://schemas.microsoft.com/office/powerpoint/2013/main/command"/>
      <pc:sldMk xmlns:pc="http://schemas.microsoft.com/office/powerpoint/2013/main/command" cId="1621749012" sldId="281"/>
      <ac:spMk id="3" creationId="{AAFFE862-253B-1282-7653-959BC53BC043}"/>
      <ac:txMk cp="450" len="36">
        <ac:context len="1082" hash="3619317576"/>
      </ac:txMk>
    </ac:txMkLst>
    <p188:pos x="8981381" y="1904841"/>
    <p188:txBody>
      <a:bodyPr/>
      <a:lstStyle/>
      <a:p>
        <a:r>
          <a:rPr lang="en-GB"/>
          <a:t>Am I satisfied just to receive a few pennies- or do I want to receive from god to flip frm a position of victimhood, or that I could step into a new thing to be the head nad not eh tail. </a:t>
        </a:r>
      </a:p>
    </p188:txBody>
  </p188:cm>
  <p188:cm id="{F7AA0BD2-4C51-4D50-BC80-BAFB9FF4A3F6}" authorId="{CBE2F433-DB70-0B7E-04B7-4108E0D37629}" created="2024-07-16T11:50:07.736">
    <ac:txMkLst xmlns:ac="http://schemas.microsoft.com/office/drawing/2013/main/command">
      <pc:docMk xmlns:pc="http://schemas.microsoft.com/office/powerpoint/2013/main/command"/>
      <pc:sldMk xmlns:pc="http://schemas.microsoft.com/office/powerpoint/2013/main/command" cId="1621749012" sldId="281"/>
      <ac:spMk id="3" creationId="{AAFFE862-253B-1282-7653-959BC53BC043}"/>
      <ac:txMk cp="572" len="18">
        <ac:context len="1082" hash="3619317576"/>
      </ac:txMk>
    </ac:txMkLst>
    <p188:pos x="9746695" y="2252711"/>
    <p188:txBody>
      <a:bodyPr/>
      <a:lstStyle/>
      <a:p>
        <a:r>
          <a:rPr lang="en-GB"/>
          <a:t>If I come to you in the name of HM Government - I come with that authority. Helps us not to over-egg our ability, but highlights the power that has eeen delgated to us. Increaes expectation on what God wants to do through us. </a:t>
        </a:r>
      </a:p>
    </p188:txBody>
  </p188:cm>
  <p188:cm id="{FBFC0330-8AE5-4BBC-A8F7-5E0372A6E201}" authorId="{CBE2F433-DB70-0B7E-04B7-4108E0D37629}" created="2024-07-16T11:50:43.396">
    <ac:txMkLst xmlns:ac="http://schemas.microsoft.com/office/drawing/2013/main/command">
      <pc:docMk xmlns:pc="http://schemas.microsoft.com/office/powerpoint/2013/main/command"/>
      <pc:sldMk xmlns:pc="http://schemas.microsoft.com/office/powerpoint/2013/main/command" cId="1621749012" sldId="281"/>
      <ac:spMk id="3" creationId="{AAFFE862-253B-1282-7653-959BC53BC043}"/>
      <ac:txMk cp="812" len="37">
        <ac:context len="1082" hash="3619317576"/>
      </ac:txMk>
    </ac:txMkLst>
    <p188:pos x="5482808" y="3405650"/>
    <p188:txBody>
      <a:bodyPr/>
      <a:lstStyle/>
      <a:p>
        <a:r>
          <a:rPr lang="en-GB"/>
          <a:t>Shaking off Britishness / cynicism.</a:t>
        </a:r>
      </a:p>
    </p188:txBody>
  </p188:cm>
</p188:cmLst>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3701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A1DBD5A-C120-762B-842C-8C2F315C738D}"/>
              </a:ext>
            </a:extLst>
          </p:cNvPr>
          <p:cNvGraphicFramePr>
            <a:graphicFrameLocks noChangeAspect="1"/>
          </p:cNvGraphicFramePr>
          <p:nvPr userDrawn="1">
            <p:custDataLst>
              <p:tags r:id="rId1"/>
            </p:custDataLst>
            <p:extLst>
              <p:ext uri="{D42A27DB-BD31-4B8C-83A1-F6EECF244321}">
                <p14:modId xmlns:p14="http://schemas.microsoft.com/office/powerpoint/2010/main" val="608557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9" name="Object 8" hidden="1">
                        <a:extLst>
                          <a:ext uri="{FF2B5EF4-FFF2-40B4-BE49-F238E27FC236}">
                            <a16:creationId xmlns:a16="http://schemas.microsoft.com/office/drawing/2014/main" id="{FA1DBD5A-C120-762B-842C-8C2F315C73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a:xfrm>
            <a:off x="808661" y="365125"/>
            <a:ext cx="10357666" cy="886626"/>
          </a:xfrm>
        </p:spPr>
        <p:txBody>
          <a:bodyPr vert="horz"/>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1580225"/>
            <a:ext cx="10357666" cy="4553875"/>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7" name="Rectangle 6">
            <a:extLst>
              <a:ext uri="{FF2B5EF4-FFF2-40B4-BE49-F238E27FC236}">
                <a16:creationId xmlns:a16="http://schemas.microsoft.com/office/drawing/2014/main" id="{7A3DBAC4-2EAF-ED08-616B-20350EAB1E20}"/>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9660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26866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8" name="Rectangle 7">
            <a:extLst>
              <a:ext uri="{FF2B5EF4-FFF2-40B4-BE49-F238E27FC236}">
                <a16:creationId xmlns:a16="http://schemas.microsoft.com/office/drawing/2014/main" id="{CC0E3D09-20B0-CA3E-B016-1CFCAAD8522D}"/>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5231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
        <p:nvSpPr>
          <p:cNvPr id="10" name="Rectangle 9">
            <a:extLst>
              <a:ext uri="{FF2B5EF4-FFF2-40B4-BE49-F238E27FC236}">
                <a16:creationId xmlns:a16="http://schemas.microsoft.com/office/drawing/2014/main" id="{5B95FC87-26A8-B686-6A3D-839141F31E17}"/>
              </a:ext>
            </a:extLst>
          </p:cNvPr>
          <p:cNvSpPr/>
          <p:nvPr userDrawn="1"/>
        </p:nvSpPr>
        <p:spPr>
          <a:xfrm>
            <a:off x="11692557" y="3551068"/>
            <a:ext cx="526228" cy="330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16078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959631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5204428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3149864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319432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501358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7/21/2024</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480161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C64BDB40-F76C-5D3E-F5F1-577AEA5ABD4E}"/>
              </a:ext>
            </a:extLst>
          </p:cNvPr>
          <p:cNvGraphicFramePr>
            <a:graphicFrameLocks noChangeAspect="1"/>
          </p:cNvGraphicFramePr>
          <p:nvPr userDrawn="1">
            <p:custDataLst>
              <p:tags r:id="rId13"/>
            </p:custDataLst>
            <p:extLst>
              <p:ext uri="{D42A27DB-BD31-4B8C-83A1-F6EECF244321}">
                <p14:modId xmlns:p14="http://schemas.microsoft.com/office/powerpoint/2010/main" val="1535008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98" imgH="499" progId="TCLayout.ActiveDocument.1">
                  <p:embed/>
                </p:oleObj>
              </mc:Choice>
              <mc:Fallback>
                <p:oleObj name="think-cell Slide" r:id="rId14" imgW="498" imgH="499" progId="TCLayout.ActiveDocument.1">
                  <p:embed/>
                  <p:pic>
                    <p:nvPicPr>
                      <p:cNvPr id="11" name="Object 10" hidden="1">
                        <a:extLst>
                          <a:ext uri="{FF2B5EF4-FFF2-40B4-BE49-F238E27FC236}">
                            <a16:creationId xmlns:a16="http://schemas.microsoft.com/office/drawing/2014/main" id="{C64BDB40-F76C-5D3E-F5F1-577AEA5ABD4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7/21/2024</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16">
                <a:extLst>
                  <a:ext uri="{96DAC541-7B7A-43D3-8B79-37D633B846F1}">
                    <asvg:svgBlip xmlns:asvg="http://schemas.microsoft.com/office/drawing/2016/SVG/main" r:embed="rId17"/>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6011470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5.jpe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microsoft.com/office/2018/10/relationships/comments" Target="../comments/modernComment_10B_C966F223.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microsoft.com/office/2018/10/relationships/comments" Target="../comments/modernComment_102_4FC57F43.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microsoft.com/office/2018/10/relationships/comments" Target="../comments/modernComment_116_E7D109AF.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microsoft.com/office/2018/10/relationships/comments" Target="../comments/modernComment_119_60A9ED14.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microsoft.com/office/2018/10/relationships/comments" Target="../comments/modernComment_104_EC470931.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microsoft.com/office/2018/10/relationships/comments" Target="../comments/modernComment_111_A58A4654.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qr code on a yellow background&#10;&#10;Description automatically generated">
            <a:extLst>
              <a:ext uri="{FF2B5EF4-FFF2-40B4-BE49-F238E27FC236}">
                <a16:creationId xmlns:a16="http://schemas.microsoft.com/office/drawing/2014/main" id="{F93C4239-1A71-58E5-BE82-972F49E328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7826" y="5522"/>
            <a:ext cx="8216348" cy="6846956"/>
          </a:xfrm>
          <a:prstGeom prst="rect">
            <a:avLst/>
          </a:prstGeom>
        </p:spPr>
      </p:pic>
    </p:spTree>
    <p:extLst>
      <p:ext uri="{BB962C8B-B14F-4D97-AF65-F5344CB8AC3E}">
        <p14:creationId xmlns:p14="http://schemas.microsoft.com/office/powerpoint/2010/main" val="403151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C8EB8AB-8ED8-0EBA-7531-E54BE4544C72}"/>
              </a:ext>
            </a:extLst>
          </p:cNvPr>
          <p:cNvGraphicFramePr>
            <a:graphicFrameLocks noChangeAspect="1"/>
          </p:cNvGraphicFramePr>
          <p:nvPr>
            <p:custDataLst>
              <p:tags r:id="rId1"/>
            </p:custDataLst>
            <p:extLst>
              <p:ext uri="{D42A27DB-BD31-4B8C-83A1-F6EECF244321}">
                <p14:modId xmlns:p14="http://schemas.microsoft.com/office/powerpoint/2010/main" val="4207054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2C8EB8AB-8ED8-0EBA-7531-E54BE4544C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useBgFill="1">
        <p:nvSpPr>
          <p:cNvPr id="9" name="Rectangle 8">
            <a:extLst>
              <a:ext uri="{FF2B5EF4-FFF2-40B4-BE49-F238E27FC236}">
                <a16:creationId xmlns:a16="http://schemas.microsoft.com/office/drawing/2014/main" id="{A599224A-F219-4DF9-8183-F7C098A5C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blue abstract watercolor pattern on a white background">
            <a:extLst>
              <a:ext uri="{FF2B5EF4-FFF2-40B4-BE49-F238E27FC236}">
                <a16:creationId xmlns:a16="http://schemas.microsoft.com/office/drawing/2014/main" id="{90B5D1A0-2733-452F-9F8C-EBFE899310C1}"/>
              </a:ext>
            </a:extLst>
          </p:cNvPr>
          <p:cNvPicPr>
            <a:picLocks noChangeAspect="1"/>
          </p:cNvPicPr>
          <p:nvPr/>
        </p:nvPicPr>
        <p:blipFill rotWithShape="1">
          <a:blip r:embed="rId5"/>
          <a:srcRect t="14644" b="1086"/>
          <a:stretch/>
        </p:blipFill>
        <p:spPr>
          <a:xfrm>
            <a:off x="20" y="10"/>
            <a:ext cx="12191980" cy="6857990"/>
          </a:xfrm>
          <a:prstGeom prst="rect">
            <a:avLst/>
          </a:prstGeom>
        </p:spPr>
      </p:pic>
      <p:sp>
        <p:nvSpPr>
          <p:cNvPr id="11" name="Oval 10">
            <a:extLst>
              <a:ext uri="{FF2B5EF4-FFF2-40B4-BE49-F238E27FC236}">
                <a16:creationId xmlns:a16="http://schemas.microsoft.com/office/drawing/2014/main" id="{CC3B9006-4406-4E2F-8B42-6A968FCC89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0993" y="1165193"/>
            <a:ext cx="4527613" cy="4527613"/>
          </a:xfrm>
          <a:prstGeom prst="ellipse">
            <a:avLst/>
          </a:prstGeom>
          <a:solidFill>
            <a:schemeClr val="accent1">
              <a:lumMod val="20000"/>
              <a:lumOff val="80000"/>
            </a:schemeClr>
          </a:solidFill>
          <a:ln>
            <a:noFill/>
          </a:ln>
          <a:effectLst>
            <a:outerShdw dist="1651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4BF570-7538-F731-4439-34DC3B4C5990}"/>
              </a:ext>
            </a:extLst>
          </p:cNvPr>
          <p:cNvSpPr>
            <a:spLocks noGrp="1"/>
          </p:cNvSpPr>
          <p:nvPr>
            <p:ph type="ctrTitle"/>
          </p:nvPr>
        </p:nvSpPr>
        <p:spPr>
          <a:xfrm>
            <a:off x="1238626" y="1981199"/>
            <a:ext cx="4192348" cy="2006601"/>
          </a:xfrm>
        </p:spPr>
        <p:txBody>
          <a:bodyPr vert="horz">
            <a:normAutofit/>
          </a:bodyPr>
          <a:lstStyle/>
          <a:p>
            <a:pPr algn="ctr"/>
            <a:r>
              <a:rPr lang="en-GB" sz="3200" dirty="0">
                <a:solidFill>
                  <a:srgbClr val="000000"/>
                </a:solidFill>
              </a:rPr>
              <a:t>Acts 3</a:t>
            </a:r>
          </a:p>
        </p:txBody>
      </p:sp>
      <p:sp>
        <p:nvSpPr>
          <p:cNvPr id="3" name="Subtitle 2">
            <a:extLst>
              <a:ext uri="{FF2B5EF4-FFF2-40B4-BE49-F238E27FC236}">
                <a16:creationId xmlns:a16="http://schemas.microsoft.com/office/drawing/2014/main" id="{2F6A3EAB-E1F3-A7B2-2D6B-4B4C50FE5076}"/>
              </a:ext>
            </a:extLst>
          </p:cNvPr>
          <p:cNvSpPr>
            <a:spLocks noGrp="1"/>
          </p:cNvSpPr>
          <p:nvPr>
            <p:ph type="subTitle" idx="1"/>
          </p:nvPr>
        </p:nvSpPr>
        <p:spPr>
          <a:xfrm>
            <a:off x="1704512" y="4262120"/>
            <a:ext cx="3231472" cy="907895"/>
          </a:xfrm>
        </p:spPr>
        <p:txBody>
          <a:bodyPr>
            <a:normAutofit fontScale="85000" lnSpcReduction="10000"/>
          </a:bodyPr>
          <a:lstStyle/>
          <a:p>
            <a:pPr algn="ctr"/>
            <a:r>
              <a:rPr lang="en-GB" dirty="0">
                <a:solidFill>
                  <a:srgbClr val="000000"/>
                </a:solidFill>
              </a:rPr>
              <a:t>God’s in the business of releasing people</a:t>
            </a:r>
          </a:p>
        </p:txBody>
      </p:sp>
    </p:spTree>
    <p:extLst>
      <p:ext uri="{BB962C8B-B14F-4D97-AF65-F5344CB8AC3E}">
        <p14:creationId xmlns:p14="http://schemas.microsoft.com/office/powerpoint/2010/main" val="592255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1EE5B5D-1061-A802-916B-275B94A19637}"/>
              </a:ext>
            </a:extLst>
          </p:cNvPr>
          <p:cNvGraphicFramePr>
            <a:graphicFrameLocks noChangeAspect="1"/>
          </p:cNvGraphicFramePr>
          <p:nvPr>
            <p:custDataLst>
              <p:tags r:id="rId1"/>
            </p:custDataLst>
            <p:extLst>
              <p:ext uri="{D42A27DB-BD31-4B8C-83A1-F6EECF244321}">
                <p14:modId xmlns:p14="http://schemas.microsoft.com/office/powerpoint/2010/main" val="34663665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7" name="Object 6" hidden="1">
                        <a:extLst>
                          <a:ext uri="{FF2B5EF4-FFF2-40B4-BE49-F238E27FC236}">
                            <a16:creationId xmlns:a16="http://schemas.microsoft.com/office/drawing/2014/main" id="{41EE5B5D-1061-A802-916B-275B94A196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5AA464D0-8D49-AB1F-7F09-CCAFDBDED489}"/>
              </a:ext>
            </a:extLst>
          </p:cNvPr>
          <p:cNvSpPr>
            <a:spLocks noGrp="1"/>
          </p:cNvSpPr>
          <p:nvPr>
            <p:ph type="title"/>
          </p:nvPr>
        </p:nvSpPr>
        <p:spPr/>
        <p:txBody>
          <a:bodyPr vert="horz" anchor="ctr"/>
          <a:lstStyle/>
          <a:p>
            <a:r>
              <a:rPr lang="en-GB" dirty="0"/>
              <a:t>Recap</a:t>
            </a:r>
          </a:p>
        </p:txBody>
      </p:sp>
      <p:sp>
        <p:nvSpPr>
          <p:cNvPr id="4" name="Content Placeholder 3">
            <a:extLst>
              <a:ext uri="{FF2B5EF4-FFF2-40B4-BE49-F238E27FC236}">
                <a16:creationId xmlns:a16="http://schemas.microsoft.com/office/drawing/2014/main" id="{6737FBEB-5578-66A2-E694-CAF2353DE7DF}"/>
              </a:ext>
            </a:extLst>
          </p:cNvPr>
          <p:cNvSpPr>
            <a:spLocks noGrp="1"/>
          </p:cNvSpPr>
          <p:nvPr>
            <p:ph sz="half" idx="1"/>
          </p:nvPr>
        </p:nvSpPr>
        <p:spPr>
          <a:xfrm>
            <a:off x="812976" y="2352304"/>
            <a:ext cx="4995019" cy="3718125"/>
          </a:xfrm>
        </p:spPr>
        <p:txBody>
          <a:bodyPr/>
          <a:lstStyle/>
          <a:p>
            <a:r>
              <a:rPr lang="en-GB" dirty="0"/>
              <a:t>Jesus taken up to heaven</a:t>
            </a:r>
          </a:p>
          <a:p>
            <a:r>
              <a:rPr lang="en-GB" dirty="0"/>
              <a:t>Apostles restored to 12 (Mattias replaces Judas)</a:t>
            </a:r>
          </a:p>
        </p:txBody>
      </p:sp>
      <p:sp>
        <p:nvSpPr>
          <p:cNvPr id="5" name="Content Placeholder 4">
            <a:extLst>
              <a:ext uri="{FF2B5EF4-FFF2-40B4-BE49-F238E27FC236}">
                <a16:creationId xmlns:a16="http://schemas.microsoft.com/office/drawing/2014/main" id="{FFC56657-5E2E-AED9-08C1-956B8F544602}"/>
              </a:ext>
            </a:extLst>
          </p:cNvPr>
          <p:cNvSpPr>
            <a:spLocks noGrp="1"/>
          </p:cNvSpPr>
          <p:nvPr>
            <p:ph sz="half" idx="2"/>
          </p:nvPr>
        </p:nvSpPr>
        <p:spPr>
          <a:xfrm>
            <a:off x="6293718" y="2352304"/>
            <a:ext cx="5027954" cy="3718125"/>
          </a:xfrm>
        </p:spPr>
        <p:txBody>
          <a:bodyPr/>
          <a:lstStyle/>
          <a:p>
            <a:r>
              <a:rPr lang="en-GB" dirty="0"/>
              <a:t>Holy Spirit comes at Pentecost</a:t>
            </a:r>
          </a:p>
          <a:p>
            <a:r>
              <a:rPr lang="en-GB" dirty="0"/>
              <a:t>Peter addresses crowd – 3000 added</a:t>
            </a:r>
          </a:p>
          <a:p>
            <a:r>
              <a:rPr lang="en-GB" dirty="0"/>
              <a:t>Formation of early church </a:t>
            </a:r>
          </a:p>
          <a:p>
            <a:endParaRPr lang="en-GB" dirty="0"/>
          </a:p>
        </p:txBody>
      </p:sp>
      <p:cxnSp>
        <p:nvCxnSpPr>
          <p:cNvPr id="2" name="Straight Connector 1">
            <a:extLst>
              <a:ext uri="{FF2B5EF4-FFF2-40B4-BE49-F238E27FC236}">
                <a16:creationId xmlns:a16="http://schemas.microsoft.com/office/drawing/2014/main" id="{A6460EF3-BBD9-57B8-641C-EE2C5DDB3242}"/>
              </a:ext>
            </a:extLst>
          </p:cNvPr>
          <p:cNvCxnSpPr/>
          <p:nvPr/>
        </p:nvCxnSpPr>
        <p:spPr>
          <a:xfrm>
            <a:off x="887767" y="2169326"/>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AF46940-2A99-D057-4977-9E8D5C6D512A}"/>
              </a:ext>
            </a:extLst>
          </p:cNvPr>
          <p:cNvSpPr txBox="1"/>
          <p:nvPr/>
        </p:nvSpPr>
        <p:spPr>
          <a:xfrm>
            <a:off x="808661" y="1789107"/>
            <a:ext cx="4953740" cy="400110"/>
          </a:xfrm>
          <a:prstGeom prst="rect">
            <a:avLst/>
          </a:prstGeom>
          <a:noFill/>
        </p:spPr>
        <p:txBody>
          <a:bodyPr wrap="square" rtlCol="0">
            <a:spAutoFit/>
          </a:bodyPr>
          <a:lstStyle/>
          <a:p>
            <a:r>
              <a:rPr lang="en-GB" sz="2000" b="1" dirty="0">
                <a:latin typeface="+mj-lt"/>
              </a:rPr>
              <a:t>Acts 1</a:t>
            </a:r>
          </a:p>
        </p:txBody>
      </p:sp>
      <p:cxnSp>
        <p:nvCxnSpPr>
          <p:cNvPr id="6" name="Straight Connector 5">
            <a:extLst>
              <a:ext uri="{FF2B5EF4-FFF2-40B4-BE49-F238E27FC236}">
                <a16:creationId xmlns:a16="http://schemas.microsoft.com/office/drawing/2014/main" id="{DD5CFF41-2DF8-21F2-4277-0A4C85A91EFF}"/>
              </a:ext>
            </a:extLst>
          </p:cNvPr>
          <p:cNvCxnSpPr/>
          <p:nvPr/>
        </p:nvCxnSpPr>
        <p:spPr>
          <a:xfrm>
            <a:off x="6175106" y="2169326"/>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BDBF613-A36A-D45A-71BB-8D954FACD514}"/>
              </a:ext>
            </a:extLst>
          </p:cNvPr>
          <p:cNvSpPr txBox="1"/>
          <p:nvPr/>
        </p:nvSpPr>
        <p:spPr>
          <a:xfrm>
            <a:off x="6096000" y="1789107"/>
            <a:ext cx="4953740" cy="400110"/>
          </a:xfrm>
          <a:prstGeom prst="rect">
            <a:avLst/>
          </a:prstGeom>
          <a:noFill/>
        </p:spPr>
        <p:txBody>
          <a:bodyPr wrap="square" rtlCol="0">
            <a:spAutoFit/>
          </a:bodyPr>
          <a:lstStyle/>
          <a:p>
            <a:r>
              <a:rPr lang="en-GB" sz="2000" b="1" dirty="0">
                <a:latin typeface="+mj-lt"/>
              </a:rPr>
              <a:t>Acts 2</a:t>
            </a:r>
          </a:p>
        </p:txBody>
      </p:sp>
      <p:pic>
        <p:nvPicPr>
          <p:cNvPr id="11" name="Picture 10">
            <a:extLst>
              <a:ext uri="{FF2B5EF4-FFF2-40B4-BE49-F238E27FC236}">
                <a16:creationId xmlns:a16="http://schemas.microsoft.com/office/drawing/2014/main" id="{3C37C8D9-49A5-9B61-7C6D-BD2051DA8099}"/>
              </a:ext>
            </a:extLst>
          </p:cNvPr>
          <p:cNvPicPr>
            <a:picLocks noChangeAspect="1"/>
          </p:cNvPicPr>
          <p:nvPr/>
        </p:nvPicPr>
        <p:blipFill>
          <a:blip r:embed="rId5"/>
          <a:stretch>
            <a:fillRect/>
          </a:stretch>
        </p:blipFill>
        <p:spPr>
          <a:xfrm>
            <a:off x="1449240" y="3964551"/>
            <a:ext cx="2834001" cy="2186088"/>
          </a:xfrm>
          <a:prstGeom prst="rect">
            <a:avLst/>
          </a:prstGeom>
        </p:spPr>
      </p:pic>
      <p:pic>
        <p:nvPicPr>
          <p:cNvPr id="13" name="Picture 12">
            <a:extLst>
              <a:ext uri="{FF2B5EF4-FFF2-40B4-BE49-F238E27FC236}">
                <a16:creationId xmlns:a16="http://schemas.microsoft.com/office/drawing/2014/main" id="{8EDB320E-32AA-65AB-944E-0DFD753D9A64}"/>
              </a:ext>
            </a:extLst>
          </p:cNvPr>
          <p:cNvPicPr>
            <a:picLocks noChangeAspect="1"/>
          </p:cNvPicPr>
          <p:nvPr/>
        </p:nvPicPr>
        <p:blipFill>
          <a:blip r:embed="rId6"/>
          <a:stretch>
            <a:fillRect/>
          </a:stretch>
        </p:blipFill>
        <p:spPr>
          <a:xfrm>
            <a:off x="7024237" y="3964551"/>
            <a:ext cx="3082289" cy="2186581"/>
          </a:xfrm>
          <a:prstGeom prst="rect">
            <a:avLst/>
          </a:prstGeom>
        </p:spPr>
      </p:pic>
    </p:spTree>
    <p:extLst>
      <p:ext uri="{BB962C8B-B14F-4D97-AF65-F5344CB8AC3E}">
        <p14:creationId xmlns:p14="http://schemas.microsoft.com/office/powerpoint/2010/main" val="550356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2FEB0E6-BF5C-B045-8579-1F4D911C4B95}"/>
              </a:ext>
            </a:extLst>
          </p:cNvPr>
          <p:cNvGraphicFramePr>
            <a:graphicFrameLocks noChangeAspect="1"/>
          </p:cNvGraphicFramePr>
          <p:nvPr>
            <p:custDataLst>
              <p:tags r:id="rId1"/>
            </p:custDataLst>
            <p:extLst>
              <p:ext uri="{D42A27DB-BD31-4B8C-83A1-F6EECF244321}">
                <p14:modId xmlns:p14="http://schemas.microsoft.com/office/powerpoint/2010/main" val="30493362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92FEB0E6-BF5C-B045-8579-1F4D911C4B9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7AC77A0-0A39-5A12-DBDB-487ABDEAD705}"/>
              </a:ext>
            </a:extLst>
          </p:cNvPr>
          <p:cNvSpPr>
            <a:spLocks noGrp="1"/>
          </p:cNvSpPr>
          <p:nvPr>
            <p:ph type="title"/>
          </p:nvPr>
        </p:nvSpPr>
        <p:spPr/>
        <p:txBody>
          <a:bodyPr vert="horz" anchor="ctr"/>
          <a:lstStyle/>
          <a:p>
            <a:r>
              <a:rPr lang="en-GB" dirty="0"/>
              <a:t>Acts 3 overview</a:t>
            </a:r>
          </a:p>
        </p:txBody>
      </p:sp>
      <p:sp>
        <p:nvSpPr>
          <p:cNvPr id="3" name="Content Placeholder 2">
            <a:extLst>
              <a:ext uri="{FF2B5EF4-FFF2-40B4-BE49-F238E27FC236}">
                <a16:creationId xmlns:a16="http://schemas.microsoft.com/office/drawing/2014/main" id="{50CA7A72-818D-6C18-265D-95C9388CE782}"/>
              </a:ext>
            </a:extLst>
          </p:cNvPr>
          <p:cNvSpPr>
            <a:spLocks noGrp="1"/>
          </p:cNvSpPr>
          <p:nvPr>
            <p:ph idx="1"/>
          </p:nvPr>
        </p:nvSpPr>
        <p:spPr>
          <a:xfrm>
            <a:off x="808661" y="1580225"/>
            <a:ext cx="10357666" cy="4553875"/>
          </a:xfrm>
        </p:spPr>
        <p:txBody>
          <a:bodyPr>
            <a:normAutofit/>
          </a:bodyPr>
          <a:lstStyle/>
          <a:p>
            <a:r>
              <a:rPr lang="en-GB" dirty="0"/>
              <a:t>Shifting towards daily life for the early church</a:t>
            </a:r>
          </a:p>
          <a:p>
            <a:r>
              <a:rPr lang="en-GB" dirty="0"/>
              <a:t>Acts 3 in two parts:</a:t>
            </a:r>
          </a:p>
          <a:p>
            <a:pPr marL="571500" lvl="1" indent="-342900">
              <a:buFont typeface="+mj-lt"/>
              <a:buAutoNum type="arabicPeriod"/>
            </a:pPr>
            <a:r>
              <a:rPr lang="en-GB" dirty="0"/>
              <a:t>V1-10 – lame man is healed: first recorded miracle performed by disciples since Pentecost</a:t>
            </a:r>
          </a:p>
          <a:p>
            <a:pPr marL="571500" lvl="1" indent="-342900">
              <a:buFont typeface="+mj-lt"/>
              <a:buAutoNum type="arabicPeriod"/>
            </a:pPr>
            <a:r>
              <a:rPr lang="en-GB" dirty="0"/>
              <a:t>V11-26 – Peter addresses the crowd</a:t>
            </a:r>
          </a:p>
          <a:p>
            <a:endParaRPr lang="en-GB" dirty="0"/>
          </a:p>
          <a:p>
            <a:r>
              <a:rPr lang="en-GB" dirty="0"/>
              <a:t>God is in the business of releasing people</a:t>
            </a:r>
          </a:p>
          <a:p>
            <a:pPr lvl="1"/>
            <a:r>
              <a:rPr lang="en-US" dirty="0"/>
              <a:t>Are there areas where I am feeling trapped or crippled?</a:t>
            </a:r>
          </a:p>
          <a:p>
            <a:pPr lvl="1"/>
            <a:r>
              <a:rPr lang="en-US" dirty="0"/>
              <a:t>What am I asking God for today? Do I expect a miracle?</a:t>
            </a:r>
          </a:p>
          <a:p>
            <a:pPr lvl="1"/>
            <a:r>
              <a:rPr lang="en-US" dirty="0"/>
              <a:t>It’s time to change the way we view repentance: it is a gift that releases us from power of sin and leads to times of refreshing in God’s presence</a:t>
            </a:r>
            <a:endParaRPr lang="en-GB" dirty="0"/>
          </a:p>
          <a:p>
            <a:pPr lvl="1"/>
            <a:endParaRPr lang="en-GB" dirty="0"/>
          </a:p>
        </p:txBody>
      </p:sp>
    </p:spTree>
    <p:extLst>
      <p:ext uri="{BB962C8B-B14F-4D97-AF65-F5344CB8AC3E}">
        <p14:creationId xmlns:p14="http://schemas.microsoft.com/office/powerpoint/2010/main" val="337896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extLst>
              <p:ext uri="{D42A27DB-BD31-4B8C-83A1-F6EECF244321}">
                <p14:modId xmlns:p14="http://schemas.microsoft.com/office/powerpoint/2010/main" val="37380214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Acts 3:1-10</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2" y="1633489"/>
            <a:ext cx="10357666" cy="4634143"/>
          </a:xfrm>
          <a:custGeom>
            <a:avLst/>
            <a:gdLst>
              <a:gd name="connsiteX0" fmla="*/ 0 w 10357666"/>
              <a:gd name="connsiteY0" fmla="*/ 0 h 4634143"/>
              <a:gd name="connsiteX1" fmla="*/ 575426 w 10357666"/>
              <a:gd name="connsiteY1" fmla="*/ 0 h 4634143"/>
              <a:gd name="connsiteX2" fmla="*/ 840122 w 10357666"/>
              <a:gd name="connsiteY2" fmla="*/ 0 h 4634143"/>
              <a:gd name="connsiteX3" fmla="*/ 1104818 w 10357666"/>
              <a:gd name="connsiteY3" fmla="*/ 0 h 4634143"/>
              <a:gd name="connsiteX4" fmla="*/ 1369514 w 10357666"/>
              <a:gd name="connsiteY4" fmla="*/ 0 h 4634143"/>
              <a:gd name="connsiteX5" fmla="*/ 1944940 w 10357666"/>
              <a:gd name="connsiteY5" fmla="*/ 0 h 4634143"/>
              <a:gd name="connsiteX6" fmla="*/ 2520365 w 10357666"/>
              <a:gd name="connsiteY6" fmla="*/ 0 h 4634143"/>
              <a:gd name="connsiteX7" fmla="*/ 2992215 w 10357666"/>
              <a:gd name="connsiteY7" fmla="*/ 0 h 4634143"/>
              <a:gd name="connsiteX8" fmla="*/ 3671217 w 10357666"/>
              <a:gd name="connsiteY8" fmla="*/ 0 h 4634143"/>
              <a:gd name="connsiteX9" fmla="*/ 4350220 w 10357666"/>
              <a:gd name="connsiteY9" fmla="*/ 0 h 4634143"/>
              <a:gd name="connsiteX10" fmla="*/ 4614916 w 10357666"/>
              <a:gd name="connsiteY10" fmla="*/ 0 h 4634143"/>
              <a:gd name="connsiteX11" fmla="*/ 5086765 w 10357666"/>
              <a:gd name="connsiteY11" fmla="*/ 0 h 4634143"/>
              <a:gd name="connsiteX12" fmla="*/ 5765767 w 10357666"/>
              <a:gd name="connsiteY12" fmla="*/ 0 h 4634143"/>
              <a:gd name="connsiteX13" fmla="*/ 6237617 w 10357666"/>
              <a:gd name="connsiteY13" fmla="*/ 0 h 4634143"/>
              <a:gd name="connsiteX14" fmla="*/ 6605889 w 10357666"/>
              <a:gd name="connsiteY14" fmla="*/ 0 h 4634143"/>
              <a:gd name="connsiteX15" fmla="*/ 6870585 w 10357666"/>
              <a:gd name="connsiteY15" fmla="*/ 0 h 4634143"/>
              <a:gd name="connsiteX16" fmla="*/ 7342434 w 10357666"/>
              <a:gd name="connsiteY16" fmla="*/ 0 h 4634143"/>
              <a:gd name="connsiteX17" fmla="*/ 7710707 w 10357666"/>
              <a:gd name="connsiteY17" fmla="*/ 0 h 4634143"/>
              <a:gd name="connsiteX18" fmla="*/ 8182556 w 10357666"/>
              <a:gd name="connsiteY18" fmla="*/ 0 h 4634143"/>
              <a:gd name="connsiteX19" fmla="*/ 8861559 w 10357666"/>
              <a:gd name="connsiteY19" fmla="*/ 0 h 4634143"/>
              <a:gd name="connsiteX20" fmla="*/ 9333408 w 10357666"/>
              <a:gd name="connsiteY20" fmla="*/ 0 h 4634143"/>
              <a:gd name="connsiteX21" fmla="*/ 9598104 w 10357666"/>
              <a:gd name="connsiteY21" fmla="*/ 0 h 4634143"/>
              <a:gd name="connsiteX22" fmla="*/ 10357666 w 10357666"/>
              <a:gd name="connsiteY22" fmla="*/ 0 h 4634143"/>
              <a:gd name="connsiteX23" fmla="*/ 10357666 w 10357666"/>
              <a:gd name="connsiteY23" fmla="*/ 579268 h 4634143"/>
              <a:gd name="connsiteX24" fmla="*/ 10357666 w 10357666"/>
              <a:gd name="connsiteY24" fmla="*/ 1065853 h 4634143"/>
              <a:gd name="connsiteX25" fmla="*/ 10357666 w 10357666"/>
              <a:gd name="connsiteY25" fmla="*/ 1506096 h 4634143"/>
              <a:gd name="connsiteX26" fmla="*/ 10357666 w 10357666"/>
              <a:gd name="connsiteY26" fmla="*/ 2085364 h 4634143"/>
              <a:gd name="connsiteX27" fmla="*/ 10357666 w 10357666"/>
              <a:gd name="connsiteY27" fmla="*/ 2664632 h 4634143"/>
              <a:gd name="connsiteX28" fmla="*/ 10357666 w 10357666"/>
              <a:gd name="connsiteY28" fmla="*/ 3104876 h 4634143"/>
              <a:gd name="connsiteX29" fmla="*/ 10357666 w 10357666"/>
              <a:gd name="connsiteY29" fmla="*/ 3637802 h 4634143"/>
              <a:gd name="connsiteX30" fmla="*/ 10357666 w 10357666"/>
              <a:gd name="connsiteY30" fmla="*/ 4124387 h 4634143"/>
              <a:gd name="connsiteX31" fmla="*/ 10357666 w 10357666"/>
              <a:gd name="connsiteY31" fmla="*/ 4634143 h 4634143"/>
              <a:gd name="connsiteX32" fmla="*/ 9575087 w 10357666"/>
              <a:gd name="connsiteY32" fmla="*/ 4634143 h 4634143"/>
              <a:gd name="connsiteX33" fmla="*/ 8999661 w 10357666"/>
              <a:gd name="connsiteY33" fmla="*/ 4634143 h 4634143"/>
              <a:gd name="connsiteX34" fmla="*/ 8631388 w 10357666"/>
              <a:gd name="connsiteY34" fmla="*/ 4634143 h 4634143"/>
              <a:gd name="connsiteX35" fmla="*/ 7952386 w 10357666"/>
              <a:gd name="connsiteY35" fmla="*/ 4634143 h 4634143"/>
              <a:gd name="connsiteX36" fmla="*/ 7169807 w 10357666"/>
              <a:gd name="connsiteY36" fmla="*/ 4634143 h 4634143"/>
              <a:gd name="connsiteX37" fmla="*/ 6490804 w 10357666"/>
              <a:gd name="connsiteY37" fmla="*/ 4634143 h 4634143"/>
              <a:gd name="connsiteX38" fmla="*/ 6018955 w 10357666"/>
              <a:gd name="connsiteY38" fmla="*/ 4634143 h 4634143"/>
              <a:gd name="connsiteX39" fmla="*/ 5547106 w 10357666"/>
              <a:gd name="connsiteY39" fmla="*/ 4634143 h 4634143"/>
              <a:gd name="connsiteX40" fmla="*/ 4971680 w 10357666"/>
              <a:gd name="connsiteY40" fmla="*/ 4634143 h 4634143"/>
              <a:gd name="connsiteX41" fmla="*/ 4292677 w 10357666"/>
              <a:gd name="connsiteY41" fmla="*/ 4634143 h 4634143"/>
              <a:gd name="connsiteX42" fmla="*/ 3717251 w 10357666"/>
              <a:gd name="connsiteY42" fmla="*/ 4634143 h 4634143"/>
              <a:gd name="connsiteX43" fmla="*/ 2934672 w 10357666"/>
              <a:gd name="connsiteY43" fmla="*/ 4634143 h 4634143"/>
              <a:gd name="connsiteX44" fmla="*/ 2255669 w 10357666"/>
              <a:gd name="connsiteY44" fmla="*/ 4634143 h 4634143"/>
              <a:gd name="connsiteX45" fmla="*/ 1473090 w 10357666"/>
              <a:gd name="connsiteY45" fmla="*/ 4634143 h 4634143"/>
              <a:gd name="connsiteX46" fmla="*/ 794088 w 10357666"/>
              <a:gd name="connsiteY46" fmla="*/ 4634143 h 4634143"/>
              <a:gd name="connsiteX47" fmla="*/ 0 w 10357666"/>
              <a:gd name="connsiteY47" fmla="*/ 4634143 h 4634143"/>
              <a:gd name="connsiteX48" fmla="*/ 0 w 10357666"/>
              <a:gd name="connsiteY48" fmla="*/ 4193899 h 4634143"/>
              <a:gd name="connsiteX49" fmla="*/ 0 w 10357666"/>
              <a:gd name="connsiteY49" fmla="*/ 3707314 h 4634143"/>
              <a:gd name="connsiteX50" fmla="*/ 0 w 10357666"/>
              <a:gd name="connsiteY50" fmla="*/ 3174388 h 4634143"/>
              <a:gd name="connsiteX51" fmla="*/ 0 w 10357666"/>
              <a:gd name="connsiteY51" fmla="*/ 2502437 h 4634143"/>
              <a:gd name="connsiteX52" fmla="*/ 0 w 10357666"/>
              <a:gd name="connsiteY52" fmla="*/ 2062194 h 4634143"/>
              <a:gd name="connsiteX53" fmla="*/ 0 w 10357666"/>
              <a:gd name="connsiteY53" fmla="*/ 1482926 h 4634143"/>
              <a:gd name="connsiteX54" fmla="*/ 0 w 10357666"/>
              <a:gd name="connsiteY54" fmla="*/ 949999 h 4634143"/>
              <a:gd name="connsiteX55" fmla="*/ 0 w 10357666"/>
              <a:gd name="connsiteY55" fmla="*/ 0 h 463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357666" h="4634143" fill="none" extrusionOk="0">
                <a:moveTo>
                  <a:pt x="0" y="0"/>
                </a:moveTo>
                <a:cubicBezTo>
                  <a:pt x="271829" y="-25396"/>
                  <a:pt x="340863" y="738"/>
                  <a:pt x="575426" y="0"/>
                </a:cubicBezTo>
                <a:cubicBezTo>
                  <a:pt x="809989" y="-738"/>
                  <a:pt x="772697" y="12862"/>
                  <a:pt x="840122" y="0"/>
                </a:cubicBezTo>
                <a:cubicBezTo>
                  <a:pt x="907547" y="-12862"/>
                  <a:pt x="1023601" y="8782"/>
                  <a:pt x="1104818" y="0"/>
                </a:cubicBezTo>
                <a:cubicBezTo>
                  <a:pt x="1186035" y="-8782"/>
                  <a:pt x="1309783" y="14004"/>
                  <a:pt x="1369514" y="0"/>
                </a:cubicBezTo>
                <a:cubicBezTo>
                  <a:pt x="1429245" y="-14004"/>
                  <a:pt x="1715167" y="20341"/>
                  <a:pt x="1944940" y="0"/>
                </a:cubicBezTo>
                <a:cubicBezTo>
                  <a:pt x="2174713" y="-20341"/>
                  <a:pt x="2271919" y="57495"/>
                  <a:pt x="2520365" y="0"/>
                </a:cubicBezTo>
                <a:cubicBezTo>
                  <a:pt x="2768811" y="-57495"/>
                  <a:pt x="2876207" y="47954"/>
                  <a:pt x="2992215" y="0"/>
                </a:cubicBezTo>
                <a:cubicBezTo>
                  <a:pt x="3108223" y="-47954"/>
                  <a:pt x="3460515" y="52098"/>
                  <a:pt x="3671217" y="0"/>
                </a:cubicBezTo>
                <a:cubicBezTo>
                  <a:pt x="3881919" y="-52098"/>
                  <a:pt x="4209609" y="19104"/>
                  <a:pt x="4350220" y="0"/>
                </a:cubicBezTo>
                <a:cubicBezTo>
                  <a:pt x="4490831" y="-19104"/>
                  <a:pt x="4484728" y="18293"/>
                  <a:pt x="4614916" y="0"/>
                </a:cubicBezTo>
                <a:cubicBezTo>
                  <a:pt x="4745104" y="-18293"/>
                  <a:pt x="4979691" y="30881"/>
                  <a:pt x="5086765" y="0"/>
                </a:cubicBezTo>
                <a:cubicBezTo>
                  <a:pt x="5193839" y="-30881"/>
                  <a:pt x="5462424" y="44296"/>
                  <a:pt x="5765767" y="0"/>
                </a:cubicBezTo>
                <a:cubicBezTo>
                  <a:pt x="6069110" y="-44296"/>
                  <a:pt x="6012520" y="40542"/>
                  <a:pt x="6237617" y="0"/>
                </a:cubicBezTo>
                <a:cubicBezTo>
                  <a:pt x="6462714" y="-40542"/>
                  <a:pt x="6494030" y="28778"/>
                  <a:pt x="6605889" y="0"/>
                </a:cubicBezTo>
                <a:cubicBezTo>
                  <a:pt x="6717748" y="-28778"/>
                  <a:pt x="6784242" y="12266"/>
                  <a:pt x="6870585" y="0"/>
                </a:cubicBezTo>
                <a:cubicBezTo>
                  <a:pt x="6956928" y="-12266"/>
                  <a:pt x="7213963" y="13400"/>
                  <a:pt x="7342434" y="0"/>
                </a:cubicBezTo>
                <a:cubicBezTo>
                  <a:pt x="7470905" y="-13400"/>
                  <a:pt x="7597814" y="35098"/>
                  <a:pt x="7710707" y="0"/>
                </a:cubicBezTo>
                <a:cubicBezTo>
                  <a:pt x="7823600" y="-35098"/>
                  <a:pt x="7947683" y="51358"/>
                  <a:pt x="8182556" y="0"/>
                </a:cubicBezTo>
                <a:cubicBezTo>
                  <a:pt x="8417429" y="-51358"/>
                  <a:pt x="8567723" y="67054"/>
                  <a:pt x="8861559" y="0"/>
                </a:cubicBezTo>
                <a:cubicBezTo>
                  <a:pt x="9155395" y="-67054"/>
                  <a:pt x="9129393" y="54896"/>
                  <a:pt x="9333408" y="0"/>
                </a:cubicBezTo>
                <a:cubicBezTo>
                  <a:pt x="9537423" y="-54896"/>
                  <a:pt x="9535898" y="31568"/>
                  <a:pt x="9598104" y="0"/>
                </a:cubicBezTo>
                <a:cubicBezTo>
                  <a:pt x="9660310" y="-31568"/>
                  <a:pt x="10052354" y="79200"/>
                  <a:pt x="10357666" y="0"/>
                </a:cubicBezTo>
                <a:cubicBezTo>
                  <a:pt x="10384542" y="119549"/>
                  <a:pt x="10345048" y="335659"/>
                  <a:pt x="10357666" y="579268"/>
                </a:cubicBezTo>
                <a:cubicBezTo>
                  <a:pt x="10370284" y="822877"/>
                  <a:pt x="10352025" y="936635"/>
                  <a:pt x="10357666" y="1065853"/>
                </a:cubicBezTo>
                <a:cubicBezTo>
                  <a:pt x="10363307" y="1195072"/>
                  <a:pt x="10321465" y="1321807"/>
                  <a:pt x="10357666" y="1506096"/>
                </a:cubicBezTo>
                <a:cubicBezTo>
                  <a:pt x="10393867" y="1690385"/>
                  <a:pt x="10343827" y="1900995"/>
                  <a:pt x="10357666" y="2085364"/>
                </a:cubicBezTo>
                <a:cubicBezTo>
                  <a:pt x="10371505" y="2269733"/>
                  <a:pt x="10336793" y="2511517"/>
                  <a:pt x="10357666" y="2664632"/>
                </a:cubicBezTo>
                <a:cubicBezTo>
                  <a:pt x="10378539" y="2817747"/>
                  <a:pt x="10355344" y="2996966"/>
                  <a:pt x="10357666" y="3104876"/>
                </a:cubicBezTo>
                <a:cubicBezTo>
                  <a:pt x="10359988" y="3212786"/>
                  <a:pt x="10306315" y="3491859"/>
                  <a:pt x="10357666" y="3637802"/>
                </a:cubicBezTo>
                <a:cubicBezTo>
                  <a:pt x="10409017" y="3783745"/>
                  <a:pt x="10322820" y="3891914"/>
                  <a:pt x="10357666" y="4124387"/>
                </a:cubicBezTo>
                <a:cubicBezTo>
                  <a:pt x="10392512" y="4356861"/>
                  <a:pt x="10349851" y="4415040"/>
                  <a:pt x="10357666" y="4634143"/>
                </a:cubicBezTo>
                <a:cubicBezTo>
                  <a:pt x="10066067" y="4657235"/>
                  <a:pt x="9844649" y="4559735"/>
                  <a:pt x="9575087" y="4634143"/>
                </a:cubicBezTo>
                <a:cubicBezTo>
                  <a:pt x="9305525" y="4708551"/>
                  <a:pt x="9280496" y="4608892"/>
                  <a:pt x="8999661" y="4634143"/>
                </a:cubicBezTo>
                <a:cubicBezTo>
                  <a:pt x="8718826" y="4659394"/>
                  <a:pt x="8740009" y="4615407"/>
                  <a:pt x="8631388" y="4634143"/>
                </a:cubicBezTo>
                <a:cubicBezTo>
                  <a:pt x="8522767" y="4652879"/>
                  <a:pt x="8247211" y="4598372"/>
                  <a:pt x="7952386" y="4634143"/>
                </a:cubicBezTo>
                <a:cubicBezTo>
                  <a:pt x="7657561" y="4669914"/>
                  <a:pt x="7389027" y="4581438"/>
                  <a:pt x="7169807" y="4634143"/>
                </a:cubicBezTo>
                <a:cubicBezTo>
                  <a:pt x="6950587" y="4686848"/>
                  <a:pt x="6633493" y="4604046"/>
                  <a:pt x="6490804" y="4634143"/>
                </a:cubicBezTo>
                <a:cubicBezTo>
                  <a:pt x="6348115" y="4664240"/>
                  <a:pt x="6195167" y="4624525"/>
                  <a:pt x="6018955" y="4634143"/>
                </a:cubicBezTo>
                <a:cubicBezTo>
                  <a:pt x="5842743" y="4643761"/>
                  <a:pt x="5748732" y="4606176"/>
                  <a:pt x="5547106" y="4634143"/>
                </a:cubicBezTo>
                <a:cubicBezTo>
                  <a:pt x="5345480" y="4662110"/>
                  <a:pt x="5242436" y="4576677"/>
                  <a:pt x="4971680" y="4634143"/>
                </a:cubicBezTo>
                <a:cubicBezTo>
                  <a:pt x="4700924" y="4691609"/>
                  <a:pt x="4614213" y="4622349"/>
                  <a:pt x="4292677" y="4634143"/>
                </a:cubicBezTo>
                <a:cubicBezTo>
                  <a:pt x="3971141" y="4645937"/>
                  <a:pt x="3995897" y="4584150"/>
                  <a:pt x="3717251" y="4634143"/>
                </a:cubicBezTo>
                <a:cubicBezTo>
                  <a:pt x="3438605" y="4684136"/>
                  <a:pt x="3130906" y="4564058"/>
                  <a:pt x="2934672" y="4634143"/>
                </a:cubicBezTo>
                <a:cubicBezTo>
                  <a:pt x="2738438" y="4704228"/>
                  <a:pt x="2557874" y="4582801"/>
                  <a:pt x="2255669" y="4634143"/>
                </a:cubicBezTo>
                <a:cubicBezTo>
                  <a:pt x="1953464" y="4685485"/>
                  <a:pt x="1855858" y="4633541"/>
                  <a:pt x="1473090" y="4634143"/>
                </a:cubicBezTo>
                <a:cubicBezTo>
                  <a:pt x="1090322" y="4634745"/>
                  <a:pt x="1106922" y="4557162"/>
                  <a:pt x="794088" y="4634143"/>
                </a:cubicBezTo>
                <a:cubicBezTo>
                  <a:pt x="481254" y="4711124"/>
                  <a:pt x="282235" y="4626621"/>
                  <a:pt x="0" y="4634143"/>
                </a:cubicBezTo>
                <a:cubicBezTo>
                  <a:pt x="-1498" y="4480192"/>
                  <a:pt x="14451" y="4379335"/>
                  <a:pt x="0" y="4193899"/>
                </a:cubicBezTo>
                <a:cubicBezTo>
                  <a:pt x="-14451" y="4008463"/>
                  <a:pt x="19740" y="3925651"/>
                  <a:pt x="0" y="3707314"/>
                </a:cubicBezTo>
                <a:cubicBezTo>
                  <a:pt x="-19740" y="3488977"/>
                  <a:pt x="18159" y="3393242"/>
                  <a:pt x="0" y="3174388"/>
                </a:cubicBezTo>
                <a:cubicBezTo>
                  <a:pt x="-18159" y="2955534"/>
                  <a:pt x="17806" y="2671717"/>
                  <a:pt x="0" y="2502437"/>
                </a:cubicBezTo>
                <a:cubicBezTo>
                  <a:pt x="-17806" y="2333157"/>
                  <a:pt x="4460" y="2269303"/>
                  <a:pt x="0" y="2062194"/>
                </a:cubicBezTo>
                <a:cubicBezTo>
                  <a:pt x="-4460" y="1855085"/>
                  <a:pt x="48167" y="1703143"/>
                  <a:pt x="0" y="1482926"/>
                </a:cubicBezTo>
                <a:cubicBezTo>
                  <a:pt x="-48167" y="1262709"/>
                  <a:pt x="42521" y="1184717"/>
                  <a:pt x="0" y="949999"/>
                </a:cubicBezTo>
                <a:cubicBezTo>
                  <a:pt x="-42521" y="715281"/>
                  <a:pt x="59345" y="433592"/>
                  <a:pt x="0" y="0"/>
                </a:cubicBezTo>
                <a:close/>
              </a:path>
              <a:path w="10357666" h="4634143"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410463" y="142571"/>
                  <a:pt x="10305001" y="306431"/>
                  <a:pt x="10357666" y="440244"/>
                </a:cubicBezTo>
                <a:cubicBezTo>
                  <a:pt x="10410331" y="574057"/>
                  <a:pt x="10304675" y="806572"/>
                  <a:pt x="10357666" y="926829"/>
                </a:cubicBezTo>
                <a:cubicBezTo>
                  <a:pt x="10410657" y="1047086"/>
                  <a:pt x="10348805" y="1205381"/>
                  <a:pt x="10357666" y="1459755"/>
                </a:cubicBezTo>
                <a:cubicBezTo>
                  <a:pt x="10366527" y="1714129"/>
                  <a:pt x="10332612" y="1721037"/>
                  <a:pt x="10357666" y="1946340"/>
                </a:cubicBezTo>
                <a:cubicBezTo>
                  <a:pt x="10382720" y="2171644"/>
                  <a:pt x="10356281" y="2285658"/>
                  <a:pt x="10357666" y="2386584"/>
                </a:cubicBezTo>
                <a:cubicBezTo>
                  <a:pt x="10359051" y="2487510"/>
                  <a:pt x="10290448" y="2754048"/>
                  <a:pt x="10357666" y="3058534"/>
                </a:cubicBezTo>
                <a:cubicBezTo>
                  <a:pt x="10424884" y="3363020"/>
                  <a:pt x="10352017" y="3458220"/>
                  <a:pt x="10357666" y="3684144"/>
                </a:cubicBezTo>
                <a:cubicBezTo>
                  <a:pt x="10363315" y="3910068"/>
                  <a:pt x="10321776" y="4014972"/>
                  <a:pt x="10357666" y="4124387"/>
                </a:cubicBezTo>
                <a:cubicBezTo>
                  <a:pt x="10393556" y="4233802"/>
                  <a:pt x="10316043" y="4496977"/>
                  <a:pt x="10357666" y="4634143"/>
                </a:cubicBezTo>
                <a:cubicBezTo>
                  <a:pt x="10135709" y="4655074"/>
                  <a:pt x="10005997" y="4598408"/>
                  <a:pt x="9885817" y="4634143"/>
                </a:cubicBezTo>
                <a:cubicBezTo>
                  <a:pt x="9765637" y="4669878"/>
                  <a:pt x="9738313" y="4605826"/>
                  <a:pt x="9621121" y="4634143"/>
                </a:cubicBezTo>
                <a:cubicBezTo>
                  <a:pt x="9503929" y="4662460"/>
                  <a:pt x="9213302" y="4600812"/>
                  <a:pt x="8942118" y="4634143"/>
                </a:cubicBezTo>
                <a:cubicBezTo>
                  <a:pt x="8670934" y="4667474"/>
                  <a:pt x="8584096" y="4582374"/>
                  <a:pt x="8366692" y="4634143"/>
                </a:cubicBezTo>
                <a:cubicBezTo>
                  <a:pt x="8149288" y="4685912"/>
                  <a:pt x="7794921" y="4542400"/>
                  <a:pt x="7584113" y="4634143"/>
                </a:cubicBezTo>
                <a:cubicBezTo>
                  <a:pt x="7373305" y="4725886"/>
                  <a:pt x="7266749" y="4621428"/>
                  <a:pt x="7112264" y="4634143"/>
                </a:cubicBezTo>
                <a:cubicBezTo>
                  <a:pt x="6957779" y="4646858"/>
                  <a:pt x="6749743" y="4586659"/>
                  <a:pt x="6433261" y="4634143"/>
                </a:cubicBezTo>
                <a:cubicBezTo>
                  <a:pt x="6116779" y="4681627"/>
                  <a:pt x="6290100" y="4608634"/>
                  <a:pt x="6168566" y="4634143"/>
                </a:cubicBezTo>
                <a:cubicBezTo>
                  <a:pt x="6047032" y="4659652"/>
                  <a:pt x="5855909" y="4599162"/>
                  <a:pt x="5696716" y="4634143"/>
                </a:cubicBezTo>
                <a:cubicBezTo>
                  <a:pt x="5537523" y="4669124"/>
                  <a:pt x="5512310" y="4612095"/>
                  <a:pt x="5432020" y="4634143"/>
                </a:cubicBezTo>
                <a:cubicBezTo>
                  <a:pt x="5351730" y="4656191"/>
                  <a:pt x="4979904" y="4571867"/>
                  <a:pt x="4856595" y="4634143"/>
                </a:cubicBezTo>
                <a:cubicBezTo>
                  <a:pt x="4733286" y="4696419"/>
                  <a:pt x="4656896" y="4627343"/>
                  <a:pt x="4488322" y="4634143"/>
                </a:cubicBezTo>
                <a:cubicBezTo>
                  <a:pt x="4319748" y="4640943"/>
                  <a:pt x="4147843" y="4602952"/>
                  <a:pt x="4016473" y="4634143"/>
                </a:cubicBezTo>
                <a:cubicBezTo>
                  <a:pt x="3885103" y="4665334"/>
                  <a:pt x="3684938" y="4617405"/>
                  <a:pt x="3441047" y="4634143"/>
                </a:cubicBezTo>
                <a:cubicBezTo>
                  <a:pt x="3197156" y="4650881"/>
                  <a:pt x="3289305" y="4617423"/>
                  <a:pt x="3176351" y="4634143"/>
                </a:cubicBezTo>
                <a:cubicBezTo>
                  <a:pt x="3063397" y="4650863"/>
                  <a:pt x="2986781" y="4612216"/>
                  <a:pt x="2911655" y="4634143"/>
                </a:cubicBezTo>
                <a:cubicBezTo>
                  <a:pt x="2836529" y="4656070"/>
                  <a:pt x="2737445" y="4608839"/>
                  <a:pt x="2646959" y="4634143"/>
                </a:cubicBezTo>
                <a:cubicBezTo>
                  <a:pt x="2556473" y="4659447"/>
                  <a:pt x="2456710" y="4605437"/>
                  <a:pt x="2278687" y="4634143"/>
                </a:cubicBezTo>
                <a:cubicBezTo>
                  <a:pt x="2100664" y="4662849"/>
                  <a:pt x="2119195" y="4619872"/>
                  <a:pt x="2013991" y="4634143"/>
                </a:cubicBezTo>
                <a:cubicBezTo>
                  <a:pt x="1908787" y="4648414"/>
                  <a:pt x="1453155" y="4571188"/>
                  <a:pt x="1231411" y="4634143"/>
                </a:cubicBezTo>
                <a:cubicBezTo>
                  <a:pt x="1009667" y="4697098"/>
                  <a:pt x="526536" y="4563665"/>
                  <a:pt x="0" y="4634143"/>
                </a:cubicBezTo>
                <a:cubicBezTo>
                  <a:pt x="-23279" y="4435034"/>
                  <a:pt x="51567" y="4247311"/>
                  <a:pt x="0" y="3962192"/>
                </a:cubicBezTo>
                <a:cubicBezTo>
                  <a:pt x="-51567" y="3677073"/>
                  <a:pt x="42843" y="3688679"/>
                  <a:pt x="0" y="3521949"/>
                </a:cubicBezTo>
                <a:cubicBezTo>
                  <a:pt x="-42843" y="3355219"/>
                  <a:pt x="42540" y="3175311"/>
                  <a:pt x="0" y="3081705"/>
                </a:cubicBezTo>
                <a:cubicBezTo>
                  <a:pt x="-42540" y="2988099"/>
                  <a:pt x="44108" y="2724077"/>
                  <a:pt x="0" y="2548779"/>
                </a:cubicBezTo>
                <a:cubicBezTo>
                  <a:pt x="-44108" y="2373481"/>
                  <a:pt x="25074" y="2193641"/>
                  <a:pt x="0" y="2015852"/>
                </a:cubicBezTo>
                <a:cubicBezTo>
                  <a:pt x="-25074" y="1838063"/>
                  <a:pt x="44274" y="1591309"/>
                  <a:pt x="0" y="1482926"/>
                </a:cubicBezTo>
                <a:cubicBezTo>
                  <a:pt x="-44274" y="1374543"/>
                  <a:pt x="41495" y="1189119"/>
                  <a:pt x="0" y="1042682"/>
                </a:cubicBezTo>
                <a:cubicBezTo>
                  <a:pt x="-41495" y="896245"/>
                  <a:pt x="108385" y="288991"/>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fontScale="92500"/>
          </a:bodyPr>
          <a:lstStyle/>
          <a:p>
            <a:pPr marL="0" indent="0">
              <a:buNone/>
            </a:pPr>
            <a:r>
              <a:rPr lang="en-US" sz="2800" i="1" baseline="30000" dirty="0"/>
              <a:t>One day </a:t>
            </a:r>
            <a:r>
              <a:rPr lang="en-US" sz="2800" b="1" i="1" baseline="30000" dirty="0">
                <a:solidFill>
                  <a:schemeClr val="accent2"/>
                </a:solidFill>
              </a:rPr>
              <a:t>Peter and John were going up to the temple at the time of prayer</a:t>
            </a:r>
            <a:r>
              <a:rPr lang="en-US" sz="2800" i="1" baseline="30000" dirty="0"/>
              <a:t>—at three in the afternoon. 2 Now a man who was lame from birth was being carried to the temple gate called Beautiful, where he was put every day to beg from those going into the temple courts. 3 When he saw Peter and John about to enter, he asked them for money. 4 </a:t>
            </a:r>
            <a:r>
              <a:rPr lang="en-US" sz="2800" b="1" i="1" baseline="30000" dirty="0">
                <a:solidFill>
                  <a:schemeClr val="accent2"/>
                </a:solidFill>
              </a:rPr>
              <a:t>Peter looked straight at him, as did John</a:t>
            </a:r>
            <a:r>
              <a:rPr lang="en-US" sz="2800" b="1" i="1" baseline="30000" dirty="0">
                <a:solidFill>
                  <a:schemeClr val="accent3"/>
                </a:solidFill>
              </a:rPr>
              <a:t>.</a:t>
            </a:r>
            <a:r>
              <a:rPr lang="en-US" sz="2800" i="1" baseline="30000" dirty="0"/>
              <a:t> Then Peter said, </a:t>
            </a:r>
            <a:r>
              <a:rPr lang="en-US" sz="2800" b="1" i="1" baseline="30000" dirty="0">
                <a:solidFill>
                  <a:schemeClr val="accent2"/>
                </a:solidFill>
              </a:rPr>
              <a:t>“Look at us!” </a:t>
            </a:r>
            <a:r>
              <a:rPr lang="en-US" sz="2800" i="1" baseline="30000" dirty="0"/>
              <a:t>5 So the man gave them his attention, </a:t>
            </a:r>
            <a:r>
              <a:rPr lang="en-US" sz="2800" b="1" i="1" baseline="30000" dirty="0">
                <a:solidFill>
                  <a:schemeClr val="accent2"/>
                </a:solidFill>
              </a:rPr>
              <a:t>expecting to get something from them</a:t>
            </a:r>
            <a:r>
              <a:rPr lang="en-US" sz="2800" i="1" baseline="30000" dirty="0"/>
              <a:t>.</a:t>
            </a:r>
          </a:p>
          <a:p>
            <a:pPr marL="0" indent="0">
              <a:buNone/>
            </a:pPr>
            <a:r>
              <a:rPr lang="en-US" sz="2800" i="1" baseline="30000" dirty="0"/>
              <a:t>6 Then Peter said, “Silver or gold I do not have, but what I do have I give you. </a:t>
            </a:r>
            <a:r>
              <a:rPr lang="en-US" sz="2800" b="1" i="1" baseline="30000" dirty="0">
                <a:solidFill>
                  <a:schemeClr val="accent2"/>
                </a:solidFill>
              </a:rPr>
              <a:t>In the name of Jesus Christ of Nazareth</a:t>
            </a:r>
            <a:r>
              <a:rPr lang="en-US" sz="2800" i="1" baseline="30000" dirty="0"/>
              <a:t>, walk.” 7 Taking him by the right hand, he helped him up, and instantly the man’s feet and ankles became strong. 8 He jumped to his feet and began to walk. Then he went with them into the temple courts, walking and jumping, and praising God. 9 When all the people saw him walking and praising God, 10 they recognized him as the same man who used to sit begging at the temple gate called Beautiful, and they were </a:t>
            </a:r>
            <a:r>
              <a:rPr lang="en-US" sz="2800" b="1" i="1" baseline="30000" dirty="0">
                <a:solidFill>
                  <a:schemeClr val="accent2"/>
                </a:solidFill>
              </a:rPr>
              <a:t>filled with wonder and amazement </a:t>
            </a:r>
            <a:r>
              <a:rPr lang="en-US" sz="2800" i="1" baseline="30000" dirty="0"/>
              <a:t>at what had happened to him</a:t>
            </a:r>
            <a:endParaRPr lang="en-GB" sz="2800" i="1" dirty="0"/>
          </a:p>
        </p:txBody>
      </p:sp>
    </p:spTree>
    <p:extLst>
      <p:ext uri="{BB962C8B-B14F-4D97-AF65-F5344CB8AC3E}">
        <p14:creationId xmlns:p14="http://schemas.microsoft.com/office/powerpoint/2010/main" val="133834323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146796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Reflection questions (1)</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6"/>
            <a:ext cx="10357665" cy="2610035"/>
          </a:xfrm>
          <a:custGeom>
            <a:avLst/>
            <a:gdLst>
              <a:gd name="connsiteX0" fmla="*/ 0 w 10357665"/>
              <a:gd name="connsiteY0" fmla="*/ 0 h 2610035"/>
              <a:gd name="connsiteX1" fmla="*/ 471849 w 10357665"/>
              <a:gd name="connsiteY1" fmla="*/ 0 h 2610035"/>
              <a:gd name="connsiteX2" fmla="*/ 736545 w 10357665"/>
              <a:gd name="connsiteY2" fmla="*/ 0 h 2610035"/>
              <a:gd name="connsiteX3" fmla="*/ 1104818 w 10357665"/>
              <a:gd name="connsiteY3" fmla="*/ 0 h 2610035"/>
              <a:gd name="connsiteX4" fmla="*/ 1887397 w 10357665"/>
              <a:gd name="connsiteY4" fmla="*/ 0 h 2610035"/>
              <a:gd name="connsiteX5" fmla="*/ 2669976 w 10357665"/>
              <a:gd name="connsiteY5" fmla="*/ 0 h 2610035"/>
              <a:gd name="connsiteX6" fmla="*/ 3245402 w 10357665"/>
              <a:gd name="connsiteY6" fmla="*/ 0 h 2610035"/>
              <a:gd name="connsiteX7" fmla="*/ 3510098 w 10357665"/>
              <a:gd name="connsiteY7" fmla="*/ 0 h 2610035"/>
              <a:gd name="connsiteX8" fmla="*/ 3774793 w 10357665"/>
              <a:gd name="connsiteY8" fmla="*/ 0 h 2610035"/>
              <a:gd name="connsiteX9" fmla="*/ 4039489 w 10357665"/>
              <a:gd name="connsiteY9" fmla="*/ 0 h 2610035"/>
              <a:gd name="connsiteX10" fmla="*/ 4614915 w 10357665"/>
              <a:gd name="connsiteY10" fmla="*/ 0 h 2610035"/>
              <a:gd name="connsiteX11" fmla="*/ 5190341 w 10357665"/>
              <a:gd name="connsiteY11" fmla="*/ 0 h 2610035"/>
              <a:gd name="connsiteX12" fmla="*/ 5662190 w 10357665"/>
              <a:gd name="connsiteY12" fmla="*/ 0 h 2610035"/>
              <a:gd name="connsiteX13" fmla="*/ 6341193 w 10357665"/>
              <a:gd name="connsiteY13" fmla="*/ 0 h 2610035"/>
              <a:gd name="connsiteX14" fmla="*/ 7020195 w 10357665"/>
              <a:gd name="connsiteY14" fmla="*/ 0 h 2610035"/>
              <a:gd name="connsiteX15" fmla="*/ 7284891 w 10357665"/>
              <a:gd name="connsiteY15" fmla="*/ 0 h 2610035"/>
              <a:gd name="connsiteX16" fmla="*/ 7756740 w 10357665"/>
              <a:gd name="connsiteY16" fmla="*/ 0 h 2610035"/>
              <a:gd name="connsiteX17" fmla="*/ 8435743 w 10357665"/>
              <a:gd name="connsiteY17" fmla="*/ 0 h 2610035"/>
              <a:gd name="connsiteX18" fmla="*/ 8907592 w 10357665"/>
              <a:gd name="connsiteY18" fmla="*/ 0 h 2610035"/>
              <a:gd name="connsiteX19" fmla="*/ 9275864 w 10357665"/>
              <a:gd name="connsiteY19" fmla="*/ 0 h 2610035"/>
              <a:gd name="connsiteX20" fmla="*/ 9540560 w 10357665"/>
              <a:gd name="connsiteY20" fmla="*/ 0 h 2610035"/>
              <a:gd name="connsiteX21" fmla="*/ 10357665 w 10357665"/>
              <a:gd name="connsiteY21" fmla="*/ 0 h 2610035"/>
              <a:gd name="connsiteX22" fmla="*/ 10357665 w 10357665"/>
              <a:gd name="connsiteY22" fmla="*/ 469806 h 2610035"/>
              <a:gd name="connsiteX23" fmla="*/ 10357665 w 10357665"/>
              <a:gd name="connsiteY23" fmla="*/ 939613 h 2610035"/>
              <a:gd name="connsiteX24" fmla="*/ 10357665 w 10357665"/>
              <a:gd name="connsiteY24" fmla="*/ 1487720 h 2610035"/>
              <a:gd name="connsiteX25" fmla="*/ 10357665 w 10357665"/>
              <a:gd name="connsiteY25" fmla="*/ 2035827 h 2610035"/>
              <a:gd name="connsiteX26" fmla="*/ 10357665 w 10357665"/>
              <a:gd name="connsiteY26" fmla="*/ 2610035 h 2610035"/>
              <a:gd name="connsiteX27" fmla="*/ 9989392 w 10357665"/>
              <a:gd name="connsiteY27" fmla="*/ 2610035 h 2610035"/>
              <a:gd name="connsiteX28" fmla="*/ 9724697 w 10357665"/>
              <a:gd name="connsiteY28" fmla="*/ 2610035 h 2610035"/>
              <a:gd name="connsiteX29" fmla="*/ 9252847 w 10357665"/>
              <a:gd name="connsiteY29" fmla="*/ 2610035 h 2610035"/>
              <a:gd name="connsiteX30" fmla="*/ 8470268 w 10357665"/>
              <a:gd name="connsiteY30" fmla="*/ 2610035 h 2610035"/>
              <a:gd name="connsiteX31" fmla="*/ 8205572 w 10357665"/>
              <a:gd name="connsiteY31" fmla="*/ 2610035 h 2610035"/>
              <a:gd name="connsiteX32" fmla="*/ 7733723 w 10357665"/>
              <a:gd name="connsiteY32" fmla="*/ 2610035 h 2610035"/>
              <a:gd name="connsiteX33" fmla="*/ 7469027 w 10357665"/>
              <a:gd name="connsiteY33" fmla="*/ 2610035 h 2610035"/>
              <a:gd name="connsiteX34" fmla="*/ 6893601 w 10357665"/>
              <a:gd name="connsiteY34" fmla="*/ 2610035 h 2610035"/>
              <a:gd name="connsiteX35" fmla="*/ 6628906 w 10357665"/>
              <a:gd name="connsiteY35" fmla="*/ 2610035 h 2610035"/>
              <a:gd name="connsiteX36" fmla="*/ 5846326 w 10357665"/>
              <a:gd name="connsiteY36" fmla="*/ 2610035 h 2610035"/>
              <a:gd name="connsiteX37" fmla="*/ 5374477 w 10357665"/>
              <a:gd name="connsiteY37" fmla="*/ 2610035 h 2610035"/>
              <a:gd name="connsiteX38" fmla="*/ 4799051 w 10357665"/>
              <a:gd name="connsiteY38" fmla="*/ 2610035 h 2610035"/>
              <a:gd name="connsiteX39" fmla="*/ 4430779 w 10357665"/>
              <a:gd name="connsiteY39" fmla="*/ 2610035 h 2610035"/>
              <a:gd name="connsiteX40" fmla="*/ 3751776 w 10357665"/>
              <a:gd name="connsiteY40" fmla="*/ 2610035 h 2610035"/>
              <a:gd name="connsiteX41" fmla="*/ 2969197 w 10357665"/>
              <a:gd name="connsiteY41" fmla="*/ 2610035 h 2610035"/>
              <a:gd name="connsiteX42" fmla="*/ 2290195 w 10357665"/>
              <a:gd name="connsiteY42" fmla="*/ 2610035 h 2610035"/>
              <a:gd name="connsiteX43" fmla="*/ 1818346 w 10357665"/>
              <a:gd name="connsiteY43" fmla="*/ 2610035 h 2610035"/>
              <a:gd name="connsiteX44" fmla="*/ 1346496 w 10357665"/>
              <a:gd name="connsiteY44" fmla="*/ 2610035 h 2610035"/>
              <a:gd name="connsiteX45" fmla="*/ 771071 w 10357665"/>
              <a:gd name="connsiteY45" fmla="*/ 2610035 h 2610035"/>
              <a:gd name="connsiteX46" fmla="*/ 0 w 10357665"/>
              <a:gd name="connsiteY46" fmla="*/ 2610035 h 2610035"/>
              <a:gd name="connsiteX47" fmla="*/ 0 w 10357665"/>
              <a:gd name="connsiteY47" fmla="*/ 2088028 h 2610035"/>
              <a:gd name="connsiteX48" fmla="*/ 0 w 10357665"/>
              <a:gd name="connsiteY48" fmla="*/ 1513820 h 2610035"/>
              <a:gd name="connsiteX49" fmla="*/ 0 w 10357665"/>
              <a:gd name="connsiteY49" fmla="*/ 991813 h 2610035"/>
              <a:gd name="connsiteX50" fmla="*/ 0 w 10357665"/>
              <a:gd name="connsiteY50" fmla="*/ 522007 h 2610035"/>
              <a:gd name="connsiteX51" fmla="*/ 0 w 10357665"/>
              <a:gd name="connsiteY51" fmla="*/ 0 h 26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610035"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402103" y="215233"/>
                  <a:pt x="10301376" y="341229"/>
                  <a:pt x="10357665" y="469806"/>
                </a:cubicBezTo>
                <a:cubicBezTo>
                  <a:pt x="10413954" y="598383"/>
                  <a:pt x="10348279" y="755098"/>
                  <a:pt x="10357665" y="939613"/>
                </a:cubicBezTo>
                <a:cubicBezTo>
                  <a:pt x="10367051" y="1124128"/>
                  <a:pt x="10326417" y="1255752"/>
                  <a:pt x="10357665" y="1487720"/>
                </a:cubicBezTo>
                <a:cubicBezTo>
                  <a:pt x="10388913" y="1719688"/>
                  <a:pt x="10329362" y="1870219"/>
                  <a:pt x="10357665" y="2035827"/>
                </a:cubicBezTo>
                <a:cubicBezTo>
                  <a:pt x="10385968" y="2201435"/>
                  <a:pt x="10342361" y="2323086"/>
                  <a:pt x="10357665" y="2610035"/>
                </a:cubicBezTo>
                <a:cubicBezTo>
                  <a:pt x="10205501" y="2612305"/>
                  <a:pt x="10158011" y="2574808"/>
                  <a:pt x="9989392" y="2610035"/>
                </a:cubicBezTo>
                <a:cubicBezTo>
                  <a:pt x="9820773" y="2645262"/>
                  <a:pt x="9846179" y="2608401"/>
                  <a:pt x="9724697" y="2610035"/>
                </a:cubicBezTo>
                <a:cubicBezTo>
                  <a:pt x="9603216" y="2611669"/>
                  <a:pt x="9439168" y="2595245"/>
                  <a:pt x="9252847" y="2610035"/>
                </a:cubicBezTo>
                <a:cubicBezTo>
                  <a:pt x="9066526" y="2624825"/>
                  <a:pt x="8820218" y="2521978"/>
                  <a:pt x="8470268" y="2610035"/>
                </a:cubicBezTo>
                <a:cubicBezTo>
                  <a:pt x="8120318" y="2698092"/>
                  <a:pt x="8308001" y="2609821"/>
                  <a:pt x="8205572" y="2610035"/>
                </a:cubicBezTo>
                <a:cubicBezTo>
                  <a:pt x="8103143" y="2610249"/>
                  <a:pt x="7902549" y="2601001"/>
                  <a:pt x="7733723" y="2610035"/>
                </a:cubicBezTo>
                <a:cubicBezTo>
                  <a:pt x="7564897" y="2619069"/>
                  <a:pt x="7540497" y="2604939"/>
                  <a:pt x="7469027" y="2610035"/>
                </a:cubicBezTo>
                <a:cubicBezTo>
                  <a:pt x="7397557" y="2615131"/>
                  <a:pt x="7152459" y="2605259"/>
                  <a:pt x="6893601" y="2610035"/>
                </a:cubicBezTo>
                <a:cubicBezTo>
                  <a:pt x="6634743" y="2614811"/>
                  <a:pt x="6726523" y="2583413"/>
                  <a:pt x="6628906" y="2610035"/>
                </a:cubicBezTo>
                <a:cubicBezTo>
                  <a:pt x="6531290" y="2636657"/>
                  <a:pt x="6181342" y="2561480"/>
                  <a:pt x="5846326" y="2610035"/>
                </a:cubicBezTo>
                <a:cubicBezTo>
                  <a:pt x="5511310" y="2658590"/>
                  <a:pt x="5481555" y="2584916"/>
                  <a:pt x="5374477" y="2610035"/>
                </a:cubicBezTo>
                <a:cubicBezTo>
                  <a:pt x="5267399" y="2635154"/>
                  <a:pt x="5079886" y="2584784"/>
                  <a:pt x="4799051" y="2610035"/>
                </a:cubicBezTo>
                <a:cubicBezTo>
                  <a:pt x="4518216" y="2635286"/>
                  <a:pt x="4531834" y="2580321"/>
                  <a:pt x="4430779" y="2610035"/>
                </a:cubicBezTo>
                <a:cubicBezTo>
                  <a:pt x="4329724" y="2639749"/>
                  <a:pt x="4051286" y="2574687"/>
                  <a:pt x="3751776" y="2610035"/>
                </a:cubicBezTo>
                <a:cubicBezTo>
                  <a:pt x="3452266" y="2645383"/>
                  <a:pt x="3188417" y="2557330"/>
                  <a:pt x="2969197" y="2610035"/>
                </a:cubicBezTo>
                <a:cubicBezTo>
                  <a:pt x="2749977" y="2662740"/>
                  <a:pt x="2427969" y="2577330"/>
                  <a:pt x="2290195" y="2610035"/>
                </a:cubicBezTo>
                <a:cubicBezTo>
                  <a:pt x="2152421" y="2642740"/>
                  <a:pt x="1994558" y="2600417"/>
                  <a:pt x="1818346" y="2610035"/>
                </a:cubicBezTo>
                <a:cubicBezTo>
                  <a:pt x="1642134" y="2619653"/>
                  <a:pt x="1556572" y="2583132"/>
                  <a:pt x="1346496" y="2610035"/>
                </a:cubicBezTo>
                <a:cubicBezTo>
                  <a:pt x="1136420" y="2636938"/>
                  <a:pt x="1034651" y="2546378"/>
                  <a:pt x="771071" y="2610035"/>
                </a:cubicBezTo>
                <a:cubicBezTo>
                  <a:pt x="507491" y="2673692"/>
                  <a:pt x="219201" y="2592059"/>
                  <a:pt x="0" y="2610035"/>
                </a:cubicBezTo>
                <a:cubicBezTo>
                  <a:pt x="-24437" y="2493860"/>
                  <a:pt x="26968" y="2241042"/>
                  <a:pt x="0" y="2088028"/>
                </a:cubicBezTo>
                <a:cubicBezTo>
                  <a:pt x="-26968" y="1935014"/>
                  <a:pt x="51768" y="1708529"/>
                  <a:pt x="0" y="1513820"/>
                </a:cubicBezTo>
                <a:cubicBezTo>
                  <a:pt x="-51768" y="1319111"/>
                  <a:pt x="2378" y="1246922"/>
                  <a:pt x="0" y="991813"/>
                </a:cubicBezTo>
                <a:cubicBezTo>
                  <a:pt x="-2378" y="736704"/>
                  <a:pt x="20588" y="620799"/>
                  <a:pt x="0" y="522007"/>
                </a:cubicBezTo>
                <a:cubicBezTo>
                  <a:pt x="-20588" y="423215"/>
                  <a:pt x="32650" y="107443"/>
                  <a:pt x="0" y="0"/>
                </a:cubicBezTo>
                <a:close/>
              </a:path>
              <a:path w="10357665" h="2610035"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8993" y="162951"/>
                  <a:pt x="10347326" y="260803"/>
                  <a:pt x="10357665" y="443706"/>
                </a:cubicBezTo>
                <a:cubicBezTo>
                  <a:pt x="10368004" y="626609"/>
                  <a:pt x="10328233" y="747015"/>
                  <a:pt x="10357665" y="913512"/>
                </a:cubicBezTo>
                <a:cubicBezTo>
                  <a:pt x="10387097" y="1080009"/>
                  <a:pt x="10304639" y="1246250"/>
                  <a:pt x="10357665" y="1409419"/>
                </a:cubicBezTo>
                <a:cubicBezTo>
                  <a:pt x="10410691" y="1572588"/>
                  <a:pt x="10311426" y="1663146"/>
                  <a:pt x="10357665" y="1879225"/>
                </a:cubicBezTo>
                <a:cubicBezTo>
                  <a:pt x="10403904" y="2095304"/>
                  <a:pt x="10319746" y="2428797"/>
                  <a:pt x="10357665" y="2610035"/>
                </a:cubicBezTo>
                <a:cubicBezTo>
                  <a:pt x="10004923" y="2695606"/>
                  <a:pt x="9911029" y="2575475"/>
                  <a:pt x="9575086" y="2610035"/>
                </a:cubicBezTo>
                <a:cubicBezTo>
                  <a:pt x="9239143" y="2644595"/>
                  <a:pt x="9294041" y="2597478"/>
                  <a:pt x="9206813" y="2610035"/>
                </a:cubicBezTo>
                <a:cubicBezTo>
                  <a:pt x="9119585" y="2622592"/>
                  <a:pt x="9061228" y="2578490"/>
                  <a:pt x="8942117" y="2610035"/>
                </a:cubicBezTo>
                <a:cubicBezTo>
                  <a:pt x="8823006" y="2641580"/>
                  <a:pt x="8775774" y="2584960"/>
                  <a:pt x="8677422" y="2610035"/>
                </a:cubicBezTo>
                <a:cubicBezTo>
                  <a:pt x="8579070" y="2635110"/>
                  <a:pt x="8456118" y="2584239"/>
                  <a:pt x="8309149" y="2610035"/>
                </a:cubicBezTo>
                <a:cubicBezTo>
                  <a:pt x="8162180" y="2635831"/>
                  <a:pt x="8161645" y="2581718"/>
                  <a:pt x="8044453" y="2610035"/>
                </a:cubicBezTo>
                <a:cubicBezTo>
                  <a:pt x="7927261" y="2638352"/>
                  <a:pt x="7634499" y="2572316"/>
                  <a:pt x="7365451" y="2610035"/>
                </a:cubicBezTo>
                <a:cubicBezTo>
                  <a:pt x="7096403" y="2647754"/>
                  <a:pt x="7007429" y="2558266"/>
                  <a:pt x="6790025" y="2610035"/>
                </a:cubicBezTo>
                <a:cubicBezTo>
                  <a:pt x="6572621" y="2661804"/>
                  <a:pt x="6218254" y="2518292"/>
                  <a:pt x="6007446" y="2610035"/>
                </a:cubicBezTo>
                <a:cubicBezTo>
                  <a:pt x="5796638" y="2701778"/>
                  <a:pt x="5690082" y="2597320"/>
                  <a:pt x="5535597" y="2610035"/>
                </a:cubicBezTo>
                <a:cubicBezTo>
                  <a:pt x="5381112" y="2622750"/>
                  <a:pt x="5173076" y="2562551"/>
                  <a:pt x="4856594" y="2610035"/>
                </a:cubicBezTo>
                <a:cubicBezTo>
                  <a:pt x="4540112" y="2657519"/>
                  <a:pt x="4649581" y="2594062"/>
                  <a:pt x="4591898" y="2610035"/>
                </a:cubicBezTo>
                <a:cubicBezTo>
                  <a:pt x="4534215" y="2626008"/>
                  <a:pt x="4277243" y="2569087"/>
                  <a:pt x="4120049" y="2610035"/>
                </a:cubicBezTo>
                <a:cubicBezTo>
                  <a:pt x="3962855" y="2650983"/>
                  <a:pt x="3935643" y="2587987"/>
                  <a:pt x="3855353" y="2610035"/>
                </a:cubicBezTo>
                <a:cubicBezTo>
                  <a:pt x="3775063" y="2632083"/>
                  <a:pt x="3404155" y="2549586"/>
                  <a:pt x="3279927" y="2610035"/>
                </a:cubicBezTo>
                <a:cubicBezTo>
                  <a:pt x="3155699" y="2670484"/>
                  <a:pt x="3079288" y="2593297"/>
                  <a:pt x="2911655" y="2610035"/>
                </a:cubicBezTo>
                <a:cubicBezTo>
                  <a:pt x="2744022" y="2626773"/>
                  <a:pt x="2571176" y="2578844"/>
                  <a:pt x="2439806" y="2610035"/>
                </a:cubicBezTo>
                <a:cubicBezTo>
                  <a:pt x="2308436" y="2641226"/>
                  <a:pt x="2108271" y="2593297"/>
                  <a:pt x="1864380" y="2610035"/>
                </a:cubicBezTo>
                <a:cubicBezTo>
                  <a:pt x="1620489" y="2626773"/>
                  <a:pt x="1712638" y="2593315"/>
                  <a:pt x="1599684" y="2610035"/>
                </a:cubicBezTo>
                <a:cubicBezTo>
                  <a:pt x="1486730" y="2626755"/>
                  <a:pt x="1410114" y="2588108"/>
                  <a:pt x="1334988" y="2610035"/>
                </a:cubicBezTo>
                <a:cubicBezTo>
                  <a:pt x="1259862" y="2631962"/>
                  <a:pt x="1160778" y="2584731"/>
                  <a:pt x="1070292" y="2610035"/>
                </a:cubicBezTo>
                <a:cubicBezTo>
                  <a:pt x="979806" y="2635339"/>
                  <a:pt x="880043" y="2581329"/>
                  <a:pt x="702020" y="2610035"/>
                </a:cubicBezTo>
                <a:cubicBezTo>
                  <a:pt x="523997" y="2638741"/>
                  <a:pt x="226645" y="2530321"/>
                  <a:pt x="0" y="2610035"/>
                </a:cubicBezTo>
                <a:cubicBezTo>
                  <a:pt x="-25605" y="2493042"/>
                  <a:pt x="52810" y="2278312"/>
                  <a:pt x="0" y="2035827"/>
                </a:cubicBezTo>
                <a:cubicBezTo>
                  <a:pt x="-52810" y="1793342"/>
                  <a:pt x="32831" y="1792266"/>
                  <a:pt x="0" y="1592121"/>
                </a:cubicBezTo>
                <a:cubicBezTo>
                  <a:pt x="-32831" y="1391976"/>
                  <a:pt x="45853" y="1270240"/>
                  <a:pt x="0" y="1070114"/>
                </a:cubicBezTo>
                <a:cubicBezTo>
                  <a:pt x="-45853" y="869988"/>
                  <a:pt x="19061" y="825200"/>
                  <a:pt x="0" y="626408"/>
                </a:cubicBezTo>
                <a:cubicBezTo>
                  <a:pt x="-19061" y="427616"/>
                  <a:pt x="72430" y="205805"/>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i="1" dirty="0"/>
              <a:t>Are we alert to the prompting of the Holy Spirit for today? </a:t>
            </a:r>
          </a:p>
          <a:p>
            <a:pPr marL="457200" indent="-457200">
              <a:buFont typeface="+mj-lt"/>
              <a:buAutoNum type="arabicPeriod"/>
            </a:pPr>
            <a:r>
              <a:rPr lang="en-US" i="1" dirty="0"/>
              <a:t>What might stop us from hearing Him: what “noise” stands in our way?</a:t>
            </a:r>
          </a:p>
          <a:p>
            <a:pPr marL="457200" indent="-457200">
              <a:buFont typeface="+mj-lt"/>
              <a:buAutoNum type="arabicPeriod"/>
            </a:pPr>
            <a:r>
              <a:rPr lang="en-US" i="1" dirty="0"/>
              <a:t>Do we make time to hear from Him? </a:t>
            </a:r>
          </a:p>
          <a:p>
            <a:pPr marL="457200" indent="-457200">
              <a:buFont typeface="+mj-lt"/>
              <a:buAutoNum type="arabicPeriod"/>
            </a:pPr>
            <a:r>
              <a:rPr lang="en-US" i="1" dirty="0"/>
              <a:t>Are we Martha (running around trying to get things done) or Mary (sitting at his feet)?</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4695" y="1495886"/>
            <a:ext cx="914400" cy="914400"/>
          </a:xfrm>
          <a:prstGeom prst="rect">
            <a:avLst/>
          </a:prstGeom>
        </p:spPr>
      </p:pic>
    </p:spTree>
    <p:extLst>
      <p:ext uri="{BB962C8B-B14F-4D97-AF65-F5344CB8AC3E}">
        <p14:creationId xmlns:p14="http://schemas.microsoft.com/office/powerpoint/2010/main" val="3619554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Acts 3:1-10</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2" y="1633489"/>
            <a:ext cx="10357666" cy="4634143"/>
          </a:xfrm>
          <a:custGeom>
            <a:avLst/>
            <a:gdLst>
              <a:gd name="connsiteX0" fmla="*/ 0 w 10357666"/>
              <a:gd name="connsiteY0" fmla="*/ 0 h 4634143"/>
              <a:gd name="connsiteX1" fmla="*/ 575426 w 10357666"/>
              <a:gd name="connsiteY1" fmla="*/ 0 h 4634143"/>
              <a:gd name="connsiteX2" fmla="*/ 840122 w 10357666"/>
              <a:gd name="connsiteY2" fmla="*/ 0 h 4634143"/>
              <a:gd name="connsiteX3" fmla="*/ 1104818 w 10357666"/>
              <a:gd name="connsiteY3" fmla="*/ 0 h 4634143"/>
              <a:gd name="connsiteX4" fmla="*/ 1369514 w 10357666"/>
              <a:gd name="connsiteY4" fmla="*/ 0 h 4634143"/>
              <a:gd name="connsiteX5" fmla="*/ 1944940 w 10357666"/>
              <a:gd name="connsiteY5" fmla="*/ 0 h 4634143"/>
              <a:gd name="connsiteX6" fmla="*/ 2520365 w 10357666"/>
              <a:gd name="connsiteY6" fmla="*/ 0 h 4634143"/>
              <a:gd name="connsiteX7" fmla="*/ 2992215 w 10357666"/>
              <a:gd name="connsiteY7" fmla="*/ 0 h 4634143"/>
              <a:gd name="connsiteX8" fmla="*/ 3671217 w 10357666"/>
              <a:gd name="connsiteY8" fmla="*/ 0 h 4634143"/>
              <a:gd name="connsiteX9" fmla="*/ 4350220 w 10357666"/>
              <a:gd name="connsiteY9" fmla="*/ 0 h 4634143"/>
              <a:gd name="connsiteX10" fmla="*/ 4614916 w 10357666"/>
              <a:gd name="connsiteY10" fmla="*/ 0 h 4634143"/>
              <a:gd name="connsiteX11" fmla="*/ 5086765 w 10357666"/>
              <a:gd name="connsiteY11" fmla="*/ 0 h 4634143"/>
              <a:gd name="connsiteX12" fmla="*/ 5765767 w 10357666"/>
              <a:gd name="connsiteY12" fmla="*/ 0 h 4634143"/>
              <a:gd name="connsiteX13" fmla="*/ 6237617 w 10357666"/>
              <a:gd name="connsiteY13" fmla="*/ 0 h 4634143"/>
              <a:gd name="connsiteX14" fmla="*/ 6605889 w 10357666"/>
              <a:gd name="connsiteY14" fmla="*/ 0 h 4634143"/>
              <a:gd name="connsiteX15" fmla="*/ 6870585 w 10357666"/>
              <a:gd name="connsiteY15" fmla="*/ 0 h 4634143"/>
              <a:gd name="connsiteX16" fmla="*/ 7342434 w 10357666"/>
              <a:gd name="connsiteY16" fmla="*/ 0 h 4634143"/>
              <a:gd name="connsiteX17" fmla="*/ 7710707 w 10357666"/>
              <a:gd name="connsiteY17" fmla="*/ 0 h 4634143"/>
              <a:gd name="connsiteX18" fmla="*/ 8182556 w 10357666"/>
              <a:gd name="connsiteY18" fmla="*/ 0 h 4634143"/>
              <a:gd name="connsiteX19" fmla="*/ 8861559 w 10357666"/>
              <a:gd name="connsiteY19" fmla="*/ 0 h 4634143"/>
              <a:gd name="connsiteX20" fmla="*/ 9333408 w 10357666"/>
              <a:gd name="connsiteY20" fmla="*/ 0 h 4634143"/>
              <a:gd name="connsiteX21" fmla="*/ 9598104 w 10357666"/>
              <a:gd name="connsiteY21" fmla="*/ 0 h 4634143"/>
              <a:gd name="connsiteX22" fmla="*/ 10357666 w 10357666"/>
              <a:gd name="connsiteY22" fmla="*/ 0 h 4634143"/>
              <a:gd name="connsiteX23" fmla="*/ 10357666 w 10357666"/>
              <a:gd name="connsiteY23" fmla="*/ 579268 h 4634143"/>
              <a:gd name="connsiteX24" fmla="*/ 10357666 w 10357666"/>
              <a:gd name="connsiteY24" fmla="*/ 1065853 h 4634143"/>
              <a:gd name="connsiteX25" fmla="*/ 10357666 w 10357666"/>
              <a:gd name="connsiteY25" fmla="*/ 1506096 h 4634143"/>
              <a:gd name="connsiteX26" fmla="*/ 10357666 w 10357666"/>
              <a:gd name="connsiteY26" fmla="*/ 2085364 h 4634143"/>
              <a:gd name="connsiteX27" fmla="*/ 10357666 w 10357666"/>
              <a:gd name="connsiteY27" fmla="*/ 2664632 h 4634143"/>
              <a:gd name="connsiteX28" fmla="*/ 10357666 w 10357666"/>
              <a:gd name="connsiteY28" fmla="*/ 3104876 h 4634143"/>
              <a:gd name="connsiteX29" fmla="*/ 10357666 w 10357666"/>
              <a:gd name="connsiteY29" fmla="*/ 3637802 h 4634143"/>
              <a:gd name="connsiteX30" fmla="*/ 10357666 w 10357666"/>
              <a:gd name="connsiteY30" fmla="*/ 4124387 h 4634143"/>
              <a:gd name="connsiteX31" fmla="*/ 10357666 w 10357666"/>
              <a:gd name="connsiteY31" fmla="*/ 4634143 h 4634143"/>
              <a:gd name="connsiteX32" fmla="*/ 9575087 w 10357666"/>
              <a:gd name="connsiteY32" fmla="*/ 4634143 h 4634143"/>
              <a:gd name="connsiteX33" fmla="*/ 8999661 w 10357666"/>
              <a:gd name="connsiteY33" fmla="*/ 4634143 h 4634143"/>
              <a:gd name="connsiteX34" fmla="*/ 8631388 w 10357666"/>
              <a:gd name="connsiteY34" fmla="*/ 4634143 h 4634143"/>
              <a:gd name="connsiteX35" fmla="*/ 7952386 w 10357666"/>
              <a:gd name="connsiteY35" fmla="*/ 4634143 h 4634143"/>
              <a:gd name="connsiteX36" fmla="*/ 7169807 w 10357666"/>
              <a:gd name="connsiteY36" fmla="*/ 4634143 h 4634143"/>
              <a:gd name="connsiteX37" fmla="*/ 6490804 w 10357666"/>
              <a:gd name="connsiteY37" fmla="*/ 4634143 h 4634143"/>
              <a:gd name="connsiteX38" fmla="*/ 6018955 w 10357666"/>
              <a:gd name="connsiteY38" fmla="*/ 4634143 h 4634143"/>
              <a:gd name="connsiteX39" fmla="*/ 5547106 w 10357666"/>
              <a:gd name="connsiteY39" fmla="*/ 4634143 h 4634143"/>
              <a:gd name="connsiteX40" fmla="*/ 4971680 w 10357666"/>
              <a:gd name="connsiteY40" fmla="*/ 4634143 h 4634143"/>
              <a:gd name="connsiteX41" fmla="*/ 4292677 w 10357666"/>
              <a:gd name="connsiteY41" fmla="*/ 4634143 h 4634143"/>
              <a:gd name="connsiteX42" fmla="*/ 3717251 w 10357666"/>
              <a:gd name="connsiteY42" fmla="*/ 4634143 h 4634143"/>
              <a:gd name="connsiteX43" fmla="*/ 2934672 w 10357666"/>
              <a:gd name="connsiteY43" fmla="*/ 4634143 h 4634143"/>
              <a:gd name="connsiteX44" fmla="*/ 2255669 w 10357666"/>
              <a:gd name="connsiteY44" fmla="*/ 4634143 h 4634143"/>
              <a:gd name="connsiteX45" fmla="*/ 1473090 w 10357666"/>
              <a:gd name="connsiteY45" fmla="*/ 4634143 h 4634143"/>
              <a:gd name="connsiteX46" fmla="*/ 794088 w 10357666"/>
              <a:gd name="connsiteY46" fmla="*/ 4634143 h 4634143"/>
              <a:gd name="connsiteX47" fmla="*/ 0 w 10357666"/>
              <a:gd name="connsiteY47" fmla="*/ 4634143 h 4634143"/>
              <a:gd name="connsiteX48" fmla="*/ 0 w 10357666"/>
              <a:gd name="connsiteY48" fmla="*/ 4193899 h 4634143"/>
              <a:gd name="connsiteX49" fmla="*/ 0 w 10357666"/>
              <a:gd name="connsiteY49" fmla="*/ 3707314 h 4634143"/>
              <a:gd name="connsiteX50" fmla="*/ 0 w 10357666"/>
              <a:gd name="connsiteY50" fmla="*/ 3174388 h 4634143"/>
              <a:gd name="connsiteX51" fmla="*/ 0 w 10357666"/>
              <a:gd name="connsiteY51" fmla="*/ 2502437 h 4634143"/>
              <a:gd name="connsiteX52" fmla="*/ 0 w 10357666"/>
              <a:gd name="connsiteY52" fmla="*/ 2062194 h 4634143"/>
              <a:gd name="connsiteX53" fmla="*/ 0 w 10357666"/>
              <a:gd name="connsiteY53" fmla="*/ 1482926 h 4634143"/>
              <a:gd name="connsiteX54" fmla="*/ 0 w 10357666"/>
              <a:gd name="connsiteY54" fmla="*/ 949999 h 4634143"/>
              <a:gd name="connsiteX55" fmla="*/ 0 w 10357666"/>
              <a:gd name="connsiteY55" fmla="*/ 0 h 463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357666" h="4634143" fill="none" extrusionOk="0">
                <a:moveTo>
                  <a:pt x="0" y="0"/>
                </a:moveTo>
                <a:cubicBezTo>
                  <a:pt x="271829" y="-25396"/>
                  <a:pt x="340863" y="738"/>
                  <a:pt x="575426" y="0"/>
                </a:cubicBezTo>
                <a:cubicBezTo>
                  <a:pt x="809989" y="-738"/>
                  <a:pt x="772697" y="12862"/>
                  <a:pt x="840122" y="0"/>
                </a:cubicBezTo>
                <a:cubicBezTo>
                  <a:pt x="907547" y="-12862"/>
                  <a:pt x="1023601" y="8782"/>
                  <a:pt x="1104818" y="0"/>
                </a:cubicBezTo>
                <a:cubicBezTo>
                  <a:pt x="1186035" y="-8782"/>
                  <a:pt x="1309783" y="14004"/>
                  <a:pt x="1369514" y="0"/>
                </a:cubicBezTo>
                <a:cubicBezTo>
                  <a:pt x="1429245" y="-14004"/>
                  <a:pt x="1715167" y="20341"/>
                  <a:pt x="1944940" y="0"/>
                </a:cubicBezTo>
                <a:cubicBezTo>
                  <a:pt x="2174713" y="-20341"/>
                  <a:pt x="2271919" y="57495"/>
                  <a:pt x="2520365" y="0"/>
                </a:cubicBezTo>
                <a:cubicBezTo>
                  <a:pt x="2768811" y="-57495"/>
                  <a:pt x="2876207" y="47954"/>
                  <a:pt x="2992215" y="0"/>
                </a:cubicBezTo>
                <a:cubicBezTo>
                  <a:pt x="3108223" y="-47954"/>
                  <a:pt x="3460515" y="52098"/>
                  <a:pt x="3671217" y="0"/>
                </a:cubicBezTo>
                <a:cubicBezTo>
                  <a:pt x="3881919" y="-52098"/>
                  <a:pt x="4209609" y="19104"/>
                  <a:pt x="4350220" y="0"/>
                </a:cubicBezTo>
                <a:cubicBezTo>
                  <a:pt x="4490831" y="-19104"/>
                  <a:pt x="4484728" y="18293"/>
                  <a:pt x="4614916" y="0"/>
                </a:cubicBezTo>
                <a:cubicBezTo>
                  <a:pt x="4745104" y="-18293"/>
                  <a:pt x="4979691" y="30881"/>
                  <a:pt x="5086765" y="0"/>
                </a:cubicBezTo>
                <a:cubicBezTo>
                  <a:pt x="5193839" y="-30881"/>
                  <a:pt x="5462424" y="44296"/>
                  <a:pt x="5765767" y="0"/>
                </a:cubicBezTo>
                <a:cubicBezTo>
                  <a:pt x="6069110" y="-44296"/>
                  <a:pt x="6012520" y="40542"/>
                  <a:pt x="6237617" y="0"/>
                </a:cubicBezTo>
                <a:cubicBezTo>
                  <a:pt x="6462714" y="-40542"/>
                  <a:pt x="6494030" y="28778"/>
                  <a:pt x="6605889" y="0"/>
                </a:cubicBezTo>
                <a:cubicBezTo>
                  <a:pt x="6717748" y="-28778"/>
                  <a:pt x="6784242" y="12266"/>
                  <a:pt x="6870585" y="0"/>
                </a:cubicBezTo>
                <a:cubicBezTo>
                  <a:pt x="6956928" y="-12266"/>
                  <a:pt x="7213963" y="13400"/>
                  <a:pt x="7342434" y="0"/>
                </a:cubicBezTo>
                <a:cubicBezTo>
                  <a:pt x="7470905" y="-13400"/>
                  <a:pt x="7597814" y="35098"/>
                  <a:pt x="7710707" y="0"/>
                </a:cubicBezTo>
                <a:cubicBezTo>
                  <a:pt x="7823600" y="-35098"/>
                  <a:pt x="7947683" y="51358"/>
                  <a:pt x="8182556" y="0"/>
                </a:cubicBezTo>
                <a:cubicBezTo>
                  <a:pt x="8417429" y="-51358"/>
                  <a:pt x="8567723" y="67054"/>
                  <a:pt x="8861559" y="0"/>
                </a:cubicBezTo>
                <a:cubicBezTo>
                  <a:pt x="9155395" y="-67054"/>
                  <a:pt x="9129393" y="54896"/>
                  <a:pt x="9333408" y="0"/>
                </a:cubicBezTo>
                <a:cubicBezTo>
                  <a:pt x="9537423" y="-54896"/>
                  <a:pt x="9535898" y="31568"/>
                  <a:pt x="9598104" y="0"/>
                </a:cubicBezTo>
                <a:cubicBezTo>
                  <a:pt x="9660310" y="-31568"/>
                  <a:pt x="10052354" y="79200"/>
                  <a:pt x="10357666" y="0"/>
                </a:cubicBezTo>
                <a:cubicBezTo>
                  <a:pt x="10384542" y="119549"/>
                  <a:pt x="10345048" y="335659"/>
                  <a:pt x="10357666" y="579268"/>
                </a:cubicBezTo>
                <a:cubicBezTo>
                  <a:pt x="10370284" y="822877"/>
                  <a:pt x="10352025" y="936635"/>
                  <a:pt x="10357666" y="1065853"/>
                </a:cubicBezTo>
                <a:cubicBezTo>
                  <a:pt x="10363307" y="1195072"/>
                  <a:pt x="10321465" y="1321807"/>
                  <a:pt x="10357666" y="1506096"/>
                </a:cubicBezTo>
                <a:cubicBezTo>
                  <a:pt x="10393867" y="1690385"/>
                  <a:pt x="10343827" y="1900995"/>
                  <a:pt x="10357666" y="2085364"/>
                </a:cubicBezTo>
                <a:cubicBezTo>
                  <a:pt x="10371505" y="2269733"/>
                  <a:pt x="10336793" y="2511517"/>
                  <a:pt x="10357666" y="2664632"/>
                </a:cubicBezTo>
                <a:cubicBezTo>
                  <a:pt x="10378539" y="2817747"/>
                  <a:pt x="10355344" y="2996966"/>
                  <a:pt x="10357666" y="3104876"/>
                </a:cubicBezTo>
                <a:cubicBezTo>
                  <a:pt x="10359988" y="3212786"/>
                  <a:pt x="10306315" y="3491859"/>
                  <a:pt x="10357666" y="3637802"/>
                </a:cubicBezTo>
                <a:cubicBezTo>
                  <a:pt x="10409017" y="3783745"/>
                  <a:pt x="10322820" y="3891914"/>
                  <a:pt x="10357666" y="4124387"/>
                </a:cubicBezTo>
                <a:cubicBezTo>
                  <a:pt x="10392512" y="4356861"/>
                  <a:pt x="10349851" y="4415040"/>
                  <a:pt x="10357666" y="4634143"/>
                </a:cubicBezTo>
                <a:cubicBezTo>
                  <a:pt x="10066067" y="4657235"/>
                  <a:pt x="9844649" y="4559735"/>
                  <a:pt x="9575087" y="4634143"/>
                </a:cubicBezTo>
                <a:cubicBezTo>
                  <a:pt x="9305525" y="4708551"/>
                  <a:pt x="9280496" y="4608892"/>
                  <a:pt x="8999661" y="4634143"/>
                </a:cubicBezTo>
                <a:cubicBezTo>
                  <a:pt x="8718826" y="4659394"/>
                  <a:pt x="8740009" y="4615407"/>
                  <a:pt x="8631388" y="4634143"/>
                </a:cubicBezTo>
                <a:cubicBezTo>
                  <a:pt x="8522767" y="4652879"/>
                  <a:pt x="8247211" y="4598372"/>
                  <a:pt x="7952386" y="4634143"/>
                </a:cubicBezTo>
                <a:cubicBezTo>
                  <a:pt x="7657561" y="4669914"/>
                  <a:pt x="7389027" y="4581438"/>
                  <a:pt x="7169807" y="4634143"/>
                </a:cubicBezTo>
                <a:cubicBezTo>
                  <a:pt x="6950587" y="4686848"/>
                  <a:pt x="6633493" y="4604046"/>
                  <a:pt x="6490804" y="4634143"/>
                </a:cubicBezTo>
                <a:cubicBezTo>
                  <a:pt x="6348115" y="4664240"/>
                  <a:pt x="6195167" y="4624525"/>
                  <a:pt x="6018955" y="4634143"/>
                </a:cubicBezTo>
                <a:cubicBezTo>
                  <a:pt x="5842743" y="4643761"/>
                  <a:pt x="5748732" y="4606176"/>
                  <a:pt x="5547106" y="4634143"/>
                </a:cubicBezTo>
                <a:cubicBezTo>
                  <a:pt x="5345480" y="4662110"/>
                  <a:pt x="5242436" y="4576677"/>
                  <a:pt x="4971680" y="4634143"/>
                </a:cubicBezTo>
                <a:cubicBezTo>
                  <a:pt x="4700924" y="4691609"/>
                  <a:pt x="4614213" y="4622349"/>
                  <a:pt x="4292677" y="4634143"/>
                </a:cubicBezTo>
                <a:cubicBezTo>
                  <a:pt x="3971141" y="4645937"/>
                  <a:pt x="3995897" y="4584150"/>
                  <a:pt x="3717251" y="4634143"/>
                </a:cubicBezTo>
                <a:cubicBezTo>
                  <a:pt x="3438605" y="4684136"/>
                  <a:pt x="3130906" y="4564058"/>
                  <a:pt x="2934672" y="4634143"/>
                </a:cubicBezTo>
                <a:cubicBezTo>
                  <a:pt x="2738438" y="4704228"/>
                  <a:pt x="2557874" y="4582801"/>
                  <a:pt x="2255669" y="4634143"/>
                </a:cubicBezTo>
                <a:cubicBezTo>
                  <a:pt x="1953464" y="4685485"/>
                  <a:pt x="1855858" y="4633541"/>
                  <a:pt x="1473090" y="4634143"/>
                </a:cubicBezTo>
                <a:cubicBezTo>
                  <a:pt x="1090322" y="4634745"/>
                  <a:pt x="1106922" y="4557162"/>
                  <a:pt x="794088" y="4634143"/>
                </a:cubicBezTo>
                <a:cubicBezTo>
                  <a:pt x="481254" y="4711124"/>
                  <a:pt x="282235" y="4626621"/>
                  <a:pt x="0" y="4634143"/>
                </a:cubicBezTo>
                <a:cubicBezTo>
                  <a:pt x="-1498" y="4480192"/>
                  <a:pt x="14451" y="4379335"/>
                  <a:pt x="0" y="4193899"/>
                </a:cubicBezTo>
                <a:cubicBezTo>
                  <a:pt x="-14451" y="4008463"/>
                  <a:pt x="19740" y="3925651"/>
                  <a:pt x="0" y="3707314"/>
                </a:cubicBezTo>
                <a:cubicBezTo>
                  <a:pt x="-19740" y="3488977"/>
                  <a:pt x="18159" y="3393242"/>
                  <a:pt x="0" y="3174388"/>
                </a:cubicBezTo>
                <a:cubicBezTo>
                  <a:pt x="-18159" y="2955534"/>
                  <a:pt x="17806" y="2671717"/>
                  <a:pt x="0" y="2502437"/>
                </a:cubicBezTo>
                <a:cubicBezTo>
                  <a:pt x="-17806" y="2333157"/>
                  <a:pt x="4460" y="2269303"/>
                  <a:pt x="0" y="2062194"/>
                </a:cubicBezTo>
                <a:cubicBezTo>
                  <a:pt x="-4460" y="1855085"/>
                  <a:pt x="48167" y="1703143"/>
                  <a:pt x="0" y="1482926"/>
                </a:cubicBezTo>
                <a:cubicBezTo>
                  <a:pt x="-48167" y="1262709"/>
                  <a:pt x="42521" y="1184717"/>
                  <a:pt x="0" y="949999"/>
                </a:cubicBezTo>
                <a:cubicBezTo>
                  <a:pt x="-42521" y="715281"/>
                  <a:pt x="59345" y="433592"/>
                  <a:pt x="0" y="0"/>
                </a:cubicBezTo>
                <a:close/>
              </a:path>
              <a:path w="10357666" h="4634143"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410463" y="142571"/>
                  <a:pt x="10305001" y="306431"/>
                  <a:pt x="10357666" y="440244"/>
                </a:cubicBezTo>
                <a:cubicBezTo>
                  <a:pt x="10410331" y="574057"/>
                  <a:pt x="10304675" y="806572"/>
                  <a:pt x="10357666" y="926829"/>
                </a:cubicBezTo>
                <a:cubicBezTo>
                  <a:pt x="10410657" y="1047086"/>
                  <a:pt x="10348805" y="1205381"/>
                  <a:pt x="10357666" y="1459755"/>
                </a:cubicBezTo>
                <a:cubicBezTo>
                  <a:pt x="10366527" y="1714129"/>
                  <a:pt x="10332612" y="1721037"/>
                  <a:pt x="10357666" y="1946340"/>
                </a:cubicBezTo>
                <a:cubicBezTo>
                  <a:pt x="10382720" y="2171644"/>
                  <a:pt x="10356281" y="2285658"/>
                  <a:pt x="10357666" y="2386584"/>
                </a:cubicBezTo>
                <a:cubicBezTo>
                  <a:pt x="10359051" y="2487510"/>
                  <a:pt x="10290448" y="2754048"/>
                  <a:pt x="10357666" y="3058534"/>
                </a:cubicBezTo>
                <a:cubicBezTo>
                  <a:pt x="10424884" y="3363020"/>
                  <a:pt x="10352017" y="3458220"/>
                  <a:pt x="10357666" y="3684144"/>
                </a:cubicBezTo>
                <a:cubicBezTo>
                  <a:pt x="10363315" y="3910068"/>
                  <a:pt x="10321776" y="4014972"/>
                  <a:pt x="10357666" y="4124387"/>
                </a:cubicBezTo>
                <a:cubicBezTo>
                  <a:pt x="10393556" y="4233802"/>
                  <a:pt x="10316043" y="4496977"/>
                  <a:pt x="10357666" y="4634143"/>
                </a:cubicBezTo>
                <a:cubicBezTo>
                  <a:pt x="10135709" y="4655074"/>
                  <a:pt x="10005997" y="4598408"/>
                  <a:pt x="9885817" y="4634143"/>
                </a:cubicBezTo>
                <a:cubicBezTo>
                  <a:pt x="9765637" y="4669878"/>
                  <a:pt x="9738313" y="4605826"/>
                  <a:pt x="9621121" y="4634143"/>
                </a:cubicBezTo>
                <a:cubicBezTo>
                  <a:pt x="9503929" y="4662460"/>
                  <a:pt x="9213302" y="4600812"/>
                  <a:pt x="8942118" y="4634143"/>
                </a:cubicBezTo>
                <a:cubicBezTo>
                  <a:pt x="8670934" y="4667474"/>
                  <a:pt x="8584096" y="4582374"/>
                  <a:pt x="8366692" y="4634143"/>
                </a:cubicBezTo>
                <a:cubicBezTo>
                  <a:pt x="8149288" y="4685912"/>
                  <a:pt x="7794921" y="4542400"/>
                  <a:pt x="7584113" y="4634143"/>
                </a:cubicBezTo>
                <a:cubicBezTo>
                  <a:pt x="7373305" y="4725886"/>
                  <a:pt x="7266749" y="4621428"/>
                  <a:pt x="7112264" y="4634143"/>
                </a:cubicBezTo>
                <a:cubicBezTo>
                  <a:pt x="6957779" y="4646858"/>
                  <a:pt x="6749743" y="4586659"/>
                  <a:pt x="6433261" y="4634143"/>
                </a:cubicBezTo>
                <a:cubicBezTo>
                  <a:pt x="6116779" y="4681627"/>
                  <a:pt x="6290100" y="4608634"/>
                  <a:pt x="6168566" y="4634143"/>
                </a:cubicBezTo>
                <a:cubicBezTo>
                  <a:pt x="6047032" y="4659652"/>
                  <a:pt x="5855909" y="4599162"/>
                  <a:pt x="5696716" y="4634143"/>
                </a:cubicBezTo>
                <a:cubicBezTo>
                  <a:pt x="5537523" y="4669124"/>
                  <a:pt x="5512310" y="4612095"/>
                  <a:pt x="5432020" y="4634143"/>
                </a:cubicBezTo>
                <a:cubicBezTo>
                  <a:pt x="5351730" y="4656191"/>
                  <a:pt x="4979904" y="4571867"/>
                  <a:pt x="4856595" y="4634143"/>
                </a:cubicBezTo>
                <a:cubicBezTo>
                  <a:pt x="4733286" y="4696419"/>
                  <a:pt x="4656896" y="4627343"/>
                  <a:pt x="4488322" y="4634143"/>
                </a:cubicBezTo>
                <a:cubicBezTo>
                  <a:pt x="4319748" y="4640943"/>
                  <a:pt x="4147843" y="4602952"/>
                  <a:pt x="4016473" y="4634143"/>
                </a:cubicBezTo>
                <a:cubicBezTo>
                  <a:pt x="3885103" y="4665334"/>
                  <a:pt x="3684938" y="4617405"/>
                  <a:pt x="3441047" y="4634143"/>
                </a:cubicBezTo>
                <a:cubicBezTo>
                  <a:pt x="3197156" y="4650881"/>
                  <a:pt x="3289305" y="4617423"/>
                  <a:pt x="3176351" y="4634143"/>
                </a:cubicBezTo>
                <a:cubicBezTo>
                  <a:pt x="3063397" y="4650863"/>
                  <a:pt x="2986781" y="4612216"/>
                  <a:pt x="2911655" y="4634143"/>
                </a:cubicBezTo>
                <a:cubicBezTo>
                  <a:pt x="2836529" y="4656070"/>
                  <a:pt x="2737445" y="4608839"/>
                  <a:pt x="2646959" y="4634143"/>
                </a:cubicBezTo>
                <a:cubicBezTo>
                  <a:pt x="2556473" y="4659447"/>
                  <a:pt x="2456710" y="4605437"/>
                  <a:pt x="2278687" y="4634143"/>
                </a:cubicBezTo>
                <a:cubicBezTo>
                  <a:pt x="2100664" y="4662849"/>
                  <a:pt x="2119195" y="4619872"/>
                  <a:pt x="2013991" y="4634143"/>
                </a:cubicBezTo>
                <a:cubicBezTo>
                  <a:pt x="1908787" y="4648414"/>
                  <a:pt x="1453155" y="4571188"/>
                  <a:pt x="1231411" y="4634143"/>
                </a:cubicBezTo>
                <a:cubicBezTo>
                  <a:pt x="1009667" y="4697098"/>
                  <a:pt x="526536" y="4563665"/>
                  <a:pt x="0" y="4634143"/>
                </a:cubicBezTo>
                <a:cubicBezTo>
                  <a:pt x="-23279" y="4435034"/>
                  <a:pt x="51567" y="4247311"/>
                  <a:pt x="0" y="3962192"/>
                </a:cubicBezTo>
                <a:cubicBezTo>
                  <a:pt x="-51567" y="3677073"/>
                  <a:pt x="42843" y="3688679"/>
                  <a:pt x="0" y="3521949"/>
                </a:cubicBezTo>
                <a:cubicBezTo>
                  <a:pt x="-42843" y="3355219"/>
                  <a:pt x="42540" y="3175311"/>
                  <a:pt x="0" y="3081705"/>
                </a:cubicBezTo>
                <a:cubicBezTo>
                  <a:pt x="-42540" y="2988099"/>
                  <a:pt x="44108" y="2724077"/>
                  <a:pt x="0" y="2548779"/>
                </a:cubicBezTo>
                <a:cubicBezTo>
                  <a:pt x="-44108" y="2373481"/>
                  <a:pt x="25074" y="2193641"/>
                  <a:pt x="0" y="2015852"/>
                </a:cubicBezTo>
                <a:cubicBezTo>
                  <a:pt x="-25074" y="1838063"/>
                  <a:pt x="44274" y="1591309"/>
                  <a:pt x="0" y="1482926"/>
                </a:cubicBezTo>
                <a:cubicBezTo>
                  <a:pt x="-44274" y="1374543"/>
                  <a:pt x="41495" y="1189119"/>
                  <a:pt x="0" y="1042682"/>
                </a:cubicBezTo>
                <a:cubicBezTo>
                  <a:pt x="-41495" y="896245"/>
                  <a:pt x="108385" y="288991"/>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fontScale="92500"/>
          </a:bodyPr>
          <a:lstStyle/>
          <a:p>
            <a:pPr marL="0" indent="0">
              <a:buNone/>
            </a:pPr>
            <a:r>
              <a:rPr lang="en-US" sz="2800" i="1" baseline="30000" dirty="0"/>
              <a:t>One day </a:t>
            </a:r>
            <a:r>
              <a:rPr lang="en-US" sz="2800" b="1" i="1" baseline="30000" dirty="0">
                <a:solidFill>
                  <a:schemeClr val="accent2"/>
                </a:solidFill>
              </a:rPr>
              <a:t>Peter and John were going up to the temple at the time of prayer</a:t>
            </a:r>
            <a:r>
              <a:rPr lang="en-US" sz="2800" i="1" baseline="30000" dirty="0"/>
              <a:t>—at three in the afternoon. 2 Now a man who was lame from birth was being carried to the temple gate called Beautiful, where he was put every day to beg from those going into the temple courts. 3 When he saw Peter and John about to enter, he asked them for money. 4 </a:t>
            </a:r>
            <a:r>
              <a:rPr lang="en-US" sz="2800" b="1" i="1" baseline="30000" dirty="0">
                <a:solidFill>
                  <a:schemeClr val="accent2"/>
                </a:solidFill>
              </a:rPr>
              <a:t>Peter looked straight at him, as did John</a:t>
            </a:r>
            <a:r>
              <a:rPr lang="en-US" sz="2800" b="1" i="1" baseline="30000" dirty="0">
                <a:solidFill>
                  <a:schemeClr val="accent3"/>
                </a:solidFill>
              </a:rPr>
              <a:t>.</a:t>
            </a:r>
            <a:r>
              <a:rPr lang="en-US" sz="2800" i="1" baseline="30000" dirty="0"/>
              <a:t> Then Peter said, </a:t>
            </a:r>
            <a:r>
              <a:rPr lang="en-US" sz="2800" b="1" i="1" baseline="30000" dirty="0">
                <a:solidFill>
                  <a:schemeClr val="accent2"/>
                </a:solidFill>
              </a:rPr>
              <a:t>“Look at us!” </a:t>
            </a:r>
            <a:r>
              <a:rPr lang="en-US" sz="2800" i="1" baseline="30000" dirty="0"/>
              <a:t>5 So the man gave them his attention, </a:t>
            </a:r>
            <a:r>
              <a:rPr lang="en-US" sz="2800" b="1" i="1" baseline="30000" dirty="0">
                <a:solidFill>
                  <a:schemeClr val="accent2"/>
                </a:solidFill>
              </a:rPr>
              <a:t>expecting to get something from them</a:t>
            </a:r>
            <a:r>
              <a:rPr lang="en-US" sz="2800" i="1" baseline="30000" dirty="0"/>
              <a:t>.</a:t>
            </a:r>
          </a:p>
          <a:p>
            <a:pPr marL="0" indent="0">
              <a:buNone/>
            </a:pPr>
            <a:r>
              <a:rPr lang="en-US" sz="2800" i="1" baseline="30000" dirty="0"/>
              <a:t>6 Then Peter said, “Silver or gold I do not have, but what I do have I give you. </a:t>
            </a:r>
            <a:r>
              <a:rPr lang="en-US" sz="2800" b="1" i="1" baseline="30000" dirty="0">
                <a:solidFill>
                  <a:schemeClr val="accent2"/>
                </a:solidFill>
              </a:rPr>
              <a:t>In the name of Jesus Christ of Nazareth</a:t>
            </a:r>
            <a:r>
              <a:rPr lang="en-US" sz="2800" i="1" baseline="30000" dirty="0"/>
              <a:t>, walk.” 7 Taking him by the right hand, he helped him up, and instantly the man’s feet and ankles became strong. 8 He jumped to his feet and began to walk. Then he went with them into the temple courts, walking and jumping, and praising God. 9 When all the people saw him walking and praising God, 10 they recognized him as the same man who used to sit begging at the temple gate called Beautiful, and they were </a:t>
            </a:r>
            <a:r>
              <a:rPr lang="en-US" sz="2800" b="1" i="1" baseline="30000" dirty="0">
                <a:solidFill>
                  <a:schemeClr val="accent2"/>
                </a:solidFill>
              </a:rPr>
              <a:t>filled with wonder and amazement </a:t>
            </a:r>
            <a:r>
              <a:rPr lang="en-US" sz="2800" i="1" baseline="30000" dirty="0"/>
              <a:t>at what had happened to him</a:t>
            </a:r>
            <a:endParaRPr lang="en-GB" sz="2800" i="1" dirty="0"/>
          </a:p>
        </p:txBody>
      </p:sp>
    </p:spTree>
    <p:extLst>
      <p:ext uri="{BB962C8B-B14F-4D97-AF65-F5344CB8AC3E}">
        <p14:creationId xmlns:p14="http://schemas.microsoft.com/office/powerpoint/2010/main" val="3889236399"/>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47FF5D7-783F-8958-03A5-B24E3669AE7A}"/>
              </a:ext>
            </a:extLst>
          </p:cNvPr>
          <p:cNvGraphicFramePr>
            <a:graphicFrameLocks noChangeAspect="1"/>
          </p:cNvGraphicFramePr>
          <p:nvPr>
            <p:custDataLst>
              <p:tags r:id="rId1"/>
            </p:custDataLst>
            <p:extLst>
              <p:ext uri="{D42A27DB-BD31-4B8C-83A1-F6EECF244321}">
                <p14:modId xmlns:p14="http://schemas.microsoft.com/office/powerpoint/2010/main" val="32990370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693D2F5-A789-6E1F-1750-479D2EE729D1}"/>
              </a:ext>
            </a:extLst>
          </p:cNvPr>
          <p:cNvSpPr>
            <a:spLocks noGrp="1"/>
          </p:cNvSpPr>
          <p:nvPr>
            <p:ph type="title"/>
          </p:nvPr>
        </p:nvSpPr>
        <p:spPr/>
        <p:txBody>
          <a:bodyPr vert="horz">
            <a:normAutofit fontScale="90000"/>
          </a:bodyPr>
          <a:lstStyle/>
          <a:p>
            <a:r>
              <a:rPr lang="en-GB" dirty="0"/>
              <a:t>What do we think he was expecting to receive?</a:t>
            </a:r>
          </a:p>
        </p:txBody>
      </p:sp>
      <p:sp>
        <p:nvSpPr>
          <p:cNvPr id="3" name="Content Placeholder 2">
            <a:extLst>
              <a:ext uri="{FF2B5EF4-FFF2-40B4-BE49-F238E27FC236}">
                <a16:creationId xmlns:a16="http://schemas.microsoft.com/office/drawing/2014/main" id="{A8830631-3AE3-D6C3-D34D-00C8B1FA2BA9}"/>
              </a:ext>
            </a:extLst>
          </p:cNvPr>
          <p:cNvSpPr>
            <a:spLocks noGrp="1"/>
          </p:cNvSpPr>
          <p:nvPr>
            <p:ph idx="1"/>
          </p:nvPr>
        </p:nvSpPr>
        <p:spPr/>
        <p:txBody>
          <a:bodyPr/>
          <a:lstStyle/>
          <a:p>
            <a:r>
              <a:rPr lang="en-GB" dirty="0"/>
              <a:t>Who was this man? A beggar, lame from birth, had been dealt a bad hand through no fault of his own</a:t>
            </a:r>
          </a:p>
          <a:p>
            <a:r>
              <a:rPr lang="en-GB" dirty="0"/>
              <a:t>He was a victim</a:t>
            </a:r>
          </a:p>
          <a:p>
            <a:r>
              <a:rPr lang="en-GB" dirty="0"/>
              <a:t>In that moment he was looking for provision, just to meet his immediate needs in the context of his situation</a:t>
            </a:r>
          </a:p>
          <a:p>
            <a:r>
              <a:rPr lang="en-GB" dirty="0"/>
              <a:t>Was he seeking a way out? </a:t>
            </a:r>
          </a:p>
          <a:p>
            <a:r>
              <a:rPr lang="en-GB" dirty="0"/>
              <a:t>Did he expect to be released?</a:t>
            </a:r>
          </a:p>
          <a:p>
            <a:r>
              <a:rPr lang="en-GB" dirty="0"/>
              <a:t>God wanted to release this man that day</a:t>
            </a:r>
          </a:p>
        </p:txBody>
      </p:sp>
    </p:spTree>
    <p:extLst>
      <p:ext uri="{BB962C8B-B14F-4D97-AF65-F5344CB8AC3E}">
        <p14:creationId xmlns:p14="http://schemas.microsoft.com/office/powerpoint/2010/main" val="376551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749574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Reflection questions (2)</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6"/>
            <a:ext cx="10357665" cy="2610035"/>
          </a:xfrm>
          <a:custGeom>
            <a:avLst/>
            <a:gdLst>
              <a:gd name="connsiteX0" fmla="*/ 0 w 10357665"/>
              <a:gd name="connsiteY0" fmla="*/ 0 h 2610035"/>
              <a:gd name="connsiteX1" fmla="*/ 471849 w 10357665"/>
              <a:gd name="connsiteY1" fmla="*/ 0 h 2610035"/>
              <a:gd name="connsiteX2" fmla="*/ 736545 w 10357665"/>
              <a:gd name="connsiteY2" fmla="*/ 0 h 2610035"/>
              <a:gd name="connsiteX3" fmla="*/ 1104818 w 10357665"/>
              <a:gd name="connsiteY3" fmla="*/ 0 h 2610035"/>
              <a:gd name="connsiteX4" fmla="*/ 1887397 w 10357665"/>
              <a:gd name="connsiteY4" fmla="*/ 0 h 2610035"/>
              <a:gd name="connsiteX5" fmla="*/ 2669976 w 10357665"/>
              <a:gd name="connsiteY5" fmla="*/ 0 h 2610035"/>
              <a:gd name="connsiteX6" fmla="*/ 3245402 w 10357665"/>
              <a:gd name="connsiteY6" fmla="*/ 0 h 2610035"/>
              <a:gd name="connsiteX7" fmla="*/ 3510098 w 10357665"/>
              <a:gd name="connsiteY7" fmla="*/ 0 h 2610035"/>
              <a:gd name="connsiteX8" fmla="*/ 3774793 w 10357665"/>
              <a:gd name="connsiteY8" fmla="*/ 0 h 2610035"/>
              <a:gd name="connsiteX9" fmla="*/ 4039489 w 10357665"/>
              <a:gd name="connsiteY9" fmla="*/ 0 h 2610035"/>
              <a:gd name="connsiteX10" fmla="*/ 4614915 w 10357665"/>
              <a:gd name="connsiteY10" fmla="*/ 0 h 2610035"/>
              <a:gd name="connsiteX11" fmla="*/ 5190341 w 10357665"/>
              <a:gd name="connsiteY11" fmla="*/ 0 h 2610035"/>
              <a:gd name="connsiteX12" fmla="*/ 5662190 w 10357665"/>
              <a:gd name="connsiteY12" fmla="*/ 0 h 2610035"/>
              <a:gd name="connsiteX13" fmla="*/ 6341193 w 10357665"/>
              <a:gd name="connsiteY13" fmla="*/ 0 h 2610035"/>
              <a:gd name="connsiteX14" fmla="*/ 7020195 w 10357665"/>
              <a:gd name="connsiteY14" fmla="*/ 0 h 2610035"/>
              <a:gd name="connsiteX15" fmla="*/ 7284891 w 10357665"/>
              <a:gd name="connsiteY15" fmla="*/ 0 h 2610035"/>
              <a:gd name="connsiteX16" fmla="*/ 7756740 w 10357665"/>
              <a:gd name="connsiteY16" fmla="*/ 0 h 2610035"/>
              <a:gd name="connsiteX17" fmla="*/ 8435743 w 10357665"/>
              <a:gd name="connsiteY17" fmla="*/ 0 h 2610035"/>
              <a:gd name="connsiteX18" fmla="*/ 8907592 w 10357665"/>
              <a:gd name="connsiteY18" fmla="*/ 0 h 2610035"/>
              <a:gd name="connsiteX19" fmla="*/ 9275864 w 10357665"/>
              <a:gd name="connsiteY19" fmla="*/ 0 h 2610035"/>
              <a:gd name="connsiteX20" fmla="*/ 9540560 w 10357665"/>
              <a:gd name="connsiteY20" fmla="*/ 0 h 2610035"/>
              <a:gd name="connsiteX21" fmla="*/ 10357665 w 10357665"/>
              <a:gd name="connsiteY21" fmla="*/ 0 h 2610035"/>
              <a:gd name="connsiteX22" fmla="*/ 10357665 w 10357665"/>
              <a:gd name="connsiteY22" fmla="*/ 469806 h 2610035"/>
              <a:gd name="connsiteX23" fmla="*/ 10357665 w 10357665"/>
              <a:gd name="connsiteY23" fmla="*/ 939613 h 2610035"/>
              <a:gd name="connsiteX24" fmla="*/ 10357665 w 10357665"/>
              <a:gd name="connsiteY24" fmla="*/ 1487720 h 2610035"/>
              <a:gd name="connsiteX25" fmla="*/ 10357665 w 10357665"/>
              <a:gd name="connsiteY25" fmla="*/ 2035827 h 2610035"/>
              <a:gd name="connsiteX26" fmla="*/ 10357665 w 10357665"/>
              <a:gd name="connsiteY26" fmla="*/ 2610035 h 2610035"/>
              <a:gd name="connsiteX27" fmla="*/ 9989392 w 10357665"/>
              <a:gd name="connsiteY27" fmla="*/ 2610035 h 2610035"/>
              <a:gd name="connsiteX28" fmla="*/ 9724697 w 10357665"/>
              <a:gd name="connsiteY28" fmla="*/ 2610035 h 2610035"/>
              <a:gd name="connsiteX29" fmla="*/ 9252847 w 10357665"/>
              <a:gd name="connsiteY29" fmla="*/ 2610035 h 2610035"/>
              <a:gd name="connsiteX30" fmla="*/ 8470268 w 10357665"/>
              <a:gd name="connsiteY30" fmla="*/ 2610035 h 2610035"/>
              <a:gd name="connsiteX31" fmla="*/ 8205572 w 10357665"/>
              <a:gd name="connsiteY31" fmla="*/ 2610035 h 2610035"/>
              <a:gd name="connsiteX32" fmla="*/ 7733723 w 10357665"/>
              <a:gd name="connsiteY32" fmla="*/ 2610035 h 2610035"/>
              <a:gd name="connsiteX33" fmla="*/ 7469027 w 10357665"/>
              <a:gd name="connsiteY33" fmla="*/ 2610035 h 2610035"/>
              <a:gd name="connsiteX34" fmla="*/ 6893601 w 10357665"/>
              <a:gd name="connsiteY34" fmla="*/ 2610035 h 2610035"/>
              <a:gd name="connsiteX35" fmla="*/ 6628906 w 10357665"/>
              <a:gd name="connsiteY35" fmla="*/ 2610035 h 2610035"/>
              <a:gd name="connsiteX36" fmla="*/ 5846326 w 10357665"/>
              <a:gd name="connsiteY36" fmla="*/ 2610035 h 2610035"/>
              <a:gd name="connsiteX37" fmla="*/ 5374477 w 10357665"/>
              <a:gd name="connsiteY37" fmla="*/ 2610035 h 2610035"/>
              <a:gd name="connsiteX38" fmla="*/ 4799051 w 10357665"/>
              <a:gd name="connsiteY38" fmla="*/ 2610035 h 2610035"/>
              <a:gd name="connsiteX39" fmla="*/ 4430779 w 10357665"/>
              <a:gd name="connsiteY39" fmla="*/ 2610035 h 2610035"/>
              <a:gd name="connsiteX40" fmla="*/ 3751776 w 10357665"/>
              <a:gd name="connsiteY40" fmla="*/ 2610035 h 2610035"/>
              <a:gd name="connsiteX41" fmla="*/ 2969197 w 10357665"/>
              <a:gd name="connsiteY41" fmla="*/ 2610035 h 2610035"/>
              <a:gd name="connsiteX42" fmla="*/ 2290195 w 10357665"/>
              <a:gd name="connsiteY42" fmla="*/ 2610035 h 2610035"/>
              <a:gd name="connsiteX43" fmla="*/ 1818346 w 10357665"/>
              <a:gd name="connsiteY43" fmla="*/ 2610035 h 2610035"/>
              <a:gd name="connsiteX44" fmla="*/ 1346496 w 10357665"/>
              <a:gd name="connsiteY44" fmla="*/ 2610035 h 2610035"/>
              <a:gd name="connsiteX45" fmla="*/ 771071 w 10357665"/>
              <a:gd name="connsiteY45" fmla="*/ 2610035 h 2610035"/>
              <a:gd name="connsiteX46" fmla="*/ 0 w 10357665"/>
              <a:gd name="connsiteY46" fmla="*/ 2610035 h 2610035"/>
              <a:gd name="connsiteX47" fmla="*/ 0 w 10357665"/>
              <a:gd name="connsiteY47" fmla="*/ 2088028 h 2610035"/>
              <a:gd name="connsiteX48" fmla="*/ 0 w 10357665"/>
              <a:gd name="connsiteY48" fmla="*/ 1513820 h 2610035"/>
              <a:gd name="connsiteX49" fmla="*/ 0 w 10357665"/>
              <a:gd name="connsiteY49" fmla="*/ 991813 h 2610035"/>
              <a:gd name="connsiteX50" fmla="*/ 0 w 10357665"/>
              <a:gd name="connsiteY50" fmla="*/ 522007 h 2610035"/>
              <a:gd name="connsiteX51" fmla="*/ 0 w 10357665"/>
              <a:gd name="connsiteY51" fmla="*/ 0 h 26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610035"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402103" y="215233"/>
                  <a:pt x="10301376" y="341229"/>
                  <a:pt x="10357665" y="469806"/>
                </a:cubicBezTo>
                <a:cubicBezTo>
                  <a:pt x="10413954" y="598383"/>
                  <a:pt x="10348279" y="755098"/>
                  <a:pt x="10357665" y="939613"/>
                </a:cubicBezTo>
                <a:cubicBezTo>
                  <a:pt x="10367051" y="1124128"/>
                  <a:pt x="10326417" y="1255752"/>
                  <a:pt x="10357665" y="1487720"/>
                </a:cubicBezTo>
                <a:cubicBezTo>
                  <a:pt x="10388913" y="1719688"/>
                  <a:pt x="10329362" y="1870219"/>
                  <a:pt x="10357665" y="2035827"/>
                </a:cubicBezTo>
                <a:cubicBezTo>
                  <a:pt x="10385968" y="2201435"/>
                  <a:pt x="10342361" y="2323086"/>
                  <a:pt x="10357665" y="2610035"/>
                </a:cubicBezTo>
                <a:cubicBezTo>
                  <a:pt x="10205501" y="2612305"/>
                  <a:pt x="10158011" y="2574808"/>
                  <a:pt x="9989392" y="2610035"/>
                </a:cubicBezTo>
                <a:cubicBezTo>
                  <a:pt x="9820773" y="2645262"/>
                  <a:pt x="9846179" y="2608401"/>
                  <a:pt x="9724697" y="2610035"/>
                </a:cubicBezTo>
                <a:cubicBezTo>
                  <a:pt x="9603216" y="2611669"/>
                  <a:pt x="9439168" y="2595245"/>
                  <a:pt x="9252847" y="2610035"/>
                </a:cubicBezTo>
                <a:cubicBezTo>
                  <a:pt x="9066526" y="2624825"/>
                  <a:pt x="8820218" y="2521978"/>
                  <a:pt x="8470268" y="2610035"/>
                </a:cubicBezTo>
                <a:cubicBezTo>
                  <a:pt x="8120318" y="2698092"/>
                  <a:pt x="8308001" y="2609821"/>
                  <a:pt x="8205572" y="2610035"/>
                </a:cubicBezTo>
                <a:cubicBezTo>
                  <a:pt x="8103143" y="2610249"/>
                  <a:pt x="7902549" y="2601001"/>
                  <a:pt x="7733723" y="2610035"/>
                </a:cubicBezTo>
                <a:cubicBezTo>
                  <a:pt x="7564897" y="2619069"/>
                  <a:pt x="7540497" y="2604939"/>
                  <a:pt x="7469027" y="2610035"/>
                </a:cubicBezTo>
                <a:cubicBezTo>
                  <a:pt x="7397557" y="2615131"/>
                  <a:pt x="7152459" y="2605259"/>
                  <a:pt x="6893601" y="2610035"/>
                </a:cubicBezTo>
                <a:cubicBezTo>
                  <a:pt x="6634743" y="2614811"/>
                  <a:pt x="6726523" y="2583413"/>
                  <a:pt x="6628906" y="2610035"/>
                </a:cubicBezTo>
                <a:cubicBezTo>
                  <a:pt x="6531290" y="2636657"/>
                  <a:pt x="6181342" y="2561480"/>
                  <a:pt x="5846326" y="2610035"/>
                </a:cubicBezTo>
                <a:cubicBezTo>
                  <a:pt x="5511310" y="2658590"/>
                  <a:pt x="5481555" y="2584916"/>
                  <a:pt x="5374477" y="2610035"/>
                </a:cubicBezTo>
                <a:cubicBezTo>
                  <a:pt x="5267399" y="2635154"/>
                  <a:pt x="5079886" y="2584784"/>
                  <a:pt x="4799051" y="2610035"/>
                </a:cubicBezTo>
                <a:cubicBezTo>
                  <a:pt x="4518216" y="2635286"/>
                  <a:pt x="4531834" y="2580321"/>
                  <a:pt x="4430779" y="2610035"/>
                </a:cubicBezTo>
                <a:cubicBezTo>
                  <a:pt x="4329724" y="2639749"/>
                  <a:pt x="4051286" y="2574687"/>
                  <a:pt x="3751776" y="2610035"/>
                </a:cubicBezTo>
                <a:cubicBezTo>
                  <a:pt x="3452266" y="2645383"/>
                  <a:pt x="3188417" y="2557330"/>
                  <a:pt x="2969197" y="2610035"/>
                </a:cubicBezTo>
                <a:cubicBezTo>
                  <a:pt x="2749977" y="2662740"/>
                  <a:pt x="2427969" y="2577330"/>
                  <a:pt x="2290195" y="2610035"/>
                </a:cubicBezTo>
                <a:cubicBezTo>
                  <a:pt x="2152421" y="2642740"/>
                  <a:pt x="1994558" y="2600417"/>
                  <a:pt x="1818346" y="2610035"/>
                </a:cubicBezTo>
                <a:cubicBezTo>
                  <a:pt x="1642134" y="2619653"/>
                  <a:pt x="1556572" y="2583132"/>
                  <a:pt x="1346496" y="2610035"/>
                </a:cubicBezTo>
                <a:cubicBezTo>
                  <a:pt x="1136420" y="2636938"/>
                  <a:pt x="1034651" y="2546378"/>
                  <a:pt x="771071" y="2610035"/>
                </a:cubicBezTo>
                <a:cubicBezTo>
                  <a:pt x="507491" y="2673692"/>
                  <a:pt x="219201" y="2592059"/>
                  <a:pt x="0" y="2610035"/>
                </a:cubicBezTo>
                <a:cubicBezTo>
                  <a:pt x="-24437" y="2493860"/>
                  <a:pt x="26968" y="2241042"/>
                  <a:pt x="0" y="2088028"/>
                </a:cubicBezTo>
                <a:cubicBezTo>
                  <a:pt x="-26968" y="1935014"/>
                  <a:pt x="51768" y="1708529"/>
                  <a:pt x="0" y="1513820"/>
                </a:cubicBezTo>
                <a:cubicBezTo>
                  <a:pt x="-51768" y="1319111"/>
                  <a:pt x="2378" y="1246922"/>
                  <a:pt x="0" y="991813"/>
                </a:cubicBezTo>
                <a:cubicBezTo>
                  <a:pt x="-2378" y="736704"/>
                  <a:pt x="20588" y="620799"/>
                  <a:pt x="0" y="522007"/>
                </a:cubicBezTo>
                <a:cubicBezTo>
                  <a:pt x="-20588" y="423215"/>
                  <a:pt x="32650" y="107443"/>
                  <a:pt x="0" y="0"/>
                </a:cubicBezTo>
                <a:close/>
              </a:path>
              <a:path w="10357665" h="2610035"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8993" y="162951"/>
                  <a:pt x="10347326" y="260803"/>
                  <a:pt x="10357665" y="443706"/>
                </a:cubicBezTo>
                <a:cubicBezTo>
                  <a:pt x="10368004" y="626609"/>
                  <a:pt x="10328233" y="747015"/>
                  <a:pt x="10357665" y="913512"/>
                </a:cubicBezTo>
                <a:cubicBezTo>
                  <a:pt x="10387097" y="1080009"/>
                  <a:pt x="10304639" y="1246250"/>
                  <a:pt x="10357665" y="1409419"/>
                </a:cubicBezTo>
                <a:cubicBezTo>
                  <a:pt x="10410691" y="1572588"/>
                  <a:pt x="10311426" y="1663146"/>
                  <a:pt x="10357665" y="1879225"/>
                </a:cubicBezTo>
                <a:cubicBezTo>
                  <a:pt x="10403904" y="2095304"/>
                  <a:pt x="10319746" y="2428797"/>
                  <a:pt x="10357665" y="2610035"/>
                </a:cubicBezTo>
                <a:cubicBezTo>
                  <a:pt x="10004923" y="2695606"/>
                  <a:pt x="9911029" y="2575475"/>
                  <a:pt x="9575086" y="2610035"/>
                </a:cubicBezTo>
                <a:cubicBezTo>
                  <a:pt x="9239143" y="2644595"/>
                  <a:pt x="9294041" y="2597478"/>
                  <a:pt x="9206813" y="2610035"/>
                </a:cubicBezTo>
                <a:cubicBezTo>
                  <a:pt x="9119585" y="2622592"/>
                  <a:pt x="9061228" y="2578490"/>
                  <a:pt x="8942117" y="2610035"/>
                </a:cubicBezTo>
                <a:cubicBezTo>
                  <a:pt x="8823006" y="2641580"/>
                  <a:pt x="8775774" y="2584960"/>
                  <a:pt x="8677422" y="2610035"/>
                </a:cubicBezTo>
                <a:cubicBezTo>
                  <a:pt x="8579070" y="2635110"/>
                  <a:pt x="8456118" y="2584239"/>
                  <a:pt x="8309149" y="2610035"/>
                </a:cubicBezTo>
                <a:cubicBezTo>
                  <a:pt x="8162180" y="2635831"/>
                  <a:pt x="8161645" y="2581718"/>
                  <a:pt x="8044453" y="2610035"/>
                </a:cubicBezTo>
                <a:cubicBezTo>
                  <a:pt x="7927261" y="2638352"/>
                  <a:pt x="7634499" y="2572316"/>
                  <a:pt x="7365451" y="2610035"/>
                </a:cubicBezTo>
                <a:cubicBezTo>
                  <a:pt x="7096403" y="2647754"/>
                  <a:pt x="7007429" y="2558266"/>
                  <a:pt x="6790025" y="2610035"/>
                </a:cubicBezTo>
                <a:cubicBezTo>
                  <a:pt x="6572621" y="2661804"/>
                  <a:pt x="6218254" y="2518292"/>
                  <a:pt x="6007446" y="2610035"/>
                </a:cubicBezTo>
                <a:cubicBezTo>
                  <a:pt x="5796638" y="2701778"/>
                  <a:pt x="5690082" y="2597320"/>
                  <a:pt x="5535597" y="2610035"/>
                </a:cubicBezTo>
                <a:cubicBezTo>
                  <a:pt x="5381112" y="2622750"/>
                  <a:pt x="5173076" y="2562551"/>
                  <a:pt x="4856594" y="2610035"/>
                </a:cubicBezTo>
                <a:cubicBezTo>
                  <a:pt x="4540112" y="2657519"/>
                  <a:pt x="4649581" y="2594062"/>
                  <a:pt x="4591898" y="2610035"/>
                </a:cubicBezTo>
                <a:cubicBezTo>
                  <a:pt x="4534215" y="2626008"/>
                  <a:pt x="4277243" y="2569087"/>
                  <a:pt x="4120049" y="2610035"/>
                </a:cubicBezTo>
                <a:cubicBezTo>
                  <a:pt x="3962855" y="2650983"/>
                  <a:pt x="3935643" y="2587987"/>
                  <a:pt x="3855353" y="2610035"/>
                </a:cubicBezTo>
                <a:cubicBezTo>
                  <a:pt x="3775063" y="2632083"/>
                  <a:pt x="3404155" y="2549586"/>
                  <a:pt x="3279927" y="2610035"/>
                </a:cubicBezTo>
                <a:cubicBezTo>
                  <a:pt x="3155699" y="2670484"/>
                  <a:pt x="3079288" y="2593297"/>
                  <a:pt x="2911655" y="2610035"/>
                </a:cubicBezTo>
                <a:cubicBezTo>
                  <a:pt x="2744022" y="2626773"/>
                  <a:pt x="2571176" y="2578844"/>
                  <a:pt x="2439806" y="2610035"/>
                </a:cubicBezTo>
                <a:cubicBezTo>
                  <a:pt x="2308436" y="2641226"/>
                  <a:pt x="2108271" y="2593297"/>
                  <a:pt x="1864380" y="2610035"/>
                </a:cubicBezTo>
                <a:cubicBezTo>
                  <a:pt x="1620489" y="2626773"/>
                  <a:pt x="1712638" y="2593315"/>
                  <a:pt x="1599684" y="2610035"/>
                </a:cubicBezTo>
                <a:cubicBezTo>
                  <a:pt x="1486730" y="2626755"/>
                  <a:pt x="1410114" y="2588108"/>
                  <a:pt x="1334988" y="2610035"/>
                </a:cubicBezTo>
                <a:cubicBezTo>
                  <a:pt x="1259862" y="2631962"/>
                  <a:pt x="1160778" y="2584731"/>
                  <a:pt x="1070292" y="2610035"/>
                </a:cubicBezTo>
                <a:cubicBezTo>
                  <a:pt x="979806" y="2635339"/>
                  <a:pt x="880043" y="2581329"/>
                  <a:pt x="702020" y="2610035"/>
                </a:cubicBezTo>
                <a:cubicBezTo>
                  <a:pt x="523997" y="2638741"/>
                  <a:pt x="226645" y="2530321"/>
                  <a:pt x="0" y="2610035"/>
                </a:cubicBezTo>
                <a:cubicBezTo>
                  <a:pt x="-25605" y="2493042"/>
                  <a:pt x="52810" y="2278312"/>
                  <a:pt x="0" y="2035827"/>
                </a:cubicBezTo>
                <a:cubicBezTo>
                  <a:pt x="-52810" y="1793342"/>
                  <a:pt x="32831" y="1792266"/>
                  <a:pt x="0" y="1592121"/>
                </a:cubicBezTo>
                <a:cubicBezTo>
                  <a:pt x="-32831" y="1391976"/>
                  <a:pt x="45853" y="1270240"/>
                  <a:pt x="0" y="1070114"/>
                </a:cubicBezTo>
                <a:cubicBezTo>
                  <a:pt x="-45853" y="869988"/>
                  <a:pt x="19061" y="825200"/>
                  <a:pt x="0" y="626408"/>
                </a:cubicBezTo>
                <a:cubicBezTo>
                  <a:pt x="-19061" y="427616"/>
                  <a:pt x="72430" y="205805"/>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i="1" dirty="0"/>
              <a:t>Have I been a victim of circumstances that have crippled me in some way?</a:t>
            </a:r>
          </a:p>
          <a:p>
            <a:pPr marL="457200" indent="-457200">
              <a:buFont typeface="+mj-lt"/>
              <a:buAutoNum type="arabicPeriod"/>
            </a:pPr>
            <a:r>
              <a:rPr lang="en-US" i="1" dirty="0"/>
              <a:t>What am I expecting to receive from God today? </a:t>
            </a:r>
          </a:p>
          <a:p>
            <a:pPr marL="457200" indent="-457200">
              <a:buFont typeface="+mj-lt"/>
              <a:buAutoNum type="arabicPeriod"/>
            </a:pPr>
            <a:r>
              <a:rPr lang="en-US" i="1" dirty="0"/>
              <a:t>Am I open to receiving a miracle to flip my situation totally around? To be the head and not the tail</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4695" y="1495886"/>
            <a:ext cx="914400" cy="914400"/>
          </a:xfrm>
          <a:prstGeom prst="rect">
            <a:avLst/>
          </a:prstGeom>
        </p:spPr>
      </p:pic>
    </p:spTree>
    <p:extLst>
      <p:ext uri="{BB962C8B-B14F-4D97-AF65-F5344CB8AC3E}">
        <p14:creationId xmlns:p14="http://schemas.microsoft.com/office/powerpoint/2010/main" val="14975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D8E5099-63F9-7965-4C89-B1887B1318A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2D8E5099-63F9-7965-4C89-B1887B1318A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879AF6C-A2EF-8FC3-935A-DD46DFB894D9}"/>
              </a:ext>
            </a:extLst>
          </p:cNvPr>
          <p:cNvSpPr>
            <a:spLocks noGrp="1"/>
          </p:cNvSpPr>
          <p:nvPr>
            <p:ph type="title"/>
          </p:nvPr>
        </p:nvSpPr>
        <p:spPr/>
        <p:txBody>
          <a:bodyPr vert="horz"/>
          <a:lstStyle/>
          <a:p>
            <a:r>
              <a:rPr lang="en-GB" dirty="0"/>
              <a:t>Acts 3:1-10</a:t>
            </a:r>
          </a:p>
        </p:txBody>
      </p:sp>
      <p:sp>
        <p:nvSpPr>
          <p:cNvPr id="3" name="Content Placeholder 2">
            <a:extLst>
              <a:ext uri="{FF2B5EF4-FFF2-40B4-BE49-F238E27FC236}">
                <a16:creationId xmlns:a16="http://schemas.microsoft.com/office/drawing/2014/main" id="{AAFFE862-253B-1282-7653-959BC53BC043}"/>
              </a:ext>
            </a:extLst>
          </p:cNvPr>
          <p:cNvSpPr>
            <a:spLocks noGrp="1"/>
          </p:cNvSpPr>
          <p:nvPr>
            <p:ph idx="1"/>
          </p:nvPr>
        </p:nvSpPr>
        <p:spPr>
          <a:xfrm>
            <a:off x="808662" y="1633489"/>
            <a:ext cx="10357666" cy="4634143"/>
          </a:xfrm>
          <a:custGeom>
            <a:avLst/>
            <a:gdLst>
              <a:gd name="connsiteX0" fmla="*/ 0 w 10357666"/>
              <a:gd name="connsiteY0" fmla="*/ 0 h 4634143"/>
              <a:gd name="connsiteX1" fmla="*/ 575426 w 10357666"/>
              <a:gd name="connsiteY1" fmla="*/ 0 h 4634143"/>
              <a:gd name="connsiteX2" fmla="*/ 840122 w 10357666"/>
              <a:gd name="connsiteY2" fmla="*/ 0 h 4634143"/>
              <a:gd name="connsiteX3" fmla="*/ 1104818 w 10357666"/>
              <a:gd name="connsiteY3" fmla="*/ 0 h 4634143"/>
              <a:gd name="connsiteX4" fmla="*/ 1369514 w 10357666"/>
              <a:gd name="connsiteY4" fmla="*/ 0 h 4634143"/>
              <a:gd name="connsiteX5" fmla="*/ 1944940 w 10357666"/>
              <a:gd name="connsiteY5" fmla="*/ 0 h 4634143"/>
              <a:gd name="connsiteX6" fmla="*/ 2520365 w 10357666"/>
              <a:gd name="connsiteY6" fmla="*/ 0 h 4634143"/>
              <a:gd name="connsiteX7" fmla="*/ 2992215 w 10357666"/>
              <a:gd name="connsiteY7" fmla="*/ 0 h 4634143"/>
              <a:gd name="connsiteX8" fmla="*/ 3671217 w 10357666"/>
              <a:gd name="connsiteY8" fmla="*/ 0 h 4634143"/>
              <a:gd name="connsiteX9" fmla="*/ 4350220 w 10357666"/>
              <a:gd name="connsiteY9" fmla="*/ 0 h 4634143"/>
              <a:gd name="connsiteX10" fmla="*/ 4614916 w 10357666"/>
              <a:gd name="connsiteY10" fmla="*/ 0 h 4634143"/>
              <a:gd name="connsiteX11" fmla="*/ 5086765 w 10357666"/>
              <a:gd name="connsiteY11" fmla="*/ 0 h 4634143"/>
              <a:gd name="connsiteX12" fmla="*/ 5765767 w 10357666"/>
              <a:gd name="connsiteY12" fmla="*/ 0 h 4634143"/>
              <a:gd name="connsiteX13" fmla="*/ 6237617 w 10357666"/>
              <a:gd name="connsiteY13" fmla="*/ 0 h 4634143"/>
              <a:gd name="connsiteX14" fmla="*/ 6605889 w 10357666"/>
              <a:gd name="connsiteY14" fmla="*/ 0 h 4634143"/>
              <a:gd name="connsiteX15" fmla="*/ 6870585 w 10357666"/>
              <a:gd name="connsiteY15" fmla="*/ 0 h 4634143"/>
              <a:gd name="connsiteX16" fmla="*/ 7342434 w 10357666"/>
              <a:gd name="connsiteY16" fmla="*/ 0 h 4634143"/>
              <a:gd name="connsiteX17" fmla="*/ 7710707 w 10357666"/>
              <a:gd name="connsiteY17" fmla="*/ 0 h 4634143"/>
              <a:gd name="connsiteX18" fmla="*/ 8182556 w 10357666"/>
              <a:gd name="connsiteY18" fmla="*/ 0 h 4634143"/>
              <a:gd name="connsiteX19" fmla="*/ 8861559 w 10357666"/>
              <a:gd name="connsiteY19" fmla="*/ 0 h 4634143"/>
              <a:gd name="connsiteX20" fmla="*/ 9333408 w 10357666"/>
              <a:gd name="connsiteY20" fmla="*/ 0 h 4634143"/>
              <a:gd name="connsiteX21" fmla="*/ 9598104 w 10357666"/>
              <a:gd name="connsiteY21" fmla="*/ 0 h 4634143"/>
              <a:gd name="connsiteX22" fmla="*/ 10357666 w 10357666"/>
              <a:gd name="connsiteY22" fmla="*/ 0 h 4634143"/>
              <a:gd name="connsiteX23" fmla="*/ 10357666 w 10357666"/>
              <a:gd name="connsiteY23" fmla="*/ 579268 h 4634143"/>
              <a:gd name="connsiteX24" fmla="*/ 10357666 w 10357666"/>
              <a:gd name="connsiteY24" fmla="*/ 1065853 h 4634143"/>
              <a:gd name="connsiteX25" fmla="*/ 10357666 w 10357666"/>
              <a:gd name="connsiteY25" fmla="*/ 1506096 h 4634143"/>
              <a:gd name="connsiteX26" fmla="*/ 10357666 w 10357666"/>
              <a:gd name="connsiteY26" fmla="*/ 2085364 h 4634143"/>
              <a:gd name="connsiteX27" fmla="*/ 10357666 w 10357666"/>
              <a:gd name="connsiteY27" fmla="*/ 2664632 h 4634143"/>
              <a:gd name="connsiteX28" fmla="*/ 10357666 w 10357666"/>
              <a:gd name="connsiteY28" fmla="*/ 3104876 h 4634143"/>
              <a:gd name="connsiteX29" fmla="*/ 10357666 w 10357666"/>
              <a:gd name="connsiteY29" fmla="*/ 3637802 h 4634143"/>
              <a:gd name="connsiteX30" fmla="*/ 10357666 w 10357666"/>
              <a:gd name="connsiteY30" fmla="*/ 4124387 h 4634143"/>
              <a:gd name="connsiteX31" fmla="*/ 10357666 w 10357666"/>
              <a:gd name="connsiteY31" fmla="*/ 4634143 h 4634143"/>
              <a:gd name="connsiteX32" fmla="*/ 9575087 w 10357666"/>
              <a:gd name="connsiteY32" fmla="*/ 4634143 h 4634143"/>
              <a:gd name="connsiteX33" fmla="*/ 8999661 w 10357666"/>
              <a:gd name="connsiteY33" fmla="*/ 4634143 h 4634143"/>
              <a:gd name="connsiteX34" fmla="*/ 8631388 w 10357666"/>
              <a:gd name="connsiteY34" fmla="*/ 4634143 h 4634143"/>
              <a:gd name="connsiteX35" fmla="*/ 7952386 w 10357666"/>
              <a:gd name="connsiteY35" fmla="*/ 4634143 h 4634143"/>
              <a:gd name="connsiteX36" fmla="*/ 7169807 w 10357666"/>
              <a:gd name="connsiteY36" fmla="*/ 4634143 h 4634143"/>
              <a:gd name="connsiteX37" fmla="*/ 6490804 w 10357666"/>
              <a:gd name="connsiteY37" fmla="*/ 4634143 h 4634143"/>
              <a:gd name="connsiteX38" fmla="*/ 6018955 w 10357666"/>
              <a:gd name="connsiteY38" fmla="*/ 4634143 h 4634143"/>
              <a:gd name="connsiteX39" fmla="*/ 5547106 w 10357666"/>
              <a:gd name="connsiteY39" fmla="*/ 4634143 h 4634143"/>
              <a:gd name="connsiteX40" fmla="*/ 4971680 w 10357666"/>
              <a:gd name="connsiteY40" fmla="*/ 4634143 h 4634143"/>
              <a:gd name="connsiteX41" fmla="*/ 4292677 w 10357666"/>
              <a:gd name="connsiteY41" fmla="*/ 4634143 h 4634143"/>
              <a:gd name="connsiteX42" fmla="*/ 3717251 w 10357666"/>
              <a:gd name="connsiteY42" fmla="*/ 4634143 h 4634143"/>
              <a:gd name="connsiteX43" fmla="*/ 2934672 w 10357666"/>
              <a:gd name="connsiteY43" fmla="*/ 4634143 h 4634143"/>
              <a:gd name="connsiteX44" fmla="*/ 2255669 w 10357666"/>
              <a:gd name="connsiteY44" fmla="*/ 4634143 h 4634143"/>
              <a:gd name="connsiteX45" fmla="*/ 1473090 w 10357666"/>
              <a:gd name="connsiteY45" fmla="*/ 4634143 h 4634143"/>
              <a:gd name="connsiteX46" fmla="*/ 794088 w 10357666"/>
              <a:gd name="connsiteY46" fmla="*/ 4634143 h 4634143"/>
              <a:gd name="connsiteX47" fmla="*/ 0 w 10357666"/>
              <a:gd name="connsiteY47" fmla="*/ 4634143 h 4634143"/>
              <a:gd name="connsiteX48" fmla="*/ 0 w 10357666"/>
              <a:gd name="connsiteY48" fmla="*/ 4193899 h 4634143"/>
              <a:gd name="connsiteX49" fmla="*/ 0 w 10357666"/>
              <a:gd name="connsiteY49" fmla="*/ 3707314 h 4634143"/>
              <a:gd name="connsiteX50" fmla="*/ 0 w 10357666"/>
              <a:gd name="connsiteY50" fmla="*/ 3174388 h 4634143"/>
              <a:gd name="connsiteX51" fmla="*/ 0 w 10357666"/>
              <a:gd name="connsiteY51" fmla="*/ 2502437 h 4634143"/>
              <a:gd name="connsiteX52" fmla="*/ 0 w 10357666"/>
              <a:gd name="connsiteY52" fmla="*/ 2062194 h 4634143"/>
              <a:gd name="connsiteX53" fmla="*/ 0 w 10357666"/>
              <a:gd name="connsiteY53" fmla="*/ 1482926 h 4634143"/>
              <a:gd name="connsiteX54" fmla="*/ 0 w 10357666"/>
              <a:gd name="connsiteY54" fmla="*/ 949999 h 4634143"/>
              <a:gd name="connsiteX55" fmla="*/ 0 w 10357666"/>
              <a:gd name="connsiteY55" fmla="*/ 0 h 463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357666" h="4634143" fill="none" extrusionOk="0">
                <a:moveTo>
                  <a:pt x="0" y="0"/>
                </a:moveTo>
                <a:cubicBezTo>
                  <a:pt x="271829" y="-25396"/>
                  <a:pt x="340863" y="738"/>
                  <a:pt x="575426" y="0"/>
                </a:cubicBezTo>
                <a:cubicBezTo>
                  <a:pt x="809989" y="-738"/>
                  <a:pt x="772697" y="12862"/>
                  <a:pt x="840122" y="0"/>
                </a:cubicBezTo>
                <a:cubicBezTo>
                  <a:pt x="907547" y="-12862"/>
                  <a:pt x="1023601" y="8782"/>
                  <a:pt x="1104818" y="0"/>
                </a:cubicBezTo>
                <a:cubicBezTo>
                  <a:pt x="1186035" y="-8782"/>
                  <a:pt x="1309783" y="14004"/>
                  <a:pt x="1369514" y="0"/>
                </a:cubicBezTo>
                <a:cubicBezTo>
                  <a:pt x="1429245" y="-14004"/>
                  <a:pt x="1715167" y="20341"/>
                  <a:pt x="1944940" y="0"/>
                </a:cubicBezTo>
                <a:cubicBezTo>
                  <a:pt x="2174713" y="-20341"/>
                  <a:pt x="2271919" y="57495"/>
                  <a:pt x="2520365" y="0"/>
                </a:cubicBezTo>
                <a:cubicBezTo>
                  <a:pt x="2768811" y="-57495"/>
                  <a:pt x="2876207" y="47954"/>
                  <a:pt x="2992215" y="0"/>
                </a:cubicBezTo>
                <a:cubicBezTo>
                  <a:pt x="3108223" y="-47954"/>
                  <a:pt x="3460515" y="52098"/>
                  <a:pt x="3671217" y="0"/>
                </a:cubicBezTo>
                <a:cubicBezTo>
                  <a:pt x="3881919" y="-52098"/>
                  <a:pt x="4209609" y="19104"/>
                  <a:pt x="4350220" y="0"/>
                </a:cubicBezTo>
                <a:cubicBezTo>
                  <a:pt x="4490831" y="-19104"/>
                  <a:pt x="4484728" y="18293"/>
                  <a:pt x="4614916" y="0"/>
                </a:cubicBezTo>
                <a:cubicBezTo>
                  <a:pt x="4745104" y="-18293"/>
                  <a:pt x="4979691" y="30881"/>
                  <a:pt x="5086765" y="0"/>
                </a:cubicBezTo>
                <a:cubicBezTo>
                  <a:pt x="5193839" y="-30881"/>
                  <a:pt x="5462424" y="44296"/>
                  <a:pt x="5765767" y="0"/>
                </a:cubicBezTo>
                <a:cubicBezTo>
                  <a:pt x="6069110" y="-44296"/>
                  <a:pt x="6012520" y="40542"/>
                  <a:pt x="6237617" y="0"/>
                </a:cubicBezTo>
                <a:cubicBezTo>
                  <a:pt x="6462714" y="-40542"/>
                  <a:pt x="6494030" y="28778"/>
                  <a:pt x="6605889" y="0"/>
                </a:cubicBezTo>
                <a:cubicBezTo>
                  <a:pt x="6717748" y="-28778"/>
                  <a:pt x="6784242" y="12266"/>
                  <a:pt x="6870585" y="0"/>
                </a:cubicBezTo>
                <a:cubicBezTo>
                  <a:pt x="6956928" y="-12266"/>
                  <a:pt x="7213963" y="13400"/>
                  <a:pt x="7342434" y="0"/>
                </a:cubicBezTo>
                <a:cubicBezTo>
                  <a:pt x="7470905" y="-13400"/>
                  <a:pt x="7597814" y="35098"/>
                  <a:pt x="7710707" y="0"/>
                </a:cubicBezTo>
                <a:cubicBezTo>
                  <a:pt x="7823600" y="-35098"/>
                  <a:pt x="7947683" y="51358"/>
                  <a:pt x="8182556" y="0"/>
                </a:cubicBezTo>
                <a:cubicBezTo>
                  <a:pt x="8417429" y="-51358"/>
                  <a:pt x="8567723" y="67054"/>
                  <a:pt x="8861559" y="0"/>
                </a:cubicBezTo>
                <a:cubicBezTo>
                  <a:pt x="9155395" y="-67054"/>
                  <a:pt x="9129393" y="54896"/>
                  <a:pt x="9333408" y="0"/>
                </a:cubicBezTo>
                <a:cubicBezTo>
                  <a:pt x="9537423" y="-54896"/>
                  <a:pt x="9535898" y="31568"/>
                  <a:pt x="9598104" y="0"/>
                </a:cubicBezTo>
                <a:cubicBezTo>
                  <a:pt x="9660310" y="-31568"/>
                  <a:pt x="10052354" y="79200"/>
                  <a:pt x="10357666" y="0"/>
                </a:cubicBezTo>
                <a:cubicBezTo>
                  <a:pt x="10384542" y="119549"/>
                  <a:pt x="10345048" y="335659"/>
                  <a:pt x="10357666" y="579268"/>
                </a:cubicBezTo>
                <a:cubicBezTo>
                  <a:pt x="10370284" y="822877"/>
                  <a:pt x="10352025" y="936635"/>
                  <a:pt x="10357666" y="1065853"/>
                </a:cubicBezTo>
                <a:cubicBezTo>
                  <a:pt x="10363307" y="1195072"/>
                  <a:pt x="10321465" y="1321807"/>
                  <a:pt x="10357666" y="1506096"/>
                </a:cubicBezTo>
                <a:cubicBezTo>
                  <a:pt x="10393867" y="1690385"/>
                  <a:pt x="10343827" y="1900995"/>
                  <a:pt x="10357666" y="2085364"/>
                </a:cubicBezTo>
                <a:cubicBezTo>
                  <a:pt x="10371505" y="2269733"/>
                  <a:pt x="10336793" y="2511517"/>
                  <a:pt x="10357666" y="2664632"/>
                </a:cubicBezTo>
                <a:cubicBezTo>
                  <a:pt x="10378539" y="2817747"/>
                  <a:pt x="10355344" y="2996966"/>
                  <a:pt x="10357666" y="3104876"/>
                </a:cubicBezTo>
                <a:cubicBezTo>
                  <a:pt x="10359988" y="3212786"/>
                  <a:pt x="10306315" y="3491859"/>
                  <a:pt x="10357666" y="3637802"/>
                </a:cubicBezTo>
                <a:cubicBezTo>
                  <a:pt x="10409017" y="3783745"/>
                  <a:pt x="10322820" y="3891914"/>
                  <a:pt x="10357666" y="4124387"/>
                </a:cubicBezTo>
                <a:cubicBezTo>
                  <a:pt x="10392512" y="4356861"/>
                  <a:pt x="10349851" y="4415040"/>
                  <a:pt x="10357666" y="4634143"/>
                </a:cubicBezTo>
                <a:cubicBezTo>
                  <a:pt x="10066067" y="4657235"/>
                  <a:pt x="9844649" y="4559735"/>
                  <a:pt x="9575087" y="4634143"/>
                </a:cubicBezTo>
                <a:cubicBezTo>
                  <a:pt x="9305525" y="4708551"/>
                  <a:pt x="9280496" y="4608892"/>
                  <a:pt x="8999661" y="4634143"/>
                </a:cubicBezTo>
                <a:cubicBezTo>
                  <a:pt x="8718826" y="4659394"/>
                  <a:pt x="8740009" y="4615407"/>
                  <a:pt x="8631388" y="4634143"/>
                </a:cubicBezTo>
                <a:cubicBezTo>
                  <a:pt x="8522767" y="4652879"/>
                  <a:pt x="8247211" y="4598372"/>
                  <a:pt x="7952386" y="4634143"/>
                </a:cubicBezTo>
                <a:cubicBezTo>
                  <a:pt x="7657561" y="4669914"/>
                  <a:pt x="7389027" y="4581438"/>
                  <a:pt x="7169807" y="4634143"/>
                </a:cubicBezTo>
                <a:cubicBezTo>
                  <a:pt x="6950587" y="4686848"/>
                  <a:pt x="6633493" y="4604046"/>
                  <a:pt x="6490804" y="4634143"/>
                </a:cubicBezTo>
                <a:cubicBezTo>
                  <a:pt x="6348115" y="4664240"/>
                  <a:pt x="6195167" y="4624525"/>
                  <a:pt x="6018955" y="4634143"/>
                </a:cubicBezTo>
                <a:cubicBezTo>
                  <a:pt x="5842743" y="4643761"/>
                  <a:pt x="5748732" y="4606176"/>
                  <a:pt x="5547106" y="4634143"/>
                </a:cubicBezTo>
                <a:cubicBezTo>
                  <a:pt x="5345480" y="4662110"/>
                  <a:pt x="5242436" y="4576677"/>
                  <a:pt x="4971680" y="4634143"/>
                </a:cubicBezTo>
                <a:cubicBezTo>
                  <a:pt x="4700924" y="4691609"/>
                  <a:pt x="4614213" y="4622349"/>
                  <a:pt x="4292677" y="4634143"/>
                </a:cubicBezTo>
                <a:cubicBezTo>
                  <a:pt x="3971141" y="4645937"/>
                  <a:pt x="3995897" y="4584150"/>
                  <a:pt x="3717251" y="4634143"/>
                </a:cubicBezTo>
                <a:cubicBezTo>
                  <a:pt x="3438605" y="4684136"/>
                  <a:pt x="3130906" y="4564058"/>
                  <a:pt x="2934672" y="4634143"/>
                </a:cubicBezTo>
                <a:cubicBezTo>
                  <a:pt x="2738438" y="4704228"/>
                  <a:pt x="2557874" y="4582801"/>
                  <a:pt x="2255669" y="4634143"/>
                </a:cubicBezTo>
                <a:cubicBezTo>
                  <a:pt x="1953464" y="4685485"/>
                  <a:pt x="1855858" y="4633541"/>
                  <a:pt x="1473090" y="4634143"/>
                </a:cubicBezTo>
                <a:cubicBezTo>
                  <a:pt x="1090322" y="4634745"/>
                  <a:pt x="1106922" y="4557162"/>
                  <a:pt x="794088" y="4634143"/>
                </a:cubicBezTo>
                <a:cubicBezTo>
                  <a:pt x="481254" y="4711124"/>
                  <a:pt x="282235" y="4626621"/>
                  <a:pt x="0" y="4634143"/>
                </a:cubicBezTo>
                <a:cubicBezTo>
                  <a:pt x="-1498" y="4480192"/>
                  <a:pt x="14451" y="4379335"/>
                  <a:pt x="0" y="4193899"/>
                </a:cubicBezTo>
                <a:cubicBezTo>
                  <a:pt x="-14451" y="4008463"/>
                  <a:pt x="19740" y="3925651"/>
                  <a:pt x="0" y="3707314"/>
                </a:cubicBezTo>
                <a:cubicBezTo>
                  <a:pt x="-19740" y="3488977"/>
                  <a:pt x="18159" y="3393242"/>
                  <a:pt x="0" y="3174388"/>
                </a:cubicBezTo>
                <a:cubicBezTo>
                  <a:pt x="-18159" y="2955534"/>
                  <a:pt x="17806" y="2671717"/>
                  <a:pt x="0" y="2502437"/>
                </a:cubicBezTo>
                <a:cubicBezTo>
                  <a:pt x="-17806" y="2333157"/>
                  <a:pt x="4460" y="2269303"/>
                  <a:pt x="0" y="2062194"/>
                </a:cubicBezTo>
                <a:cubicBezTo>
                  <a:pt x="-4460" y="1855085"/>
                  <a:pt x="48167" y="1703143"/>
                  <a:pt x="0" y="1482926"/>
                </a:cubicBezTo>
                <a:cubicBezTo>
                  <a:pt x="-48167" y="1262709"/>
                  <a:pt x="42521" y="1184717"/>
                  <a:pt x="0" y="949999"/>
                </a:cubicBezTo>
                <a:cubicBezTo>
                  <a:pt x="-42521" y="715281"/>
                  <a:pt x="59345" y="433592"/>
                  <a:pt x="0" y="0"/>
                </a:cubicBezTo>
                <a:close/>
              </a:path>
              <a:path w="10357666" h="4634143"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410463" y="142571"/>
                  <a:pt x="10305001" y="306431"/>
                  <a:pt x="10357666" y="440244"/>
                </a:cubicBezTo>
                <a:cubicBezTo>
                  <a:pt x="10410331" y="574057"/>
                  <a:pt x="10304675" y="806572"/>
                  <a:pt x="10357666" y="926829"/>
                </a:cubicBezTo>
                <a:cubicBezTo>
                  <a:pt x="10410657" y="1047086"/>
                  <a:pt x="10348805" y="1205381"/>
                  <a:pt x="10357666" y="1459755"/>
                </a:cubicBezTo>
                <a:cubicBezTo>
                  <a:pt x="10366527" y="1714129"/>
                  <a:pt x="10332612" y="1721037"/>
                  <a:pt x="10357666" y="1946340"/>
                </a:cubicBezTo>
                <a:cubicBezTo>
                  <a:pt x="10382720" y="2171644"/>
                  <a:pt x="10356281" y="2285658"/>
                  <a:pt x="10357666" y="2386584"/>
                </a:cubicBezTo>
                <a:cubicBezTo>
                  <a:pt x="10359051" y="2487510"/>
                  <a:pt x="10290448" y="2754048"/>
                  <a:pt x="10357666" y="3058534"/>
                </a:cubicBezTo>
                <a:cubicBezTo>
                  <a:pt x="10424884" y="3363020"/>
                  <a:pt x="10352017" y="3458220"/>
                  <a:pt x="10357666" y="3684144"/>
                </a:cubicBezTo>
                <a:cubicBezTo>
                  <a:pt x="10363315" y="3910068"/>
                  <a:pt x="10321776" y="4014972"/>
                  <a:pt x="10357666" y="4124387"/>
                </a:cubicBezTo>
                <a:cubicBezTo>
                  <a:pt x="10393556" y="4233802"/>
                  <a:pt x="10316043" y="4496977"/>
                  <a:pt x="10357666" y="4634143"/>
                </a:cubicBezTo>
                <a:cubicBezTo>
                  <a:pt x="10135709" y="4655074"/>
                  <a:pt x="10005997" y="4598408"/>
                  <a:pt x="9885817" y="4634143"/>
                </a:cubicBezTo>
                <a:cubicBezTo>
                  <a:pt x="9765637" y="4669878"/>
                  <a:pt x="9738313" y="4605826"/>
                  <a:pt x="9621121" y="4634143"/>
                </a:cubicBezTo>
                <a:cubicBezTo>
                  <a:pt x="9503929" y="4662460"/>
                  <a:pt x="9213302" y="4600812"/>
                  <a:pt x="8942118" y="4634143"/>
                </a:cubicBezTo>
                <a:cubicBezTo>
                  <a:pt x="8670934" y="4667474"/>
                  <a:pt x="8584096" y="4582374"/>
                  <a:pt x="8366692" y="4634143"/>
                </a:cubicBezTo>
                <a:cubicBezTo>
                  <a:pt x="8149288" y="4685912"/>
                  <a:pt x="7794921" y="4542400"/>
                  <a:pt x="7584113" y="4634143"/>
                </a:cubicBezTo>
                <a:cubicBezTo>
                  <a:pt x="7373305" y="4725886"/>
                  <a:pt x="7266749" y="4621428"/>
                  <a:pt x="7112264" y="4634143"/>
                </a:cubicBezTo>
                <a:cubicBezTo>
                  <a:pt x="6957779" y="4646858"/>
                  <a:pt x="6749743" y="4586659"/>
                  <a:pt x="6433261" y="4634143"/>
                </a:cubicBezTo>
                <a:cubicBezTo>
                  <a:pt x="6116779" y="4681627"/>
                  <a:pt x="6290100" y="4608634"/>
                  <a:pt x="6168566" y="4634143"/>
                </a:cubicBezTo>
                <a:cubicBezTo>
                  <a:pt x="6047032" y="4659652"/>
                  <a:pt x="5855909" y="4599162"/>
                  <a:pt x="5696716" y="4634143"/>
                </a:cubicBezTo>
                <a:cubicBezTo>
                  <a:pt x="5537523" y="4669124"/>
                  <a:pt x="5512310" y="4612095"/>
                  <a:pt x="5432020" y="4634143"/>
                </a:cubicBezTo>
                <a:cubicBezTo>
                  <a:pt x="5351730" y="4656191"/>
                  <a:pt x="4979904" y="4571867"/>
                  <a:pt x="4856595" y="4634143"/>
                </a:cubicBezTo>
                <a:cubicBezTo>
                  <a:pt x="4733286" y="4696419"/>
                  <a:pt x="4656896" y="4627343"/>
                  <a:pt x="4488322" y="4634143"/>
                </a:cubicBezTo>
                <a:cubicBezTo>
                  <a:pt x="4319748" y="4640943"/>
                  <a:pt x="4147843" y="4602952"/>
                  <a:pt x="4016473" y="4634143"/>
                </a:cubicBezTo>
                <a:cubicBezTo>
                  <a:pt x="3885103" y="4665334"/>
                  <a:pt x="3684938" y="4617405"/>
                  <a:pt x="3441047" y="4634143"/>
                </a:cubicBezTo>
                <a:cubicBezTo>
                  <a:pt x="3197156" y="4650881"/>
                  <a:pt x="3289305" y="4617423"/>
                  <a:pt x="3176351" y="4634143"/>
                </a:cubicBezTo>
                <a:cubicBezTo>
                  <a:pt x="3063397" y="4650863"/>
                  <a:pt x="2986781" y="4612216"/>
                  <a:pt x="2911655" y="4634143"/>
                </a:cubicBezTo>
                <a:cubicBezTo>
                  <a:pt x="2836529" y="4656070"/>
                  <a:pt x="2737445" y="4608839"/>
                  <a:pt x="2646959" y="4634143"/>
                </a:cubicBezTo>
                <a:cubicBezTo>
                  <a:pt x="2556473" y="4659447"/>
                  <a:pt x="2456710" y="4605437"/>
                  <a:pt x="2278687" y="4634143"/>
                </a:cubicBezTo>
                <a:cubicBezTo>
                  <a:pt x="2100664" y="4662849"/>
                  <a:pt x="2119195" y="4619872"/>
                  <a:pt x="2013991" y="4634143"/>
                </a:cubicBezTo>
                <a:cubicBezTo>
                  <a:pt x="1908787" y="4648414"/>
                  <a:pt x="1453155" y="4571188"/>
                  <a:pt x="1231411" y="4634143"/>
                </a:cubicBezTo>
                <a:cubicBezTo>
                  <a:pt x="1009667" y="4697098"/>
                  <a:pt x="526536" y="4563665"/>
                  <a:pt x="0" y="4634143"/>
                </a:cubicBezTo>
                <a:cubicBezTo>
                  <a:pt x="-23279" y="4435034"/>
                  <a:pt x="51567" y="4247311"/>
                  <a:pt x="0" y="3962192"/>
                </a:cubicBezTo>
                <a:cubicBezTo>
                  <a:pt x="-51567" y="3677073"/>
                  <a:pt x="42843" y="3688679"/>
                  <a:pt x="0" y="3521949"/>
                </a:cubicBezTo>
                <a:cubicBezTo>
                  <a:pt x="-42843" y="3355219"/>
                  <a:pt x="42540" y="3175311"/>
                  <a:pt x="0" y="3081705"/>
                </a:cubicBezTo>
                <a:cubicBezTo>
                  <a:pt x="-42540" y="2988099"/>
                  <a:pt x="44108" y="2724077"/>
                  <a:pt x="0" y="2548779"/>
                </a:cubicBezTo>
                <a:cubicBezTo>
                  <a:pt x="-44108" y="2373481"/>
                  <a:pt x="25074" y="2193641"/>
                  <a:pt x="0" y="2015852"/>
                </a:cubicBezTo>
                <a:cubicBezTo>
                  <a:pt x="-25074" y="1838063"/>
                  <a:pt x="44274" y="1591309"/>
                  <a:pt x="0" y="1482926"/>
                </a:cubicBezTo>
                <a:cubicBezTo>
                  <a:pt x="-44274" y="1374543"/>
                  <a:pt x="41495" y="1189119"/>
                  <a:pt x="0" y="1042682"/>
                </a:cubicBezTo>
                <a:cubicBezTo>
                  <a:pt x="-41495" y="896245"/>
                  <a:pt x="108385" y="288991"/>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fontScale="92500"/>
          </a:bodyPr>
          <a:lstStyle/>
          <a:p>
            <a:pPr marL="0" indent="0">
              <a:buNone/>
            </a:pPr>
            <a:r>
              <a:rPr lang="en-US" sz="2800" i="1" baseline="30000" dirty="0"/>
              <a:t>One day </a:t>
            </a:r>
            <a:r>
              <a:rPr lang="en-US" sz="2800" b="1" i="1" baseline="30000" dirty="0">
                <a:solidFill>
                  <a:schemeClr val="accent2"/>
                </a:solidFill>
              </a:rPr>
              <a:t>Peter and John were going up to the temple at the time of prayer</a:t>
            </a:r>
            <a:r>
              <a:rPr lang="en-US" sz="2800" i="1" baseline="30000" dirty="0"/>
              <a:t>—at three in the afternoon. 2 Now a man who was lame from birth was being carried to the temple gate called Beautiful, where he was put every day to beg from those going into the temple courts. 3 When he saw Peter and John about to enter, he asked them for money. 4 </a:t>
            </a:r>
            <a:r>
              <a:rPr lang="en-US" sz="2800" b="1" i="1" baseline="30000" dirty="0">
                <a:solidFill>
                  <a:schemeClr val="accent2"/>
                </a:solidFill>
              </a:rPr>
              <a:t>Peter looked straight at him, as did John</a:t>
            </a:r>
            <a:r>
              <a:rPr lang="en-US" sz="2800" b="1" i="1" baseline="30000" dirty="0">
                <a:solidFill>
                  <a:schemeClr val="accent3"/>
                </a:solidFill>
              </a:rPr>
              <a:t>.</a:t>
            </a:r>
            <a:r>
              <a:rPr lang="en-US" sz="2800" i="1" baseline="30000" dirty="0"/>
              <a:t> Then Peter said, </a:t>
            </a:r>
            <a:r>
              <a:rPr lang="en-US" sz="2800" b="1" i="1" baseline="30000" dirty="0">
                <a:solidFill>
                  <a:schemeClr val="accent2"/>
                </a:solidFill>
              </a:rPr>
              <a:t>“Look at us!” </a:t>
            </a:r>
            <a:r>
              <a:rPr lang="en-US" sz="2800" i="1" baseline="30000" dirty="0"/>
              <a:t>5 So the man gave them his attention, </a:t>
            </a:r>
            <a:r>
              <a:rPr lang="en-US" sz="2800" b="1" i="1" baseline="30000" dirty="0">
                <a:solidFill>
                  <a:schemeClr val="accent2"/>
                </a:solidFill>
              </a:rPr>
              <a:t>expecting to get something from them</a:t>
            </a:r>
            <a:r>
              <a:rPr lang="en-US" sz="2800" i="1" baseline="30000" dirty="0"/>
              <a:t>.</a:t>
            </a:r>
          </a:p>
          <a:p>
            <a:pPr marL="0" indent="0">
              <a:buNone/>
            </a:pPr>
            <a:r>
              <a:rPr lang="en-US" sz="2800" i="1" baseline="30000" dirty="0"/>
              <a:t>6 Then Peter said, “Silver or gold I do not have, but what I do have I give you. </a:t>
            </a:r>
            <a:r>
              <a:rPr lang="en-US" sz="2800" b="1" i="1" baseline="30000" dirty="0">
                <a:solidFill>
                  <a:schemeClr val="accent2"/>
                </a:solidFill>
              </a:rPr>
              <a:t>In the name of Jesus Christ of Nazareth</a:t>
            </a:r>
            <a:r>
              <a:rPr lang="en-US" sz="2800" i="1" baseline="30000" dirty="0"/>
              <a:t>, walk.” 7 Taking him by the right hand, he helped him up, and instantly the man’s feet and ankles became strong. 8 He jumped to his feet and began to walk. Then he went with them into the temple courts, walking and jumping, and praising God. 9 When all the people saw him walking and praising God, 10 they recognized him as the same man who used to sit begging at the temple gate called Beautiful, and they were </a:t>
            </a:r>
            <a:r>
              <a:rPr lang="en-US" sz="2800" b="1" i="1" baseline="30000" dirty="0">
                <a:solidFill>
                  <a:schemeClr val="accent2"/>
                </a:solidFill>
              </a:rPr>
              <a:t>filled with wonder and amazement </a:t>
            </a:r>
            <a:r>
              <a:rPr lang="en-US" sz="2800" i="1" baseline="30000" dirty="0"/>
              <a:t>at what had happened to him</a:t>
            </a:r>
            <a:endParaRPr lang="en-GB" sz="2800" i="1" dirty="0"/>
          </a:p>
        </p:txBody>
      </p:sp>
    </p:spTree>
    <p:extLst>
      <p:ext uri="{BB962C8B-B14F-4D97-AF65-F5344CB8AC3E}">
        <p14:creationId xmlns:p14="http://schemas.microsoft.com/office/powerpoint/2010/main" val="1621749012"/>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1697E4E-4306-25B7-97FF-A012C8A0C4AA}"/>
              </a:ext>
            </a:extLst>
          </p:cNvPr>
          <p:cNvGraphicFramePr>
            <a:graphicFrameLocks noChangeAspect="1"/>
          </p:cNvGraphicFramePr>
          <p:nvPr>
            <p:custDataLst>
              <p:tags r:id="rId1"/>
            </p:custDataLst>
            <p:extLst>
              <p:ext uri="{D42A27DB-BD31-4B8C-83A1-F6EECF244321}">
                <p14:modId xmlns:p14="http://schemas.microsoft.com/office/powerpoint/2010/main" val="27139803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B1697E4E-4306-25B7-97FF-A012C8A0C4A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1C9A660-11F8-20BB-709E-FF63242E5406}"/>
              </a:ext>
            </a:extLst>
          </p:cNvPr>
          <p:cNvSpPr>
            <a:spLocks noGrp="1"/>
          </p:cNvSpPr>
          <p:nvPr>
            <p:ph type="title"/>
          </p:nvPr>
        </p:nvSpPr>
        <p:spPr/>
        <p:txBody>
          <a:bodyPr vert="horz"/>
          <a:lstStyle/>
          <a:p>
            <a:r>
              <a:rPr lang="en-GB" dirty="0"/>
              <a:t>Acts 3:11-16</a:t>
            </a:r>
          </a:p>
        </p:txBody>
      </p:sp>
      <p:sp>
        <p:nvSpPr>
          <p:cNvPr id="3" name="Content Placeholder 2">
            <a:extLst>
              <a:ext uri="{FF2B5EF4-FFF2-40B4-BE49-F238E27FC236}">
                <a16:creationId xmlns:a16="http://schemas.microsoft.com/office/drawing/2014/main" id="{0E7DEACE-D792-0F4D-C597-D3CA50D0C851}"/>
              </a:ext>
            </a:extLst>
          </p:cNvPr>
          <p:cNvSpPr>
            <a:spLocks noGrp="1"/>
          </p:cNvSpPr>
          <p:nvPr>
            <p:ph idx="1"/>
          </p:nvPr>
        </p:nvSpPr>
        <p:spPr>
          <a:xfrm>
            <a:off x="808662" y="1624614"/>
            <a:ext cx="10357666" cy="3672943"/>
          </a:xfrm>
          <a:custGeom>
            <a:avLst/>
            <a:gdLst>
              <a:gd name="connsiteX0" fmla="*/ 0 w 10357666"/>
              <a:gd name="connsiteY0" fmla="*/ 0 h 3672943"/>
              <a:gd name="connsiteX1" fmla="*/ 471849 w 10357666"/>
              <a:gd name="connsiteY1" fmla="*/ 0 h 3672943"/>
              <a:gd name="connsiteX2" fmla="*/ 1150852 w 10357666"/>
              <a:gd name="connsiteY2" fmla="*/ 0 h 3672943"/>
              <a:gd name="connsiteX3" fmla="*/ 1933431 w 10357666"/>
              <a:gd name="connsiteY3" fmla="*/ 0 h 3672943"/>
              <a:gd name="connsiteX4" fmla="*/ 2301704 w 10357666"/>
              <a:gd name="connsiteY4" fmla="*/ 0 h 3672943"/>
              <a:gd name="connsiteX5" fmla="*/ 2773553 w 10357666"/>
              <a:gd name="connsiteY5" fmla="*/ 0 h 3672943"/>
              <a:gd name="connsiteX6" fmla="*/ 3452555 w 10357666"/>
              <a:gd name="connsiteY6" fmla="*/ 0 h 3672943"/>
              <a:gd name="connsiteX7" fmla="*/ 3924405 w 10357666"/>
              <a:gd name="connsiteY7" fmla="*/ 0 h 3672943"/>
              <a:gd name="connsiteX8" fmla="*/ 4396254 w 10357666"/>
              <a:gd name="connsiteY8" fmla="*/ 0 h 3672943"/>
              <a:gd name="connsiteX9" fmla="*/ 4971680 w 10357666"/>
              <a:gd name="connsiteY9" fmla="*/ 0 h 3672943"/>
              <a:gd name="connsiteX10" fmla="*/ 5547106 w 10357666"/>
              <a:gd name="connsiteY10" fmla="*/ 0 h 3672943"/>
              <a:gd name="connsiteX11" fmla="*/ 6329685 w 10357666"/>
              <a:gd name="connsiteY11" fmla="*/ 0 h 3672943"/>
              <a:gd name="connsiteX12" fmla="*/ 6801534 w 10357666"/>
              <a:gd name="connsiteY12" fmla="*/ 0 h 3672943"/>
              <a:gd name="connsiteX13" fmla="*/ 7169807 w 10357666"/>
              <a:gd name="connsiteY13" fmla="*/ 0 h 3672943"/>
              <a:gd name="connsiteX14" fmla="*/ 7434502 w 10357666"/>
              <a:gd name="connsiteY14" fmla="*/ 0 h 3672943"/>
              <a:gd name="connsiteX15" fmla="*/ 8009928 w 10357666"/>
              <a:gd name="connsiteY15" fmla="*/ 0 h 3672943"/>
              <a:gd name="connsiteX16" fmla="*/ 8378201 w 10357666"/>
              <a:gd name="connsiteY16" fmla="*/ 0 h 3672943"/>
              <a:gd name="connsiteX17" fmla="*/ 8850050 w 10357666"/>
              <a:gd name="connsiteY17" fmla="*/ 0 h 3672943"/>
              <a:gd name="connsiteX18" fmla="*/ 9114746 w 10357666"/>
              <a:gd name="connsiteY18" fmla="*/ 0 h 3672943"/>
              <a:gd name="connsiteX19" fmla="*/ 9690172 w 10357666"/>
              <a:gd name="connsiteY19" fmla="*/ 0 h 3672943"/>
              <a:gd name="connsiteX20" fmla="*/ 10357666 w 10357666"/>
              <a:gd name="connsiteY20" fmla="*/ 0 h 3672943"/>
              <a:gd name="connsiteX21" fmla="*/ 10357666 w 10357666"/>
              <a:gd name="connsiteY21" fmla="*/ 524706 h 3672943"/>
              <a:gd name="connsiteX22" fmla="*/ 10357666 w 10357666"/>
              <a:gd name="connsiteY22" fmla="*/ 1086142 h 3672943"/>
              <a:gd name="connsiteX23" fmla="*/ 10357666 w 10357666"/>
              <a:gd name="connsiteY23" fmla="*/ 1610848 h 3672943"/>
              <a:gd name="connsiteX24" fmla="*/ 10357666 w 10357666"/>
              <a:gd name="connsiteY24" fmla="*/ 2172283 h 3672943"/>
              <a:gd name="connsiteX25" fmla="*/ 10357666 w 10357666"/>
              <a:gd name="connsiteY25" fmla="*/ 2733719 h 3672943"/>
              <a:gd name="connsiteX26" fmla="*/ 10357666 w 10357666"/>
              <a:gd name="connsiteY26" fmla="*/ 3148237 h 3672943"/>
              <a:gd name="connsiteX27" fmla="*/ 10357666 w 10357666"/>
              <a:gd name="connsiteY27" fmla="*/ 3672943 h 3672943"/>
              <a:gd name="connsiteX28" fmla="*/ 10092970 w 10357666"/>
              <a:gd name="connsiteY28" fmla="*/ 3672943 h 3672943"/>
              <a:gd name="connsiteX29" fmla="*/ 9310391 w 10357666"/>
              <a:gd name="connsiteY29" fmla="*/ 3672943 h 3672943"/>
              <a:gd name="connsiteX30" fmla="*/ 8631388 w 10357666"/>
              <a:gd name="connsiteY30" fmla="*/ 3672943 h 3672943"/>
              <a:gd name="connsiteX31" fmla="*/ 7952386 w 10357666"/>
              <a:gd name="connsiteY31" fmla="*/ 3672943 h 3672943"/>
              <a:gd name="connsiteX32" fmla="*/ 7273383 w 10357666"/>
              <a:gd name="connsiteY32" fmla="*/ 3672943 h 3672943"/>
              <a:gd name="connsiteX33" fmla="*/ 6594381 w 10357666"/>
              <a:gd name="connsiteY33" fmla="*/ 3672943 h 3672943"/>
              <a:gd name="connsiteX34" fmla="*/ 6122531 w 10357666"/>
              <a:gd name="connsiteY34" fmla="*/ 3672943 h 3672943"/>
              <a:gd name="connsiteX35" fmla="*/ 5443529 w 10357666"/>
              <a:gd name="connsiteY35" fmla="*/ 3672943 h 3672943"/>
              <a:gd name="connsiteX36" fmla="*/ 5178833 w 10357666"/>
              <a:gd name="connsiteY36" fmla="*/ 3672943 h 3672943"/>
              <a:gd name="connsiteX37" fmla="*/ 4810560 w 10357666"/>
              <a:gd name="connsiteY37" fmla="*/ 3672943 h 3672943"/>
              <a:gd name="connsiteX38" fmla="*/ 4545865 w 10357666"/>
              <a:gd name="connsiteY38" fmla="*/ 3672943 h 3672943"/>
              <a:gd name="connsiteX39" fmla="*/ 4074015 w 10357666"/>
              <a:gd name="connsiteY39" fmla="*/ 3672943 h 3672943"/>
              <a:gd name="connsiteX40" fmla="*/ 3602166 w 10357666"/>
              <a:gd name="connsiteY40" fmla="*/ 3672943 h 3672943"/>
              <a:gd name="connsiteX41" fmla="*/ 3233893 w 10357666"/>
              <a:gd name="connsiteY41" fmla="*/ 3672943 h 3672943"/>
              <a:gd name="connsiteX42" fmla="*/ 2451314 w 10357666"/>
              <a:gd name="connsiteY42" fmla="*/ 3672943 h 3672943"/>
              <a:gd name="connsiteX43" fmla="*/ 1772312 w 10357666"/>
              <a:gd name="connsiteY43" fmla="*/ 3672943 h 3672943"/>
              <a:gd name="connsiteX44" fmla="*/ 1093309 w 10357666"/>
              <a:gd name="connsiteY44" fmla="*/ 3672943 h 3672943"/>
              <a:gd name="connsiteX45" fmla="*/ 828613 w 10357666"/>
              <a:gd name="connsiteY45" fmla="*/ 3672943 h 3672943"/>
              <a:gd name="connsiteX46" fmla="*/ 0 w 10357666"/>
              <a:gd name="connsiteY46" fmla="*/ 3672943 h 3672943"/>
              <a:gd name="connsiteX47" fmla="*/ 0 w 10357666"/>
              <a:gd name="connsiteY47" fmla="*/ 3221696 h 3672943"/>
              <a:gd name="connsiteX48" fmla="*/ 0 w 10357666"/>
              <a:gd name="connsiteY48" fmla="*/ 2696990 h 3672943"/>
              <a:gd name="connsiteX49" fmla="*/ 0 w 10357666"/>
              <a:gd name="connsiteY49" fmla="*/ 2172283 h 3672943"/>
              <a:gd name="connsiteX50" fmla="*/ 0 w 10357666"/>
              <a:gd name="connsiteY50" fmla="*/ 1757766 h 3672943"/>
              <a:gd name="connsiteX51" fmla="*/ 0 w 10357666"/>
              <a:gd name="connsiteY51" fmla="*/ 1343248 h 3672943"/>
              <a:gd name="connsiteX52" fmla="*/ 0 w 10357666"/>
              <a:gd name="connsiteY52" fmla="*/ 928730 h 3672943"/>
              <a:gd name="connsiteX53" fmla="*/ 0 w 10357666"/>
              <a:gd name="connsiteY53" fmla="*/ 0 h 367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357666" h="3672943" fill="none" extrusionOk="0">
                <a:moveTo>
                  <a:pt x="0" y="0"/>
                </a:moveTo>
                <a:cubicBezTo>
                  <a:pt x="188924" y="-419"/>
                  <a:pt x="372844" y="12343"/>
                  <a:pt x="471849" y="0"/>
                </a:cubicBezTo>
                <a:cubicBezTo>
                  <a:pt x="570854" y="-12343"/>
                  <a:pt x="818931" y="29853"/>
                  <a:pt x="1150852" y="0"/>
                </a:cubicBezTo>
                <a:cubicBezTo>
                  <a:pt x="1482773" y="-29853"/>
                  <a:pt x="1731218" y="17209"/>
                  <a:pt x="1933431" y="0"/>
                </a:cubicBezTo>
                <a:cubicBezTo>
                  <a:pt x="2135644" y="-17209"/>
                  <a:pt x="2185040" y="13440"/>
                  <a:pt x="2301704" y="0"/>
                </a:cubicBezTo>
                <a:cubicBezTo>
                  <a:pt x="2418368" y="-13440"/>
                  <a:pt x="2541940" y="52924"/>
                  <a:pt x="2773553" y="0"/>
                </a:cubicBezTo>
                <a:cubicBezTo>
                  <a:pt x="3005166" y="-52924"/>
                  <a:pt x="3138585" y="51131"/>
                  <a:pt x="3452555" y="0"/>
                </a:cubicBezTo>
                <a:cubicBezTo>
                  <a:pt x="3766525" y="-51131"/>
                  <a:pt x="3822515" y="17722"/>
                  <a:pt x="3924405" y="0"/>
                </a:cubicBezTo>
                <a:cubicBezTo>
                  <a:pt x="4026295" y="-17722"/>
                  <a:pt x="4209637" y="35788"/>
                  <a:pt x="4396254" y="0"/>
                </a:cubicBezTo>
                <a:cubicBezTo>
                  <a:pt x="4582871" y="-35788"/>
                  <a:pt x="4758999" y="30340"/>
                  <a:pt x="4971680" y="0"/>
                </a:cubicBezTo>
                <a:cubicBezTo>
                  <a:pt x="5184361" y="-30340"/>
                  <a:pt x="5337031" y="35224"/>
                  <a:pt x="5547106" y="0"/>
                </a:cubicBezTo>
                <a:cubicBezTo>
                  <a:pt x="5757181" y="-35224"/>
                  <a:pt x="5946644" y="58231"/>
                  <a:pt x="6329685" y="0"/>
                </a:cubicBezTo>
                <a:cubicBezTo>
                  <a:pt x="6712726" y="-58231"/>
                  <a:pt x="6573173" y="10189"/>
                  <a:pt x="6801534" y="0"/>
                </a:cubicBezTo>
                <a:cubicBezTo>
                  <a:pt x="7029895" y="-10189"/>
                  <a:pt x="7090009" y="3412"/>
                  <a:pt x="7169807" y="0"/>
                </a:cubicBezTo>
                <a:cubicBezTo>
                  <a:pt x="7249605" y="-3412"/>
                  <a:pt x="7305307" y="23652"/>
                  <a:pt x="7434502" y="0"/>
                </a:cubicBezTo>
                <a:cubicBezTo>
                  <a:pt x="7563697" y="-23652"/>
                  <a:pt x="7819622" y="23723"/>
                  <a:pt x="8009928" y="0"/>
                </a:cubicBezTo>
                <a:cubicBezTo>
                  <a:pt x="8200234" y="-23723"/>
                  <a:pt x="8285116" y="14897"/>
                  <a:pt x="8378201" y="0"/>
                </a:cubicBezTo>
                <a:cubicBezTo>
                  <a:pt x="8471286" y="-14897"/>
                  <a:pt x="8691211" y="49055"/>
                  <a:pt x="8850050" y="0"/>
                </a:cubicBezTo>
                <a:cubicBezTo>
                  <a:pt x="9008889" y="-49055"/>
                  <a:pt x="9032102" y="28888"/>
                  <a:pt x="9114746" y="0"/>
                </a:cubicBezTo>
                <a:cubicBezTo>
                  <a:pt x="9197390" y="-28888"/>
                  <a:pt x="9455350" y="59610"/>
                  <a:pt x="9690172" y="0"/>
                </a:cubicBezTo>
                <a:cubicBezTo>
                  <a:pt x="9924994" y="-59610"/>
                  <a:pt x="10206043" y="713"/>
                  <a:pt x="10357666" y="0"/>
                </a:cubicBezTo>
                <a:cubicBezTo>
                  <a:pt x="10393819" y="221844"/>
                  <a:pt x="10331665" y="316014"/>
                  <a:pt x="10357666" y="524706"/>
                </a:cubicBezTo>
                <a:cubicBezTo>
                  <a:pt x="10383667" y="733398"/>
                  <a:pt x="10299771" y="837475"/>
                  <a:pt x="10357666" y="1086142"/>
                </a:cubicBezTo>
                <a:cubicBezTo>
                  <a:pt x="10415561" y="1334809"/>
                  <a:pt x="10345275" y="1483052"/>
                  <a:pt x="10357666" y="1610848"/>
                </a:cubicBezTo>
                <a:cubicBezTo>
                  <a:pt x="10370057" y="1738644"/>
                  <a:pt x="10354248" y="1892573"/>
                  <a:pt x="10357666" y="2172283"/>
                </a:cubicBezTo>
                <a:cubicBezTo>
                  <a:pt x="10361084" y="2451993"/>
                  <a:pt x="10329791" y="2502452"/>
                  <a:pt x="10357666" y="2733719"/>
                </a:cubicBezTo>
                <a:cubicBezTo>
                  <a:pt x="10385541" y="2964986"/>
                  <a:pt x="10315446" y="2969587"/>
                  <a:pt x="10357666" y="3148237"/>
                </a:cubicBezTo>
                <a:cubicBezTo>
                  <a:pt x="10399886" y="3326887"/>
                  <a:pt x="10344209" y="3430910"/>
                  <a:pt x="10357666" y="3672943"/>
                </a:cubicBezTo>
                <a:cubicBezTo>
                  <a:pt x="10229764" y="3673684"/>
                  <a:pt x="10166594" y="3672158"/>
                  <a:pt x="10092970" y="3672943"/>
                </a:cubicBezTo>
                <a:cubicBezTo>
                  <a:pt x="10019346" y="3673728"/>
                  <a:pt x="9502395" y="3629682"/>
                  <a:pt x="9310391" y="3672943"/>
                </a:cubicBezTo>
                <a:cubicBezTo>
                  <a:pt x="9118387" y="3716204"/>
                  <a:pt x="8799070" y="3642713"/>
                  <a:pt x="8631388" y="3672943"/>
                </a:cubicBezTo>
                <a:cubicBezTo>
                  <a:pt x="8463706" y="3703173"/>
                  <a:pt x="8142943" y="3649133"/>
                  <a:pt x="7952386" y="3672943"/>
                </a:cubicBezTo>
                <a:cubicBezTo>
                  <a:pt x="7761829" y="3696753"/>
                  <a:pt x="7486691" y="3671403"/>
                  <a:pt x="7273383" y="3672943"/>
                </a:cubicBezTo>
                <a:cubicBezTo>
                  <a:pt x="7060075" y="3674483"/>
                  <a:pt x="6730941" y="3639234"/>
                  <a:pt x="6594381" y="3672943"/>
                </a:cubicBezTo>
                <a:cubicBezTo>
                  <a:pt x="6457821" y="3706652"/>
                  <a:pt x="6343502" y="3632411"/>
                  <a:pt x="6122531" y="3672943"/>
                </a:cubicBezTo>
                <a:cubicBezTo>
                  <a:pt x="5901560" y="3713475"/>
                  <a:pt x="5617139" y="3645250"/>
                  <a:pt x="5443529" y="3672943"/>
                </a:cubicBezTo>
                <a:cubicBezTo>
                  <a:pt x="5269919" y="3700636"/>
                  <a:pt x="5245170" y="3651495"/>
                  <a:pt x="5178833" y="3672943"/>
                </a:cubicBezTo>
                <a:cubicBezTo>
                  <a:pt x="5112496" y="3694391"/>
                  <a:pt x="4981736" y="3662923"/>
                  <a:pt x="4810560" y="3672943"/>
                </a:cubicBezTo>
                <a:cubicBezTo>
                  <a:pt x="4639384" y="3682963"/>
                  <a:pt x="4599849" y="3664391"/>
                  <a:pt x="4545865" y="3672943"/>
                </a:cubicBezTo>
                <a:cubicBezTo>
                  <a:pt x="4491881" y="3681495"/>
                  <a:pt x="4217518" y="3660743"/>
                  <a:pt x="4074015" y="3672943"/>
                </a:cubicBezTo>
                <a:cubicBezTo>
                  <a:pt x="3930512" y="3685143"/>
                  <a:pt x="3733955" y="3669283"/>
                  <a:pt x="3602166" y="3672943"/>
                </a:cubicBezTo>
                <a:cubicBezTo>
                  <a:pt x="3470377" y="3676603"/>
                  <a:pt x="3341789" y="3662782"/>
                  <a:pt x="3233893" y="3672943"/>
                </a:cubicBezTo>
                <a:cubicBezTo>
                  <a:pt x="3125997" y="3683104"/>
                  <a:pt x="2827466" y="3627216"/>
                  <a:pt x="2451314" y="3672943"/>
                </a:cubicBezTo>
                <a:cubicBezTo>
                  <a:pt x="2075162" y="3718670"/>
                  <a:pt x="1944930" y="3593656"/>
                  <a:pt x="1772312" y="3672943"/>
                </a:cubicBezTo>
                <a:cubicBezTo>
                  <a:pt x="1599694" y="3752230"/>
                  <a:pt x="1311853" y="3612518"/>
                  <a:pt x="1093309" y="3672943"/>
                </a:cubicBezTo>
                <a:cubicBezTo>
                  <a:pt x="874765" y="3733368"/>
                  <a:pt x="950036" y="3672379"/>
                  <a:pt x="828613" y="3672943"/>
                </a:cubicBezTo>
                <a:cubicBezTo>
                  <a:pt x="707190" y="3673507"/>
                  <a:pt x="356222" y="3596168"/>
                  <a:pt x="0" y="3672943"/>
                </a:cubicBezTo>
                <a:cubicBezTo>
                  <a:pt x="-36258" y="3495048"/>
                  <a:pt x="4945" y="3364757"/>
                  <a:pt x="0" y="3221696"/>
                </a:cubicBezTo>
                <a:cubicBezTo>
                  <a:pt x="-4945" y="3078635"/>
                  <a:pt x="5972" y="2860116"/>
                  <a:pt x="0" y="2696990"/>
                </a:cubicBezTo>
                <a:cubicBezTo>
                  <a:pt x="-5972" y="2533864"/>
                  <a:pt x="28085" y="2377992"/>
                  <a:pt x="0" y="2172283"/>
                </a:cubicBezTo>
                <a:cubicBezTo>
                  <a:pt x="-28085" y="1966574"/>
                  <a:pt x="41006" y="1887510"/>
                  <a:pt x="0" y="1757766"/>
                </a:cubicBezTo>
                <a:cubicBezTo>
                  <a:pt x="-41006" y="1628022"/>
                  <a:pt x="8353" y="1461222"/>
                  <a:pt x="0" y="1343248"/>
                </a:cubicBezTo>
                <a:cubicBezTo>
                  <a:pt x="-8353" y="1225274"/>
                  <a:pt x="12638" y="1095475"/>
                  <a:pt x="0" y="928730"/>
                </a:cubicBezTo>
                <a:cubicBezTo>
                  <a:pt x="-12638" y="761985"/>
                  <a:pt x="2628" y="320426"/>
                  <a:pt x="0" y="0"/>
                </a:cubicBezTo>
                <a:close/>
              </a:path>
              <a:path w="10357666" h="3672943" stroke="0" extrusionOk="0">
                <a:moveTo>
                  <a:pt x="0" y="0"/>
                </a:moveTo>
                <a:cubicBezTo>
                  <a:pt x="180365" y="-24341"/>
                  <a:pt x="205956" y="13728"/>
                  <a:pt x="368273" y="0"/>
                </a:cubicBezTo>
                <a:cubicBezTo>
                  <a:pt x="530590" y="-13728"/>
                  <a:pt x="789521" y="14638"/>
                  <a:pt x="943698" y="0"/>
                </a:cubicBezTo>
                <a:cubicBezTo>
                  <a:pt x="1097875" y="-14638"/>
                  <a:pt x="1361854" y="44127"/>
                  <a:pt x="1726278" y="0"/>
                </a:cubicBezTo>
                <a:cubicBezTo>
                  <a:pt x="2090702" y="-44127"/>
                  <a:pt x="2178863" y="16346"/>
                  <a:pt x="2405280" y="0"/>
                </a:cubicBezTo>
                <a:cubicBezTo>
                  <a:pt x="2631697" y="-16346"/>
                  <a:pt x="2821951" y="36515"/>
                  <a:pt x="2980706" y="0"/>
                </a:cubicBezTo>
                <a:cubicBezTo>
                  <a:pt x="3139461" y="-36515"/>
                  <a:pt x="3362487" y="25394"/>
                  <a:pt x="3659709" y="0"/>
                </a:cubicBezTo>
                <a:cubicBezTo>
                  <a:pt x="3956931" y="-25394"/>
                  <a:pt x="3808703" y="2517"/>
                  <a:pt x="3924405" y="0"/>
                </a:cubicBezTo>
                <a:cubicBezTo>
                  <a:pt x="4040107" y="-2517"/>
                  <a:pt x="4315723" y="44673"/>
                  <a:pt x="4499830" y="0"/>
                </a:cubicBezTo>
                <a:cubicBezTo>
                  <a:pt x="4683937" y="-44673"/>
                  <a:pt x="4947023" y="22428"/>
                  <a:pt x="5178833" y="0"/>
                </a:cubicBezTo>
                <a:cubicBezTo>
                  <a:pt x="5410643" y="-22428"/>
                  <a:pt x="5348962" y="4147"/>
                  <a:pt x="5443529" y="0"/>
                </a:cubicBezTo>
                <a:cubicBezTo>
                  <a:pt x="5538096" y="-4147"/>
                  <a:pt x="5734181" y="566"/>
                  <a:pt x="6018955" y="0"/>
                </a:cubicBezTo>
                <a:cubicBezTo>
                  <a:pt x="6303729" y="-566"/>
                  <a:pt x="6262280" y="34109"/>
                  <a:pt x="6490804" y="0"/>
                </a:cubicBezTo>
                <a:cubicBezTo>
                  <a:pt x="6719328" y="-34109"/>
                  <a:pt x="7048910" y="14229"/>
                  <a:pt x="7273383" y="0"/>
                </a:cubicBezTo>
                <a:cubicBezTo>
                  <a:pt x="7497856" y="-14229"/>
                  <a:pt x="7698206" y="17755"/>
                  <a:pt x="7952386" y="0"/>
                </a:cubicBezTo>
                <a:cubicBezTo>
                  <a:pt x="8206566" y="-17755"/>
                  <a:pt x="8365305" y="22743"/>
                  <a:pt x="8734965" y="0"/>
                </a:cubicBezTo>
                <a:cubicBezTo>
                  <a:pt x="9104625" y="-22743"/>
                  <a:pt x="9126520" y="20525"/>
                  <a:pt x="9310391" y="0"/>
                </a:cubicBezTo>
                <a:cubicBezTo>
                  <a:pt x="9494262" y="-20525"/>
                  <a:pt x="10097679" y="79347"/>
                  <a:pt x="10357666" y="0"/>
                </a:cubicBezTo>
                <a:cubicBezTo>
                  <a:pt x="10364735" y="151263"/>
                  <a:pt x="10296636" y="309992"/>
                  <a:pt x="10357666" y="598165"/>
                </a:cubicBezTo>
                <a:cubicBezTo>
                  <a:pt x="10418696" y="886339"/>
                  <a:pt x="10332205" y="956124"/>
                  <a:pt x="10357666" y="1049412"/>
                </a:cubicBezTo>
                <a:cubicBezTo>
                  <a:pt x="10383127" y="1142700"/>
                  <a:pt x="10331214" y="1409258"/>
                  <a:pt x="10357666" y="1537389"/>
                </a:cubicBezTo>
                <a:cubicBezTo>
                  <a:pt x="10384118" y="1665520"/>
                  <a:pt x="10322193" y="1873750"/>
                  <a:pt x="10357666" y="2062095"/>
                </a:cubicBezTo>
                <a:cubicBezTo>
                  <a:pt x="10393139" y="2250440"/>
                  <a:pt x="10308496" y="2386543"/>
                  <a:pt x="10357666" y="2476613"/>
                </a:cubicBezTo>
                <a:cubicBezTo>
                  <a:pt x="10406836" y="2566683"/>
                  <a:pt x="10347755" y="2685675"/>
                  <a:pt x="10357666" y="2891131"/>
                </a:cubicBezTo>
                <a:cubicBezTo>
                  <a:pt x="10367577" y="3096587"/>
                  <a:pt x="10305448" y="3490856"/>
                  <a:pt x="10357666" y="3672943"/>
                </a:cubicBezTo>
                <a:cubicBezTo>
                  <a:pt x="10258669" y="3691761"/>
                  <a:pt x="10157633" y="3662988"/>
                  <a:pt x="9989393" y="3672943"/>
                </a:cubicBezTo>
                <a:cubicBezTo>
                  <a:pt x="9821153" y="3682898"/>
                  <a:pt x="9430916" y="3618675"/>
                  <a:pt x="9206814" y="3672943"/>
                </a:cubicBezTo>
                <a:cubicBezTo>
                  <a:pt x="8982712" y="3727211"/>
                  <a:pt x="8999455" y="3661155"/>
                  <a:pt x="8942118" y="3672943"/>
                </a:cubicBezTo>
                <a:cubicBezTo>
                  <a:pt x="8884781" y="3684731"/>
                  <a:pt x="8440064" y="3604123"/>
                  <a:pt x="8159539" y="3672943"/>
                </a:cubicBezTo>
                <a:cubicBezTo>
                  <a:pt x="7879014" y="3741763"/>
                  <a:pt x="7693536" y="3629734"/>
                  <a:pt x="7376960" y="3672943"/>
                </a:cubicBezTo>
                <a:cubicBezTo>
                  <a:pt x="7060384" y="3716152"/>
                  <a:pt x="7082447" y="3658938"/>
                  <a:pt x="7008687" y="3672943"/>
                </a:cubicBezTo>
                <a:cubicBezTo>
                  <a:pt x="6934927" y="3686948"/>
                  <a:pt x="6786258" y="3633152"/>
                  <a:pt x="6640415" y="3672943"/>
                </a:cubicBezTo>
                <a:cubicBezTo>
                  <a:pt x="6494572" y="3712734"/>
                  <a:pt x="6211049" y="3640438"/>
                  <a:pt x="5857836" y="3672943"/>
                </a:cubicBezTo>
                <a:cubicBezTo>
                  <a:pt x="5504623" y="3705448"/>
                  <a:pt x="5648455" y="3660282"/>
                  <a:pt x="5593140" y="3672943"/>
                </a:cubicBezTo>
                <a:cubicBezTo>
                  <a:pt x="5537825" y="3685604"/>
                  <a:pt x="5414871" y="3668156"/>
                  <a:pt x="5328444" y="3672943"/>
                </a:cubicBezTo>
                <a:cubicBezTo>
                  <a:pt x="5242017" y="3677730"/>
                  <a:pt x="4961070" y="3662443"/>
                  <a:pt x="4649441" y="3672943"/>
                </a:cubicBezTo>
                <a:cubicBezTo>
                  <a:pt x="4337812" y="3683443"/>
                  <a:pt x="4248546" y="3644111"/>
                  <a:pt x="3970439" y="3672943"/>
                </a:cubicBezTo>
                <a:cubicBezTo>
                  <a:pt x="3692332" y="3701775"/>
                  <a:pt x="3463141" y="3593660"/>
                  <a:pt x="3187859" y="3672943"/>
                </a:cubicBezTo>
                <a:cubicBezTo>
                  <a:pt x="2912577" y="3752226"/>
                  <a:pt x="2936063" y="3643893"/>
                  <a:pt x="2716010" y="3672943"/>
                </a:cubicBezTo>
                <a:cubicBezTo>
                  <a:pt x="2495957" y="3701993"/>
                  <a:pt x="2525052" y="3646917"/>
                  <a:pt x="2347738" y="3672943"/>
                </a:cubicBezTo>
                <a:cubicBezTo>
                  <a:pt x="2170424" y="3698969"/>
                  <a:pt x="2078877" y="3646185"/>
                  <a:pt x="1875888" y="3672943"/>
                </a:cubicBezTo>
                <a:cubicBezTo>
                  <a:pt x="1672899" y="3699701"/>
                  <a:pt x="1684870" y="3645069"/>
                  <a:pt x="1611192" y="3672943"/>
                </a:cubicBezTo>
                <a:cubicBezTo>
                  <a:pt x="1537514" y="3700817"/>
                  <a:pt x="1012193" y="3624460"/>
                  <a:pt x="828613" y="3672943"/>
                </a:cubicBezTo>
                <a:cubicBezTo>
                  <a:pt x="645033" y="3721426"/>
                  <a:pt x="256906" y="3608875"/>
                  <a:pt x="0" y="3672943"/>
                </a:cubicBezTo>
                <a:cubicBezTo>
                  <a:pt x="-28549" y="3559153"/>
                  <a:pt x="4949" y="3416591"/>
                  <a:pt x="0" y="3184966"/>
                </a:cubicBezTo>
                <a:cubicBezTo>
                  <a:pt x="-4949" y="2953341"/>
                  <a:pt x="30744" y="2890954"/>
                  <a:pt x="0" y="2770448"/>
                </a:cubicBezTo>
                <a:cubicBezTo>
                  <a:pt x="-30744" y="2649942"/>
                  <a:pt x="67047" y="2335313"/>
                  <a:pt x="0" y="2209013"/>
                </a:cubicBezTo>
                <a:cubicBezTo>
                  <a:pt x="-67047" y="2082714"/>
                  <a:pt x="60088" y="1812479"/>
                  <a:pt x="0" y="1684307"/>
                </a:cubicBezTo>
                <a:cubicBezTo>
                  <a:pt x="-60088" y="1556135"/>
                  <a:pt x="33346" y="1359240"/>
                  <a:pt x="0" y="1233059"/>
                </a:cubicBezTo>
                <a:cubicBezTo>
                  <a:pt x="-33346" y="1106878"/>
                  <a:pt x="19795" y="957626"/>
                  <a:pt x="0" y="745083"/>
                </a:cubicBezTo>
                <a:cubicBezTo>
                  <a:pt x="-19795" y="532540"/>
                  <a:pt x="56213" y="317732"/>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2371699311">
                  <ask:type>
                    <ask:lineSketchScribble/>
                  </ask:type>
                </ask:lineSketchStyleProps>
              </a:ext>
            </a:extLst>
          </a:ln>
        </p:spPr>
        <p:txBody>
          <a:bodyPr anchor="ctr">
            <a:normAutofit/>
          </a:bodyPr>
          <a:lstStyle/>
          <a:p>
            <a:pPr marL="0" indent="0">
              <a:buNone/>
            </a:pPr>
            <a:r>
              <a:rPr lang="en-US" sz="2600" i="1" baseline="30000" dirty="0"/>
              <a:t>11 While </a:t>
            </a:r>
            <a:r>
              <a:rPr lang="en-US" sz="2600" b="1" i="1" baseline="30000" dirty="0">
                <a:solidFill>
                  <a:schemeClr val="accent2"/>
                </a:solidFill>
              </a:rPr>
              <a:t>the man held on to Peter and John</a:t>
            </a:r>
            <a:r>
              <a:rPr lang="en-US" sz="2600" i="1" baseline="30000" dirty="0"/>
              <a:t>, all the people were astonished and </a:t>
            </a:r>
            <a:r>
              <a:rPr lang="en-US" sz="2600" b="1" i="1" baseline="30000" dirty="0">
                <a:solidFill>
                  <a:schemeClr val="accent2"/>
                </a:solidFill>
              </a:rPr>
              <a:t>came running to them </a:t>
            </a:r>
            <a:r>
              <a:rPr lang="en-US" sz="2600" i="1" baseline="30000" dirty="0"/>
              <a:t>in the place called Solomon’s Colonnade. 12 When Peter saw this, he said to them: “Fellow Israelites, why does this surprise you? </a:t>
            </a:r>
            <a:r>
              <a:rPr lang="en-US" sz="2600" b="1" i="1" baseline="30000" dirty="0">
                <a:solidFill>
                  <a:schemeClr val="accent2"/>
                </a:solidFill>
              </a:rPr>
              <a:t>Why do you stare at us as if by our own power or godliness we had made this man walk?</a:t>
            </a:r>
            <a:r>
              <a:rPr lang="en-US" sz="2600" i="1" baseline="30000" dirty="0"/>
              <a:t> 13 The God of Abraham, Isaac and Jacob, the God of our fathers, has glorified his servant Jesus. </a:t>
            </a:r>
            <a:r>
              <a:rPr lang="en-US" sz="2600" b="1" i="1" baseline="30000" dirty="0">
                <a:solidFill>
                  <a:schemeClr val="accent2"/>
                </a:solidFill>
              </a:rPr>
              <a:t>You handed him over to be killed</a:t>
            </a:r>
            <a:r>
              <a:rPr lang="en-US" sz="2600" i="1" baseline="30000" dirty="0"/>
              <a:t>, </a:t>
            </a:r>
            <a:r>
              <a:rPr lang="en-US" sz="2600" b="1" i="1" baseline="30000" dirty="0">
                <a:solidFill>
                  <a:schemeClr val="accent2"/>
                </a:solidFill>
              </a:rPr>
              <a:t>and you disowned him before Pilate, though he had decided to let him go. 14 You disowned the Holy and Righteous One and asked that a murderer be released to you. 15 You killed the author of life, but God raised him from the dead</a:t>
            </a:r>
            <a:r>
              <a:rPr lang="en-US" sz="2600" i="1" baseline="30000" dirty="0"/>
              <a:t>. We are witnesses of this. 16 By faith in the name of Jesus, this man whom you see and know was made strong. It is Jesus’ name and the faith that comes through him that has completely healed him, as you can all see. </a:t>
            </a:r>
            <a:endParaRPr lang="en-GB" sz="2600" i="1" dirty="0"/>
          </a:p>
        </p:txBody>
      </p:sp>
    </p:spTree>
    <p:extLst>
      <p:ext uri="{BB962C8B-B14F-4D97-AF65-F5344CB8AC3E}">
        <p14:creationId xmlns:p14="http://schemas.microsoft.com/office/powerpoint/2010/main" val="3964078385"/>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C27978B-8EB8-D750-6807-5CF4BF560317}"/>
              </a:ext>
            </a:extLst>
          </p:cNvPr>
          <p:cNvGraphicFramePr>
            <a:graphicFrameLocks noChangeAspect="1"/>
          </p:cNvGraphicFramePr>
          <p:nvPr>
            <p:custDataLst>
              <p:tags r:id="rId1"/>
            </p:custDataLst>
            <p:extLst>
              <p:ext uri="{D42A27DB-BD31-4B8C-83A1-F6EECF244321}">
                <p14:modId xmlns:p14="http://schemas.microsoft.com/office/powerpoint/2010/main" val="1777672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think-cell data - do not delete" hidden="1">
                        <a:extLst>
                          <a:ext uri="{FF2B5EF4-FFF2-40B4-BE49-F238E27FC236}">
                            <a16:creationId xmlns:a16="http://schemas.microsoft.com/office/drawing/2014/main" id="{FC27978B-8EB8-D750-6807-5CF4BF56031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3B82520-3F35-7E00-DE9A-B3B25232DE8E}"/>
              </a:ext>
            </a:extLst>
          </p:cNvPr>
          <p:cNvSpPr>
            <a:spLocks noGrp="1"/>
          </p:cNvSpPr>
          <p:nvPr>
            <p:ph type="title"/>
          </p:nvPr>
        </p:nvSpPr>
        <p:spPr/>
        <p:txBody>
          <a:bodyPr vert="horz"/>
          <a:lstStyle/>
          <a:p>
            <a:r>
              <a:rPr lang="en-GB" dirty="0"/>
              <a:t>Peter hits them hard…</a:t>
            </a:r>
          </a:p>
        </p:txBody>
      </p:sp>
      <p:sp>
        <p:nvSpPr>
          <p:cNvPr id="3" name="Content Placeholder 2">
            <a:extLst>
              <a:ext uri="{FF2B5EF4-FFF2-40B4-BE49-F238E27FC236}">
                <a16:creationId xmlns:a16="http://schemas.microsoft.com/office/drawing/2014/main" id="{6534F333-77A0-958D-280E-5B7795D921EC}"/>
              </a:ext>
            </a:extLst>
          </p:cNvPr>
          <p:cNvSpPr>
            <a:spLocks noGrp="1"/>
          </p:cNvSpPr>
          <p:nvPr>
            <p:ph idx="1"/>
          </p:nvPr>
        </p:nvSpPr>
        <p:spPr>
          <a:xfrm>
            <a:off x="808662" y="2363919"/>
            <a:ext cx="5088277" cy="3791953"/>
          </a:xfrm>
        </p:spPr>
        <p:txBody>
          <a:bodyPr/>
          <a:lstStyle/>
          <a:p>
            <a:r>
              <a:rPr lang="en-US" b="1" dirty="0"/>
              <a:t>You</a:t>
            </a:r>
            <a:r>
              <a:rPr lang="en-US" dirty="0"/>
              <a:t> handed him over to be killed</a:t>
            </a:r>
          </a:p>
          <a:p>
            <a:r>
              <a:rPr lang="en-US" b="1" dirty="0"/>
              <a:t>You</a:t>
            </a:r>
            <a:r>
              <a:rPr lang="en-US" dirty="0"/>
              <a:t> disowned him before Pilate, though he had decided to let him go</a:t>
            </a:r>
          </a:p>
          <a:p>
            <a:r>
              <a:rPr lang="en-US" b="1" dirty="0"/>
              <a:t>You</a:t>
            </a:r>
            <a:r>
              <a:rPr lang="en-US" dirty="0"/>
              <a:t> disowned the Holy and Righteous One and asked that a murderer be released to you.</a:t>
            </a:r>
          </a:p>
          <a:p>
            <a:r>
              <a:rPr lang="en-US" b="1" dirty="0"/>
              <a:t>You</a:t>
            </a:r>
            <a:r>
              <a:rPr lang="en-US" dirty="0"/>
              <a:t> killed the author of life, but God raised him from the dead</a:t>
            </a:r>
            <a:endParaRPr lang="en-GB" dirty="0"/>
          </a:p>
        </p:txBody>
      </p:sp>
      <p:cxnSp>
        <p:nvCxnSpPr>
          <p:cNvPr id="9" name="Straight Connector 8">
            <a:extLst>
              <a:ext uri="{FF2B5EF4-FFF2-40B4-BE49-F238E27FC236}">
                <a16:creationId xmlns:a16="http://schemas.microsoft.com/office/drawing/2014/main" id="{3040FA1F-7FEF-7C64-8E9A-28207B481270}"/>
              </a:ext>
            </a:extLst>
          </p:cNvPr>
          <p:cNvCxnSpPr/>
          <p:nvPr/>
        </p:nvCxnSpPr>
        <p:spPr>
          <a:xfrm>
            <a:off x="887767" y="2311370"/>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364699F-061C-AA24-CE08-F1235D0E598D}"/>
              </a:ext>
            </a:extLst>
          </p:cNvPr>
          <p:cNvSpPr txBox="1"/>
          <p:nvPr/>
        </p:nvSpPr>
        <p:spPr>
          <a:xfrm>
            <a:off x="808661" y="1931151"/>
            <a:ext cx="4953740" cy="400110"/>
          </a:xfrm>
          <a:prstGeom prst="rect">
            <a:avLst/>
          </a:prstGeom>
          <a:noFill/>
        </p:spPr>
        <p:txBody>
          <a:bodyPr wrap="square" rtlCol="0">
            <a:spAutoFit/>
          </a:bodyPr>
          <a:lstStyle/>
          <a:p>
            <a:r>
              <a:rPr lang="en-GB" sz="2000" b="1" dirty="0">
                <a:latin typeface="+mj-lt"/>
              </a:rPr>
              <a:t>Accusations levelled at the crowd</a:t>
            </a:r>
          </a:p>
        </p:txBody>
      </p:sp>
    </p:spTree>
    <p:extLst>
      <p:ext uri="{BB962C8B-B14F-4D97-AF65-F5344CB8AC3E}">
        <p14:creationId xmlns:p14="http://schemas.microsoft.com/office/powerpoint/2010/main" val="2700155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C27978B-8EB8-D750-6807-5CF4BF560317}"/>
              </a:ext>
            </a:extLst>
          </p:cNvPr>
          <p:cNvGraphicFramePr>
            <a:graphicFrameLocks noChangeAspect="1"/>
          </p:cNvGraphicFramePr>
          <p:nvPr>
            <p:custDataLst>
              <p:tags r:id="rId1"/>
            </p:custDataLst>
            <p:extLst>
              <p:ext uri="{D42A27DB-BD31-4B8C-83A1-F6EECF244321}">
                <p14:modId xmlns:p14="http://schemas.microsoft.com/office/powerpoint/2010/main" val="3196169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think-cell data - do not delete" hidden="1">
                        <a:extLst>
                          <a:ext uri="{FF2B5EF4-FFF2-40B4-BE49-F238E27FC236}">
                            <a16:creationId xmlns:a16="http://schemas.microsoft.com/office/drawing/2014/main" id="{FC27978B-8EB8-D750-6807-5CF4BF56031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3B82520-3F35-7E00-DE9A-B3B25232DE8E}"/>
              </a:ext>
            </a:extLst>
          </p:cNvPr>
          <p:cNvSpPr>
            <a:spLocks noGrp="1"/>
          </p:cNvSpPr>
          <p:nvPr>
            <p:ph type="title"/>
          </p:nvPr>
        </p:nvSpPr>
        <p:spPr/>
        <p:txBody>
          <a:bodyPr vert="horz"/>
          <a:lstStyle/>
          <a:p>
            <a:r>
              <a:rPr lang="en-GB" dirty="0"/>
              <a:t>…But he’s also speaking to us</a:t>
            </a:r>
          </a:p>
        </p:txBody>
      </p:sp>
      <p:sp>
        <p:nvSpPr>
          <p:cNvPr id="3" name="Content Placeholder 2">
            <a:extLst>
              <a:ext uri="{FF2B5EF4-FFF2-40B4-BE49-F238E27FC236}">
                <a16:creationId xmlns:a16="http://schemas.microsoft.com/office/drawing/2014/main" id="{6534F333-77A0-958D-280E-5B7795D921EC}"/>
              </a:ext>
            </a:extLst>
          </p:cNvPr>
          <p:cNvSpPr>
            <a:spLocks noGrp="1"/>
          </p:cNvSpPr>
          <p:nvPr>
            <p:ph idx="1"/>
          </p:nvPr>
        </p:nvSpPr>
        <p:spPr>
          <a:xfrm>
            <a:off x="808662" y="2363919"/>
            <a:ext cx="5088277" cy="3791953"/>
          </a:xfrm>
        </p:spPr>
        <p:txBody>
          <a:bodyPr/>
          <a:lstStyle/>
          <a:p>
            <a:r>
              <a:rPr lang="en-US" b="1" dirty="0"/>
              <a:t>You</a:t>
            </a:r>
            <a:r>
              <a:rPr lang="en-US" dirty="0"/>
              <a:t> handed him over to be killed</a:t>
            </a:r>
          </a:p>
          <a:p>
            <a:r>
              <a:rPr lang="en-US" b="1" dirty="0"/>
              <a:t>You</a:t>
            </a:r>
            <a:r>
              <a:rPr lang="en-US" dirty="0"/>
              <a:t> disowned him before Pilate, though he had decided to let him go</a:t>
            </a:r>
          </a:p>
          <a:p>
            <a:r>
              <a:rPr lang="en-US" b="1" dirty="0"/>
              <a:t>You</a:t>
            </a:r>
            <a:r>
              <a:rPr lang="en-US" dirty="0"/>
              <a:t> disowned the Holy and Righteous One and asked that a murderer be released to you.</a:t>
            </a:r>
          </a:p>
          <a:p>
            <a:r>
              <a:rPr lang="en-US" b="1" dirty="0"/>
              <a:t>You</a:t>
            </a:r>
            <a:r>
              <a:rPr lang="en-US" dirty="0"/>
              <a:t> killed the author of life, but God raised him from the dead</a:t>
            </a:r>
            <a:endParaRPr lang="en-GB" dirty="0"/>
          </a:p>
        </p:txBody>
      </p:sp>
      <p:sp>
        <p:nvSpPr>
          <p:cNvPr id="7" name="Content Placeholder 2">
            <a:extLst>
              <a:ext uri="{FF2B5EF4-FFF2-40B4-BE49-F238E27FC236}">
                <a16:creationId xmlns:a16="http://schemas.microsoft.com/office/drawing/2014/main" id="{7656993C-B2FB-CFCC-6249-052FB0D8985E}"/>
              </a:ext>
            </a:extLst>
          </p:cNvPr>
          <p:cNvSpPr txBox="1">
            <a:spLocks/>
          </p:cNvSpPr>
          <p:nvPr/>
        </p:nvSpPr>
        <p:spPr>
          <a:xfrm>
            <a:off x="6096000" y="2363919"/>
            <a:ext cx="5287338" cy="3791953"/>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cxnSp>
        <p:nvCxnSpPr>
          <p:cNvPr id="9" name="Straight Connector 8">
            <a:extLst>
              <a:ext uri="{FF2B5EF4-FFF2-40B4-BE49-F238E27FC236}">
                <a16:creationId xmlns:a16="http://schemas.microsoft.com/office/drawing/2014/main" id="{3040FA1F-7FEF-7C64-8E9A-28207B481270}"/>
              </a:ext>
            </a:extLst>
          </p:cNvPr>
          <p:cNvCxnSpPr/>
          <p:nvPr/>
        </p:nvCxnSpPr>
        <p:spPr>
          <a:xfrm>
            <a:off x="887767" y="2311370"/>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364699F-061C-AA24-CE08-F1235D0E598D}"/>
              </a:ext>
            </a:extLst>
          </p:cNvPr>
          <p:cNvSpPr txBox="1"/>
          <p:nvPr/>
        </p:nvSpPr>
        <p:spPr>
          <a:xfrm>
            <a:off x="808661" y="1931151"/>
            <a:ext cx="4953740" cy="400110"/>
          </a:xfrm>
          <a:prstGeom prst="rect">
            <a:avLst/>
          </a:prstGeom>
          <a:noFill/>
        </p:spPr>
        <p:txBody>
          <a:bodyPr wrap="square" rtlCol="0">
            <a:spAutoFit/>
          </a:bodyPr>
          <a:lstStyle/>
          <a:p>
            <a:r>
              <a:rPr lang="en-GB" sz="2000" b="1" dirty="0">
                <a:latin typeface="+mj-lt"/>
              </a:rPr>
              <a:t>Accusations levelled at the crowd</a:t>
            </a:r>
          </a:p>
        </p:txBody>
      </p:sp>
      <p:cxnSp>
        <p:nvCxnSpPr>
          <p:cNvPr id="11" name="Straight Connector 10">
            <a:extLst>
              <a:ext uri="{FF2B5EF4-FFF2-40B4-BE49-F238E27FC236}">
                <a16:creationId xmlns:a16="http://schemas.microsoft.com/office/drawing/2014/main" id="{CDFD4ABD-EDAE-82D3-E60D-91CDB6F3B894}"/>
              </a:ext>
            </a:extLst>
          </p:cNvPr>
          <p:cNvCxnSpPr/>
          <p:nvPr/>
        </p:nvCxnSpPr>
        <p:spPr>
          <a:xfrm>
            <a:off x="6175106" y="2311370"/>
            <a:ext cx="494486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74DDBDA-29B6-083A-54A3-3A0AA37195E0}"/>
              </a:ext>
            </a:extLst>
          </p:cNvPr>
          <p:cNvSpPr txBox="1"/>
          <p:nvPr/>
        </p:nvSpPr>
        <p:spPr>
          <a:xfrm>
            <a:off x="6096000" y="1931151"/>
            <a:ext cx="4953740" cy="707886"/>
          </a:xfrm>
          <a:prstGeom prst="rect">
            <a:avLst/>
          </a:prstGeom>
          <a:noFill/>
        </p:spPr>
        <p:txBody>
          <a:bodyPr wrap="square" rtlCol="0">
            <a:spAutoFit/>
          </a:bodyPr>
          <a:lstStyle/>
          <a:p>
            <a:r>
              <a:rPr lang="en-GB" sz="2000" b="1" dirty="0">
                <a:latin typeface="+mj-lt"/>
              </a:rPr>
              <a:t>OC </a:t>
            </a:r>
            <a:r>
              <a:rPr lang="en-GB" sz="2000" b="1" dirty="0" err="1">
                <a:latin typeface="+mj-lt"/>
              </a:rPr>
              <a:t>Supertones</a:t>
            </a:r>
            <a:r>
              <a:rPr lang="en-GB" sz="2000" b="1" dirty="0">
                <a:latin typeface="+mj-lt"/>
              </a:rPr>
              <a:t> – Louder than the mob:</a:t>
            </a:r>
          </a:p>
          <a:p>
            <a:endParaRPr lang="en-GB" sz="2000" b="1" dirty="0">
              <a:latin typeface="+mj-lt"/>
            </a:endParaRPr>
          </a:p>
        </p:txBody>
      </p:sp>
      <p:sp>
        <p:nvSpPr>
          <p:cNvPr id="13" name="Content Placeholder 2">
            <a:extLst>
              <a:ext uri="{FF2B5EF4-FFF2-40B4-BE49-F238E27FC236}">
                <a16:creationId xmlns:a16="http://schemas.microsoft.com/office/drawing/2014/main" id="{03E28B23-22F9-B664-AC5A-537F2F1AD2F0}"/>
              </a:ext>
            </a:extLst>
          </p:cNvPr>
          <p:cNvSpPr txBox="1">
            <a:spLocks/>
          </p:cNvSpPr>
          <p:nvPr/>
        </p:nvSpPr>
        <p:spPr>
          <a:xfrm>
            <a:off x="7332956" y="3370990"/>
            <a:ext cx="2823098" cy="1667384"/>
          </a:xfrm>
          <a:custGeom>
            <a:avLst/>
            <a:gdLst>
              <a:gd name="connsiteX0" fmla="*/ 0 w 2823098"/>
              <a:gd name="connsiteY0" fmla="*/ 0 h 1667384"/>
              <a:gd name="connsiteX1" fmla="*/ 479927 w 2823098"/>
              <a:gd name="connsiteY1" fmla="*/ 0 h 1667384"/>
              <a:gd name="connsiteX2" fmla="*/ 1101008 w 2823098"/>
              <a:gd name="connsiteY2" fmla="*/ 0 h 1667384"/>
              <a:gd name="connsiteX3" fmla="*/ 1722090 w 2823098"/>
              <a:gd name="connsiteY3" fmla="*/ 0 h 1667384"/>
              <a:gd name="connsiteX4" fmla="*/ 2230247 w 2823098"/>
              <a:gd name="connsiteY4" fmla="*/ 0 h 1667384"/>
              <a:gd name="connsiteX5" fmla="*/ 2823098 w 2823098"/>
              <a:gd name="connsiteY5" fmla="*/ 0 h 1667384"/>
              <a:gd name="connsiteX6" fmla="*/ 2823098 w 2823098"/>
              <a:gd name="connsiteY6" fmla="*/ 522447 h 1667384"/>
              <a:gd name="connsiteX7" fmla="*/ 2823098 w 2823098"/>
              <a:gd name="connsiteY7" fmla="*/ 1028220 h 1667384"/>
              <a:gd name="connsiteX8" fmla="*/ 2823098 w 2823098"/>
              <a:gd name="connsiteY8" fmla="*/ 1667384 h 1667384"/>
              <a:gd name="connsiteX9" fmla="*/ 2314940 w 2823098"/>
              <a:gd name="connsiteY9" fmla="*/ 1667384 h 1667384"/>
              <a:gd name="connsiteX10" fmla="*/ 1693859 w 2823098"/>
              <a:gd name="connsiteY10" fmla="*/ 1667384 h 1667384"/>
              <a:gd name="connsiteX11" fmla="*/ 1157470 w 2823098"/>
              <a:gd name="connsiteY11" fmla="*/ 1667384 h 1667384"/>
              <a:gd name="connsiteX12" fmla="*/ 536389 w 2823098"/>
              <a:gd name="connsiteY12" fmla="*/ 1667384 h 1667384"/>
              <a:gd name="connsiteX13" fmla="*/ 0 w 2823098"/>
              <a:gd name="connsiteY13" fmla="*/ 1667384 h 1667384"/>
              <a:gd name="connsiteX14" fmla="*/ 0 w 2823098"/>
              <a:gd name="connsiteY14" fmla="*/ 1144937 h 1667384"/>
              <a:gd name="connsiteX15" fmla="*/ 0 w 2823098"/>
              <a:gd name="connsiteY15" fmla="*/ 639164 h 1667384"/>
              <a:gd name="connsiteX16" fmla="*/ 0 w 2823098"/>
              <a:gd name="connsiteY16" fmla="*/ 0 h 1667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23098" h="1667384" fill="none" extrusionOk="0">
                <a:moveTo>
                  <a:pt x="0" y="0"/>
                </a:moveTo>
                <a:cubicBezTo>
                  <a:pt x="138059" y="-5250"/>
                  <a:pt x="360664" y="18110"/>
                  <a:pt x="479927" y="0"/>
                </a:cubicBezTo>
                <a:cubicBezTo>
                  <a:pt x="599190" y="-18110"/>
                  <a:pt x="843837" y="21013"/>
                  <a:pt x="1101008" y="0"/>
                </a:cubicBezTo>
                <a:cubicBezTo>
                  <a:pt x="1358179" y="-21013"/>
                  <a:pt x="1573267" y="5420"/>
                  <a:pt x="1722090" y="0"/>
                </a:cubicBezTo>
                <a:cubicBezTo>
                  <a:pt x="1870913" y="-5420"/>
                  <a:pt x="2038900" y="29655"/>
                  <a:pt x="2230247" y="0"/>
                </a:cubicBezTo>
                <a:cubicBezTo>
                  <a:pt x="2421594" y="-29655"/>
                  <a:pt x="2582188" y="8539"/>
                  <a:pt x="2823098" y="0"/>
                </a:cubicBezTo>
                <a:cubicBezTo>
                  <a:pt x="2857133" y="194429"/>
                  <a:pt x="2772089" y="284072"/>
                  <a:pt x="2823098" y="522447"/>
                </a:cubicBezTo>
                <a:cubicBezTo>
                  <a:pt x="2874107" y="760822"/>
                  <a:pt x="2813601" y="892710"/>
                  <a:pt x="2823098" y="1028220"/>
                </a:cubicBezTo>
                <a:cubicBezTo>
                  <a:pt x="2832595" y="1163730"/>
                  <a:pt x="2763001" y="1444758"/>
                  <a:pt x="2823098" y="1667384"/>
                </a:cubicBezTo>
                <a:cubicBezTo>
                  <a:pt x="2615320" y="1692413"/>
                  <a:pt x="2453275" y="1644097"/>
                  <a:pt x="2314940" y="1667384"/>
                </a:cubicBezTo>
                <a:cubicBezTo>
                  <a:pt x="2176605" y="1690671"/>
                  <a:pt x="1958479" y="1602167"/>
                  <a:pt x="1693859" y="1667384"/>
                </a:cubicBezTo>
                <a:cubicBezTo>
                  <a:pt x="1429239" y="1732601"/>
                  <a:pt x="1289818" y="1656321"/>
                  <a:pt x="1157470" y="1667384"/>
                </a:cubicBezTo>
                <a:cubicBezTo>
                  <a:pt x="1025122" y="1678447"/>
                  <a:pt x="675935" y="1663086"/>
                  <a:pt x="536389" y="1667384"/>
                </a:cubicBezTo>
                <a:cubicBezTo>
                  <a:pt x="396843" y="1671682"/>
                  <a:pt x="132795" y="1605337"/>
                  <a:pt x="0" y="1667384"/>
                </a:cubicBezTo>
                <a:cubicBezTo>
                  <a:pt x="-25384" y="1411600"/>
                  <a:pt x="13196" y="1330726"/>
                  <a:pt x="0" y="1144937"/>
                </a:cubicBezTo>
                <a:cubicBezTo>
                  <a:pt x="-13196" y="959148"/>
                  <a:pt x="14122" y="822225"/>
                  <a:pt x="0" y="639164"/>
                </a:cubicBezTo>
                <a:cubicBezTo>
                  <a:pt x="-14122" y="456103"/>
                  <a:pt x="21295" y="231862"/>
                  <a:pt x="0" y="0"/>
                </a:cubicBezTo>
                <a:close/>
              </a:path>
              <a:path w="2823098" h="1667384" stroke="0" extrusionOk="0">
                <a:moveTo>
                  <a:pt x="0" y="0"/>
                </a:moveTo>
                <a:cubicBezTo>
                  <a:pt x="141448" y="-51867"/>
                  <a:pt x="283507" y="18364"/>
                  <a:pt x="536389" y="0"/>
                </a:cubicBezTo>
                <a:cubicBezTo>
                  <a:pt x="789271" y="-18364"/>
                  <a:pt x="899620" y="2"/>
                  <a:pt x="1016315" y="0"/>
                </a:cubicBezTo>
                <a:cubicBezTo>
                  <a:pt x="1133010" y="-2"/>
                  <a:pt x="1351667" y="26418"/>
                  <a:pt x="1580935" y="0"/>
                </a:cubicBezTo>
                <a:cubicBezTo>
                  <a:pt x="1810203" y="-26418"/>
                  <a:pt x="1964651" y="47376"/>
                  <a:pt x="2145554" y="0"/>
                </a:cubicBezTo>
                <a:cubicBezTo>
                  <a:pt x="2326457" y="-47376"/>
                  <a:pt x="2572649" y="40434"/>
                  <a:pt x="2823098" y="0"/>
                </a:cubicBezTo>
                <a:cubicBezTo>
                  <a:pt x="2836185" y="152247"/>
                  <a:pt x="2785044" y="316710"/>
                  <a:pt x="2823098" y="555795"/>
                </a:cubicBezTo>
                <a:cubicBezTo>
                  <a:pt x="2861152" y="794880"/>
                  <a:pt x="2796378" y="860061"/>
                  <a:pt x="2823098" y="1128263"/>
                </a:cubicBezTo>
                <a:cubicBezTo>
                  <a:pt x="2849818" y="1396465"/>
                  <a:pt x="2766816" y="1492873"/>
                  <a:pt x="2823098" y="1667384"/>
                </a:cubicBezTo>
                <a:cubicBezTo>
                  <a:pt x="2717673" y="1713766"/>
                  <a:pt x="2504776" y="1638853"/>
                  <a:pt x="2343171" y="1667384"/>
                </a:cubicBezTo>
                <a:cubicBezTo>
                  <a:pt x="2181566" y="1695915"/>
                  <a:pt x="2056196" y="1629234"/>
                  <a:pt x="1835014" y="1667384"/>
                </a:cubicBezTo>
                <a:cubicBezTo>
                  <a:pt x="1613832" y="1705534"/>
                  <a:pt x="1547875" y="1664625"/>
                  <a:pt x="1326856" y="1667384"/>
                </a:cubicBezTo>
                <a:cubicBezTo>
                  <a:pt x="1105837" y="1670143"/>
                  <a:pt x="983577" y="1658906"/>
                  <a:pt x="818698" y="1667384"/>
                </a:cubicBezTo>
                <a:cubicBezTo>
                  <a:pt x="653819" y="1675862"/>
                  <a:pt x="273764" y="1633859"/>
                  <a:pt x="0" y="1667384"/>
                </a:cubicBezTo>
                <a:cubicBezTo>
                  <a:pt x="-2990" y="1499241"/>
                  <a:pt x="17899" y="1386780"/>
                  <a:pt x="0" y="1144937"/>
                </a:cubicBezTo>
                <a:cubicBezTo>
                  <a:pt x="-17899" y="903094"/>
                  <a:pt x="51524" y="851627"/>
                  <a:pt x="0" y="572469"/>
                </a:cubicBezTo>
                <a:cubicBezTo>
                  <a:pt x="-51524" y="293311"/>
                  <a:pt x="36425" y="274819"/>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i="1" dirty="0"/>
              <a:t>“My sin yelled crucify louder than the mob that day”</a:t>
            </a:r>
            <a:endParaRPr lang="en-GB" b="1" i="1" dirty="0"/>
          </a:p>
        </p:txBody>
      </p:sp>
    </p:spTree>
    <p:extLst>
      <p:ext uri="{BB962C8B-B14F-4D97-AF65-F5344CB8AC3E}">
        <p14:creationId xmlns:p14="http://schemas.microsoft.com/office/powerpoint/2010/main" val="190766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1697E4E-4306-25B7-97FF-A012C8A0C4AA}"/>
              </a:ext>
            </a:extLst>
          </p:cNvPr>
          <p:cNvGraphicFramePr>
            <a:graphicFrameLocks noChangeAspect="1"/>
          </p:cNvGraphicFramePr>
          <p:nvPr>
            <p:custDataLst>
              <p:tags r:id="rId1"/>
            </p:custDataLst>
            <p:extLst>
              <p:ext uri="{D42A27DB-BD31-4B8C-83A1-F6EECF244321}">
                <p14:modId xmlns:p14="http://schemas.microsoft.com/office/powerpoint/2010/main" val="1871283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5" name="Object 4" hidden="1">
                        <a:extLst>
                          <a:ext uri="{FF2B5EF4-FFF2-40B4-BE49-F238E27FC236}">
                            <a16:creationId xmlns:a16="http://schemas.microsoft.com/office/drawing/2014/main" id="{B1697E4E-4306-25B7-97FF-A012C8A0C4A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1C9A660-11F8-20BB-709E-FF63242E5406}"/>
              </a:ext>
            </a:extLst>
          </p:cNvPr>
          <p:cNvSpPr>
            <a:spLocks noGrp="1"/>
          </p:cNvSpPr>
          <p:nvPr>
            <p:ph type="title"/>
          </p:nvPr>
        </p:nvSpPr>
        <p:spPr/>
        <p:txBody>
          <a:bodyPr vert="horz"/>
          <a:lstStyle/>
          <a:p>
            <a:r>
              <a:rPr lang="en-GB" dirty="0"/>
              <a:t>Acts 3:17-26</a:t>
            </a:r>
          </a:p>
        </p:txBody>
      </p:sp>
      <p:sp>
        <p:nvSpPr>
          <p:cNvPr id="7" name="Content Placeholder 2">
            <a:extLst>
              <a:ext uri="{FF2B5EF4-FFF2-40B4-BE49-F238E27FC236}">
                <a16:creationId xmlns:a16="http://schemas.microsoft.com/office/drawing/2014/main" id="{BA735330-B763-A09E-FD56-F41A98EB52EC}"/>
              </a:ext>
            </a:extLst>
          </p:cNvPr>
          <p:cNvSpPr>
            <a:spLocks noGrp="1"/>
          </p:cNvSpPr>
          <p:nvPr>
            <p:ph idx="1"/>
          </p:nvPr>
        </p:nvSpPr>
        <p:spPr>
          <a:xfrm>
            <a:off x="808662" y="1633490"/>
            <a:ext cx="10357666" cy="4320049"/>
          </a:xfrm>
          <a:custGeom>
            <a:avLst/>
            <a:gdLst>
              <a:gd name="connsiteX0" fmla="*/ 0 w 10357666"/>
              <a:gd name="connsiteY0" fmla="*/ 0 h 4320049"/>
              <a:gd name="connsiteX1" fmla="*/ 575426 w 10357666"/>
              <a:gd name="connsiteY1" fmla="*/ 0 h 4320049"/>
              <a:gd name="connsiteX2" fmla="*/ 840122 w 10357666"/>
              <a:gd name="connsiteY2" fmla="*/ 0 h 4320049"/>
              <a:gd name="connsiteX3" fmla="*/ 1104818 w 10357666"/>
              <a:gd name="connsiteY3" fmla="*/ 0 h 4320049"/>
              <a:gd name="connsiteX4" fmla="*/ 1369514 w 10357666"/>
              <a:gd name="connsiteY4" fmla="*/ 0 h 4320049"/>
              <a:gd name="connsiteX5" fmla="*/ 1944940 w 10357666"/>
              <a:gd name="connsiteY5" fmla="*/ 0 h 4320049"/>
              <a:gd name="connsiteX6" fmla="*/ 2520365 w 10357666"/>
              <a:gd name="connsiteY6" fmla="*/ 0 h 4320049"/>
              <a:gd name="connsiteX7" fmla="*/ 2992215 w 10357666"/>
              <a:gd name="connsiteY7" fmla="*/ 0 h 4320049"/>
              <a:gd name="connsiteX8" fmla="*/ 3671217 w 10357666"/>
              <a:gd name="connsiteY8" fmla="*/ 0 h 4320049"/>
              <a:gd name="connsiteX9" fmla="*/ 4350220 w 10357666"/>
              <a:gd name="connsiteY9" fmla="*/ 0 h 4320049"/>
              <a:gd name="connsiteX10" fmla="*/ 4614916 w 10357666"/>
              <a:gd name="connsiteY10" fmla="*/ 0 h 4320049"/>
              <a:gd name="connsiteX11" fmla="*/ 5086765 w 10357666"/>
              <a:gd name="connsiteY11" fmla="*/ 0 h 4320049"/>
              <a:gd name="connsiteX12" fmla="*/ 5765767 w 10357666"/>
              <a:gd name="connsiteY12" fmla="*/ 0 h 4320049"/>
              <a:gd name="connsiteX13" fmla="*/ 6237617 w 10357666"/>
              <a:gd name="connsiteY13" fmla="*/ 0 h 4320049"/>
              <a:gd name="connsiteX14" fmla="*/ 6605889 w 10357666"/>
              <a:gd name="connsiteY14" fmla="*/ 0 h 4320049"/>
              <a:gd name="connsiteX15" fmla="*/ 6870585 w 10357666"/>
              <a:gd name="connsiteY15" fmla="*/ 0 h 4320049"/>
              <a:gd name="connsiteX16" fmla="*/ 7342434 w 10357666"/>
              <a:gd name="connsiteY16" fmla="*/ 0 h 4320049"/>
              <a:gd name="connsiteX17" fmla="*/ 7710707 w 10357666"/>
              <a:gd name="connsiteY17" fmla="*/ 0 h 4320049"/>
              <a:gd name="connsiteX18" fmla="*/ 8182556 w 10357666"/>
              <a:gd name="connsiteY18" fmla="*/ 0 h 4320049"/>
              <a:gd name="connsiteX19" fmla="*/ 8861559 w 10357666"/>
              <a:gd name="connsiteY19" fmla="*/ 0 h 4320049"/>
              <a:gd name="connsiteX20" fmla="*/ 9333408 w 10357666"/>
              <a:gd name="connsiteY20" fmla="*/ 0 h 4320049"/>
              <a:gd name="connsiteX21" fmla="*/ 9598104 w 10357666"/>
              <a:gd name="connsiteY21" fmla="*/ 0 h 4320049"/>
              <a:gd name="connsiteX22" fmla="*/ 10357666 w 10357666"/>
              <a:gd name="connsiteY22" fmla="*/ 0 h 4320049"/>
              <a:gd name="connsiteX23" fmla="*/ 10357666 w 10357666"/>
              <a:gd name="connsiteY23" fmla="*/ 540006 h 4320049"/>
              <a:gd name="connsiteX24" fmla="*/ 10357666 w 10357666"/>
              <a:gd name="connsiteY24" fmla="*/ 993611 h 4320049"/>
              <a:gd name="connsiteX25" fmla="*/ 10357666 w 10357666"/>
              <a:gd name="connsiteY25" fmla="*/ 1404016 h 4320049"/>
              <a:gd name="connsiteX26" fmla="*/ 10357666 w 10357666"/>
              <a:gd name="connsiteY26" fmla="*/ 1944022 h 4320049"/>
              <a:gd name="connsiteX27" fmla="*/ 10357666 w 10357666"/>
              <a:gd name="connsiteY27" fmla="*/ 2484028 h 4320049"/>
              <a:gd name="connsiteX28" fmla="*/ 10357666 w 10357666"/>
              <a:gd name="connsiteY28" fmla="*/ 2894433 h 4320049"/>
              <a:gd name="connsiteX29" fmla="*/ 10357666 w 10357666"/>
              <a:gd name="connsiteY29" fmla="*/ 3391238 h 4320049"/>
              <a:gd name="connsiteX30" fmla="*/ 10357666 w 10357666"/>
              <a:gd name="connsiteY30" fmla="*/ 3844844 h 4320049"/>
              <a:gd name="connsiteX31" fmla="*/ 10357666 w 10357666"/>
              <a:gd name="connsiteY31" fmla="*/ 4320049 h 4320049"/>
              <a:gd name="connsiteX32" fmla="*/ 9575087 w 10357666"/>
              <a:gd name="connsiteY32" fmla="*/ 4320049 h 4320049"/>
              <a:gd name="connsiteX33" fmla="*/ 8999661 w 10357666"/>
              <a:gd name="connsiteY33" fmla="*/ 4320049 h 4320049"/>
              <a:gd name="connsiteX34" fmla="*/ 8631388 w 10357666"/>
              <a:gd name="connsiteY34" fmla="*/ 4320049 h 4320049"/>
              <a:gd name="connsiteX35" fmla="*/ 7952386 w 10357666"/>
              <a:gd name="connsiteY35" fmla="*/ 4320049 h 4320049"/>
              <a:gd name="connsiteX36" fmla="*/ 7169807 w 10357666"/>
              <a:gd name="connsiteY36" fmla="*/ 4320049 h 4320049"/>
              <a:gd name="connsiteX37" fmla="*/ 6490804 w 10357666"/>
              <a:gd name="connsiteY37" fmla="*/ 4320049 h 4320049"/>
              <a:gd name="connsiteX38" fmla="*/ 6018955 w 10357666"/>
              <a:gd name="connsiteY38" fmla="*/ 4320049 h 4320049"/>
              <a:gd name="connsiteX39" fmla="*/ 5547106 w 10357666"/>
              <a:gd name="connsiteY39" fmla="*/ 4320049 h 4320049"/>
              <a:gd name="connsiteX40" fmla="*/ 4971680 w 10357666"/>
              <a:gd name="connsiteY40" fmla="*/ 4320049 h 4320049"/>
              <a:gd name="connsiteX41" fmla="*/ 4292677 w 10357666"/>
              <a:gd name="connsiteY41" fmla="*/ 4320049 h 4320049"/>
              <a:gd name="connsiteX42" fmla="*/ 3717251 w 10357666"/>
              <a:gd name="connsiteY42" fmla="*/ 4320049 h 4320049"/>
              <a:gd name="connsiteX43" fmla="*/ 2934672 w 10357666"/>
              <a:gd name="connsiteY43" fmla="*/ 4320049 h 4320049"/>
              <a:gd name="connsiteX44" fmla="*/ 2255669 w 10357666"/>
              <a:gd name="connsiteY44" fmla="*/ 4320049 h 4320049"/>
              <a:gd name="connsiteX45" fmla="*/ 1473090 w 10357666"/>
              <a:gd name="connsiteY45" fmla="*/ 4320049 h 4320049"/>
              <a:gd name="connsiteX46" fmla="*/ 794088 w 10357666"/>
              <a:gd name="connsiteY46" fmla="*/ 4320049 h 4320049"/>
              <a:gd name="connsiteX47" fmla="*/ 0 w 10357666"/>
              <a:gd name="connsiteY47" fmla="*/ 4320049 h 4320049"/>
              <a:gd name="connsiteX48" fmla="*/ 0 w 10357666"/>
              <a:gd name="connsiteY48" fmla="*/ 3909644 h 4320049"/>
              <a:gd name="connsiteX49" fmla="*/ 0 w 10357666"/>
              <a:gd name="connsiteY49" fmla="*/ 3456039 h 4320049"/>
              <a:gd name="connsiteX50" fmla="*/ 0 w 10357666"/>
              <a:gd name="connsiteY50" fmla="*/ 2959234 h 4320049"/>
              <a:gd name="connsiteX51" fmla="*/ 0 w 10357666"/>
              <a:gd name="connsiteY51" fmla="*/ 2332826 h 4320049"/>
              <a:gd name="connsiteX52" fmla="*/ 0 w 10357666"/>
              <a:gd name="connsiteY52" fmla="*/ 1922422 h 4320049"/>
              <a:gd name="connsiteX53" fmla="*/ 0 w 10357666"/>
              <a:gd name="connsiteY53" fmla="*/ 1382416 h 4320049"/>
              <a:gd name="connsiteX54" fmla="*/ 0 w 10357666"/>
              <a:gd name="connsiteY54" fmla="*/ 885610 h 4320049"/>
              <a:gd name="connsiteX55" fmla="*/ 0 w 10357666"/>
              <a:gd name="connsiteY55" fmla="*/ 0 h 432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357666" h="4320049" fill="none" extrusionOk="0">
                <a:moveTo>
                  <a:pt x="0" y="0"/>
                </a:moveTo>
                <a:cubicBezTo>
                  <a:pt x="271829" y="-25396"/>
                  <a:pt x="340863" y="738"/>
                  <a:pt x="575426" y="0"/>
                </a:cubicBezTo>
                <a:cubicBezTo>
                  <a:pt x="809989" y="-738"/>
                  <a:pt x="772697" y="12862"/>
                  <a:pt x="840122" y="0"/>
                </a:cubicBezTo>
                <a:cubicBezTo>
                  <a:pt x="907547" y="-12862"/>
                  <a:pt x="1023601" y="8782"/>
                  <a:pt x="1104818" y="0"/>
                </a:cubicBezTo>
                <a:cubicBezTo>
                  <a:pt x="1186035" y="-8782"/>
                  <a:pt x="1309783" y="14004"/>
                  <a:pt x="1369514" y="0"/>
                </a:cubicBezTo>
                <a:cubicBezTo>
                  <a:pt x="1429245" y="-14004"/>
                  <a:pt x="1715167" y="20341"/>
                  <a:pt x="1944940" y="0"/>
                </a:cubicBezTo>
                <a:cubicBezTo>
                  <a:pt x="2174713" y="-20341"/>
                  <a:pt x="2271919" y="57495"/>
                  <a:pt x="2520365" y="0"/>
                </a:cubicBezTo>
                <a:cubicBezTo>
                  <a:pt x="2768811" y="-57495"/>
                  <a:pt x="2876207" y="47954"/>
                  <a:pt x="2992215" y="0"/>
                </a:cubicBezTo>
                <a:cubicBezTo>
                  <a:pt x="3108223" y="-47954"/>
                  <a:pt x="3460515" y="52098"/>
                  <a:pt x="3671217" y="0"/>
                </a:cubicBezTo>
                <a:cubicBezTo>
                  <a:pt x="3881919" y="-52098"/>
                  <a:pt x="4209609" y="19104"/>
                  <a:pt x="4350220" y="0"/>
                </a:cubicBezTo>
                <a:cubicBezTo>
                  <a:pt x="4490831" y="-19104"/>
                  <a:pt x="4484728" y="18293"/>
                  <a:pt x="4614916" y="0"/>
                </a:cubicBezTo>
                <a:cubicBezTo>
                  <a:pt x="4745104" y="-18293"/>
                  <a:pt x="4979691" y="30881"/>
                  <a:pt x="5086765" y="0"/>
                </a:cubicBezTo>
                <a:cubicBezTo>
                  <a:pt x="5193839" y="-30881"/>
                  <a:pt x="5462424" y="44296"/>
                  <a:pt x="5765767" y="0"/>
                </a:cubicBezTo>
                <a:cubicBezTo>
                  <a:pt x="6069110" y="-44296"/>
                  <a:pt x="6012520" y="40542"/>
                  <a:pt x="6237617" y="0"/>
                </a:cubicBezTo>
                <a:cubicBezTo>
                  <a:pt x="6462714" y="-40542"/>
                  <a:pt x="6494030" y="28778"/>
                  <a:pt x="6605889" y="0"/>
                </a:cubicBezTo>
                <a:cubicBezTo>
                  <a:pt x="6717748" y="-28778"/>
                  <a:pt x="6784242" y="12266"/>
                  <a:pt x="6870585" y="0"/>
                </a:cubicBezTo>
                <a:cubicBezTo>
                  <a:pt x="6956928" y="-12266"/>
                  <a:pt x="7213963" y="13400"/>
                  <a:pt x="7342434" y="0"/>
                </a:cubicBezTo>
                <a:cubicBezTo>
                  <a:pt x="7470905" y="-13400"/>
                  <a:pt x="7597814" y="35098"/>
                  <a:pt x="7710707" y="0"/>
                </a:cubicBezTo>
                <a:cubicBezTo>
                  <a:pt x="7823600" y="-35098"/>
                  <a:pt x="7947683" y="51358"/>
                  <a:pt x="8182556" y="0"/>
                </a:cubicBezTo>
                <a:cubicBezTo>
                  <a:pt x="8417429" y="-51358"/>
                  <a:pt x="8567723" y="67054"/>
                  <a:pt x="8861559" y="0"/>
                </a:cubicBezTo>
                <a:cubicBezTo>
                  <a:pt x="9155395" y="-67054"/>
                  <a:pt x="9129393" y="54896"/>
                  <a:pt x="9333408" y="0"/>
                </a:cubicBezTo>
                <a:cubicBezTo>
                  <a:pt x="9537423" y="-54896"/>
                  <a:pt x="9535898" y="31568"/>
                  <a:pt x="9598104" y="0"/>
                </a:cubicBezTo>
                <a:cubicBezTo>
                  <a:pt x="9660310" y="-31568"/>
                  <a:pt x="10052354" y="79200"/>
                  <a:pt x="10357666" y="0"/>
                </a:cubicBezTo>
                <a:cubicBezTo>
                  <a:pt x="10402086" y="268238"/>
                  <a:pt x="10328454" y="342501"/>
                  <a:pt x="10357666" y="540006"/>
                </a:cubicBezTo>
                <a:cubicBezTo>
                  <a:pt x="10386878" y="737511"/>
                  <a:pt x="10330016" y="878033"/>
                  <a:pt x="10357666" y="993611"/>
                </a:cubicBezTo>
                <a:cubicBezTo>
                  <a:pt x="10385316" y="1109190"/>
                  <a:pt x="10357237" y="1246077"/>
                  <a:pt x="10357666" y="1404016"/>
                </a:cubicBezTo>
                <a:cubicBezTo>
                  <a:pt x="10358095" y="1561956"/>
                  <a:pt x="10310937" y="1699640"/>
                  <a:pt x="10357666" y="1944022"/>
                </a:cubicBezTo>
                <a:cubicBezTo>
                  <a:pt x="10404395" y="2188404"/>
                  <a:pt x="10323088" y="2361908"/>
                  <a:pt x="10357666" y="2484028"/>
                </a:cubicBezTo>
                <a:cubicBezTo>
                  <a:pt x="10392244" y="2606148"/>
                  <a:pt x="10352712" y="2720687"/>
                  <a:pt x="10357666" y="2894433"/>
                </a:cubicBezTo>
                <a:cubicBezTo>
                  <a:pt x="10362620" y="3068179"/>
                  <a:pt x="10308885" y="3190769"/>
                  <a:pt x="10357666" y="3391238"/>
                </a:cubicBezTo>
                <a:cubicBezTo>
                  <a:pt x="10406447" y="3591708"/>
                  <a:pt x="10305446" y="3673531"/>
                  <a:pt x="10357666" y="3844844"/>
                </a:cubicBezTo>
                <a:cubicBezTo>
                  <a:pt x="10409886" y="4016157"/>
                  <a:pt x="10304144" y="4104017"/>
                  <a:pt x="10357666" y="4320049"/>
                </a:cubicBezTo>
                <a:cubicBezTo>
                  <a:pt x="10066067" y="4343141"/>
                  <a:pt x="9844649" y="4245641"/>
                  <a:pt x="9575087" y="4320049"/>
                </a:cubicBezTo>
                <a:cubicBezTo>
                  <a:pt x="9305525" y="4394457"/>
                  <a:pt x="9280496" y="4294798"/>
                  <a:pt x="8999661" y="4320049"/>
                </a:cubicBezTo>
                <a:cubicBezTo>
                  <a:pt x="8718826" y="4345300"/>
                  <a:pt x="8740009" y="4301313"/>
                  <a:pt x="8631388" y="4320049"/>
                </a:cubicBezTo>
                <a:cubicBezTo>
                  <a:pt x="8522767" y="4338785"/>
                  <a:pt x="8247211" y="4284278"/>
                  <a:pt x="7952386" y="4320049"/>
                </a:cubicBezTo>
                <a:cubicBezTo>
                  <a:pt x="7657561" y="4355820"/>
                  <a:pt x="7389027" y="4267344"/>
                  <a:pt x="7169807" y="4320049"/>
                </a:cubicBezTo>
                <a:cubicBezTo>
                  <a:pt x="6950587" y="4372754"/>
                  <a:pt x="6633493" y="4289952"/>
                  <a:pt x="6490804" y="4320049"/>
                </a:cubicBezTo>
                <a:cubicBezTo>
                  <a:pt x="6348115" y="4350146"/>
                  <a:pt x="6195167" y="4310431"/>
                  <a:pt x="6018955" y="4320049"/>
                </a:cubicBezTo>
                <a:cubicBezTo>
                  <a:pt x="5842743" y="4329667"/>
                  <a:pt x="5748732" y="4292082"/>
                  <a:pt x="5547106" y="4320049"/>
                </a:cubicBezTo>
                <a:cubicBezTo>
                  <a:pt x="5345480" y="4348016"/>
                  <a:pt x="5242436" y="4262583"/>
                  <a:pt x="4971680" y="4320049"/>
                </a:cubicBezTo>
                <a:cubicBezTo>
                  <a:pt x="4700924" y="4377515"/>
                  <a:pt x="4614213" y="4308255"/>
                  <a:pt x="4292677" y="4320049"/>
                </a:cubicBezTo>
                <a:cubicBezTo>
                  <a:pt x="3971141" y="4331843"/>
                  <a:pt x="3995897" y="4270056"/>
                  <a:pt x="3717251" y="4320049"/>
                </a:cubicBezTo>
                <a:cubicBezTo>
                  <a:pt x="3438605" y="4370042"/>
                  <a:pt x="3130906" y="4249964"/>
                  <a:pt x="2934672" y="4320049"/>
                </a:cubicBezTo>
                <a:cubicBezTo>
                  <a:pt x="2738438" y="4390134"/>
                  <a:pt x="2557874" y="4268707"/>
                  <a:pt x="2255669" y="4320049"/>
                </a:cubicBezTo>
                <a:cubicBezTo>
                  <a:pt x="1953464" y="4371391"/>
                  <a:pt x="1855858" y="4319447"/>
                  <a:pt x="1473090" y="4320049"/>
                </a:cubicBezTo>
                <a:cubicBezTo>
                  <a:pt x="1090322" y="4320651"/>
                  <a:pt x="1106922" y="4243068"/>
                  <a:pt x="794088" y="4320049"/>
                </a:cubicBezTo>
                <a:cubicBezTo>
                  <a:pt x="481254" y="4397030"/>
                  <a:pt x="282235" y="4312527"/>
                  <a:pt x="0" y="4320049"/>
                </a:cubicBezTo>
                <a:cubicBezTo>
                  <a:pt x="-46031" y="4200727"/>
                  <a:pt x="23432" y="4090096"/>
                  <a:pt x="0" y="3909644"/>
                </a:cubicBezTo>
                <a:cubicBezTo>
                  <a:pt x="-23432" y="3729193"/>
                  <a:pt x="50720" y="3579236"/>
                  <a:pt x="0" y="3456039"/>
                </a:cubicBezTo>
                <a:cubicBezTo>
                  <a:pt x="-50720" y="3332842"/>
                  <a:pt x="56591" y="3117975"/>
                  <a:pt x="0" y="2959234"/>
                </a:cubicBezTo>
                <a:cubicBezTo>
                  <a:pt x="-56591" y="2800494"/>
                  <a:pt x="56906" y="2483862"/>
                  <a:pt x="0" y="2332826"/>
                </a:cubicBezTo>
                <a:cubicBezTo>
                  <a:pt x="-56906" y="2181790"/>
                  <a:pt x="30622" y="2006682"/>
                  <a:pt x="0" y="1922422"/>
                </a:cubicBezTo>
                <a:cubicBezTo>
                  <a:pt x="-30622" y="1838162"/>
                  <a:pt x="27831" y="1574923"/>
                  <a:pt x="0" y="1382416"/>
                </a:cubicBezTo>
                <a:cubicBezTo>
                  <a:pt x="-27831" y="1189909"/>
                  <a:pt x="48060" y="1084293"/>
                  <a:pt x="0" y="885610"/>
                </a:cubicBezTo>
                <a:cubicBezTo>
                  <a:pt x="-48060" y="686927"/>
                  <a:pt x="3272" y="183986"/>
                  <a:pt x="0" y="0"/>
                </a:cubicBezTo>
                <a:close/>
              </a:path>
              <a:path w="10357666" h="4320049"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2343" y="53438"/>
                  <a:pt x="2727519" y="0"/>
                </a:cubicBezTo>
                <a:cubicBezTo>
                  <a:pt x="2902695" y="-53438"/>
                  <a:pt x="2997897" y="52771"/>
                  <a:pt x="3199368" y="0"/>
                </a:cubicBezTo>
                <a:cubicBezTo>
                  <a:pt x="3400839" y="-52771"/>
                  <a:pt x="3543651" y="50449"/>
                  <a:pt x="3671217" y="0"/>
                </a:cubicBezTo>
                <a:cubicBezTo>
                  <a:pt x="3798783" y="-50449"/>
                  <a:pt x="4097441" y="67972"/>
                  <a:pt x="4246643" y="0"/>
                </a:cubicBezTo>
                <a:cubicBezTo>
                  <a:pt x="4395845" y="-67972"/>
                  <a:pt x="4453827" y="27044"/>
                  <a:pt x="4511339" y="0"/>
                </a:cubicBezTo>
                <a:cubicBezTo>
                  <a:pt x="4568851" y="-27044"/>
                  <a:pt x="4893197" y="28098"/>
                  <a:pt x="5086765" y="0"/>
                </a:cubicBezTo>
                <a:cubicBezTo>
                  <a:pt x="5280333" y="-28098"/>
                  <a:pt x="5375492" y="18814"/>
                  <a:pt x="5558614" y="0"/>
                </a:cubicBezTo>
                <a:cubicBezTo>
                  <a:pt x="5741736" y="-18814"/>
                  <a:pt x="6100060" y="78618"/>
                  <a:pt x="6237617" y="0"/>
                </a:cubicBezTo>
                <a:cubicBezTo>
                  <a:pt x="6375174" y="-78618"/>
                  <a:pt x="6508985" y="17920"/>
                  <a:pt x="6709466" y="0"/>
                </a:cubicBezTo>
                <a:cubicBezTo>
                  <a:pt x="6909947" y="-17920"/>
                  <a:pt x="7148780" y="47950"/>
                  <a:pt x="7388468" y="0"/>
                </a:cubicBezTo>
                <a:cubicBezTo>
                  <a:pt x="7628156" y="-47950"/>
                  <a:pt x="7825185" y="12713"/>
                  <a:pt x="8171048" y="0"/>
                </a:cubicBezTo>
                <a:cubicBezTo>
                  <a:pt x="8516911" y="-12713"/>
                  <a:pt x="8683821" y="50560"/>
                  <a:pt x="8850050" y="0"/>
                </a:cubicBezTo>
                <a:cubicBezTo>
                  <a:pt x="9016279" y="-50560"/>
                  <a:pt x="9211455" y="61824"/>
                  <a:pt x="9529053" y="0"/>
                </a:cubicBezTo>
                <a:cubicBezTo>
                  <a:pt x="9846651" y="-61824"/>
                  <a:pt x="9675386" y="16526"/>
                  <a:pt x="9793749" y="0"/>
                </a:cubicBezTo>
                <a:cubicBezTo>
                  <a:pt x="9912112" y="-16526"/>
                  <a:pt x="10108407" y="62065"/>
                  <a:pt x="10357666" y="0"/>
                </a:cubicBezTo>
                <a:cubicBezTo>
                  <a:pt x="10380692" y="135747"/>
                  <a:pt x="10315282" y="279917"/>
                  <a:pt x="10357666" y="410405"/>
                </a:cubicBezTo>
                <a:cubicBezTo>
                  <a:pt x="10400050" y="540894"/>
                  <a:pt x="10355003" y="672396"/>
                  <a:pt x="10357666" y="864010"/>
                </a:cubicBezTo>
                <a:cubicBezTo>
                  <a:pt x="10360329" y="1055625"/>
                  <a:pt x="10335815" y="1247550"/>
                  <a:pt x="10357666" y="1360815"/>
                </a:cubicBezTo>
                <a:cubicBezTo>
                  <a:pt x="10379517" y="1474080"/>
                  <a:pt x="10343619" y="1642295"/>
                  <a:pt x="10357666" y="1814421"/>
                </a:cubicBezTo>
                <a:cubicBezTo>
                  <a:pt x="10371713" y="1986547"/>
                  <a:pt x="10338526" y="2078877"/>
                  <a:pt x="10357666" y="2224825"/>
                </a:cubicBezTo>
                <a:cubicBezTo>
                  <a:pt x="10376806" y="2370773"/>
                  <a:pt x="10345346" y="2697257"/>
                  <a:pt x="10357666" y="2851232"/>
                </a:cubicBezTo>
                <a:cubicBezTo>
                  <a:pt x="10369986" y="3005207"/>
                  <a:pt x="10332251" y="3247153"/>
                  <a:pt x="10357666" y="3434439"/>
                </a:cubicBezTo>
                <a:cubicBezTo>
                  <a:pt x="10383081" y="3621725"/>
                  <a:pt x="10340355" y="3736126"/>
                  <a:pt x="10357666" y="3844844"/>
                </a:cubicBezTo>
                <a:cubicBezTo>
                  <a:pt x="10374977" y="3953562"/>
                  <a:pt x="10302055" y="4093287"/>
                  <a:pt x="10357666" y="4320049"/>
                </a:cubicBezTo>
                <a:cubicBezTo>
                  <a:pt x="10135709" y="4340980"/>
                  <a:pt x="10005997" y="4284314"/>
                  <a:pt x="9885817" y="4320049"/>
                </a:cubicBezTo>
                <a:cubicBezTo>
                  <a:pt x="9765637" y="4355784"/>
                  <a:pt x="9738313" y="4291732"/>
                  <a:pt x="9621121" y="4320049"/>
                </a:cubicBezTo>
                <a:cubicBezTo>
                  <a:pt x="9503929" y="4348366"/>
                  <a:pt x="9213302" y="4286718"/>
                  <a:pt x="8942118" y="4320049"/>
                </a:cubicBezTo>
                <a:cubicBezTo>
                  <a:pt x="8670934" y="4353380"/>
                  <a:pt x="8584096" y="4268280"/>
                  <a:pt x="8366692" y="4320049"/>
                </a:cubicBezTo>
                <a:cubicBezTo>
                  <a:pt x="8149288" y="4371818"/>
                  <a:pt x="7794921" y="4228306"/>
                  <a:pt x="7584113" y="4320049"/>
                </a:cubicBezTo>
                <a:cubicBezTo>
                  <a:pt x="7373305" y="4411792"/>
                  <a:pt x="7266749" y="4307334"/>
                  <a:pt x="7112264" y="4320049"/>
                </a:cubicBezTo>
                <a:cubicBezTo>
                  <a:pt x="6957779" y="4332764"/>
                  <a:pt x="6749743" y="4272565"/>
                  <a:pt x="6433261" y="4320049"/>
                </a:cubicBezTo>
                <a:cubicBezTo>
                  <a:pt x="6116779" y="4367533"/>
                  <a:pt x="6290100" y="4294540"/>
                  <a:pt x="6168566" y="4320049"/>
                </a:cubicBezTo>
                <a:cubicBezTo>
                  <a:pt x="6047032" y="4345558"/>
                  <a:pt x="5855909" y="4285068"/>
                  <a:pt x="5696716" y="4320049"/>
                </a:cubicBezTo>
                <a:cubicBezTo>
                  <a:pt x="5537523" y="4355030"/>
                  <a:pt x="5512310" y="4298001"/>
                  <a:pt x="5432020" y="4320049"/>
                </a:cubicBezTo>
                <a:cubicBezTo>
                  <a:pt x="5351730" y="4342097"/>
                  <a:pt x="4979904" y="4257773"/>
                  <a:pt x="4856595" y="4320049"/>
                </a:cubicBezTo>
                <a:cubicBezTo>
                  <a:pt x="4733286" y="4382325"/>
                  <a:pt x="4656896" y="4313249"/>
                  <a:pt x="4488322" y="4320049"/>
                </a:cubicBezTo>
                <a:cubicBezTo>
                  <a:pt x="4319748" y="4326849"/>
                  <a:pt x="4147843" y="4288858"/>
                  <a:pt x="4016473" y="4320049"/>
                </a:cubicBezTo>
                <a:cubicBezTo>
                  <a:pt x="3885103" y="4351240"/>
                  <a:pt x="3684938" y="4303311"/>
                  <a:pt x="3441047" y="4320049"/>
                </a:cubicBezTo>
                <a:cubicBezTo>
                  <a:pt x="3197156" y="4336787"/>
                  <a:pt x="3289305" y="4303329"/>
                  <a:pt x="3176351" y="4320049"/>
                </a:cubicBezTo>
                <a:cubicBezTo>
                  <a:pt x="3063397" y="4336769"/>
                  <a:pt x="2986781" y="4298122"/>
                  <a:pt x="2911655" y="4320049"/>
                </a:cubicBezTo>
                <a:cubicBezTo>
                  <a:pt x="2836529" y="4341976"/>
                  <a:pt x="2737445" y="4294745"/>
                  <a:pt x="2646959" y="4320049"/>
                </a:cubicBezTo>
                <a:cubicBezTo>
                  <a:pt x="2556473" y="4345353"/>
                  <a:pt x="2456710" y="4291343"/>
                  <a:pt x="2278687" y="4320049"/>
                </a:cubicBezTo>
                <a:cubicBezTo>
                  <a:pt x="2100664" y="4348755"/>
                  <a:pt x="2119195" y="4305778"/>
                  <a:pt x="2013991" y="4320049"/>
                </a:cubicBezTo>
                <a:cubicBezTo>
                  <a:pt x="1908787" y="4334320"/>
                  <a:pt x="1453155" y="4257094"/>
                  <a:pt x="1231411" y="4320049"/>
                </a:cubicBezTo>
                <a:cubicBezTo>
                  <a:pt x="1009667" y="4383004"/>
                  <a:pt x="526536" y="4249571"/>
                  <a:pt x="0" y="4320049"/>
                </a:cubicBezTo>
                <a:cubicBezTo>
                  <a:pt x="-25715" y="4149797"/>
                  <a:pt x="42513" y="4001001"/>
                  <a:pt x="0" y="3693642"/>
                </a:cubicBezTo>
                <a:cubicBezTo>
                  <a:pt x="-42513" y="3386283"/>
                  <a:pt x="15342" y="3464229"/>
                  <a:pt x="0" y="3283237"/>
                </a:cubicBezTo>
                <a:cubicBezTo>
                  <a:pt x="-15342" y="3102245"/>
                  <a:pt x="36295" y="3028382"/>
                  <a:pt x="0" y="2872833"/>
                </a:cubicBezTo>
                <a:cubicBezTo>
                  <a:pt x="-36295" y="2717284"/>
                  <a:pt x="38007" y="2597188"/>
                  <a:pt x="0" y="2376027"/>
                </a:cubicBezTo>
                <a:cubicBezTo>
                  <a:pt x="-38007" y="2154866"/>
                  <a:pt x="21049" y="2095803"/>
                  <a:pt x="0" y="1879221"/>
                </a:cubicBezTo>
                <a:cubicBezTo>
                  <a:pt x="-21049" y="1662639"/>
                  <a:pt x="53670" y="1495357"/>
                  <a:pt x="0" y="1382416"/>
                </a:cubicBezTo>
                <a:cubicBezTo>
                  <a:pt x="-53670" y="1269476"/>
                  <a:pt x="26742" y="1158124"/>
                  <a:pt x="0" y="972011"/>
                </a:cubicBezTo>
                <a:cubicBezTo>
                  <a:pt x="-26742" y="785898"/>
                  <a:pt x="30583" y="407970"/>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3421751268">
                  <ask:type>
                    <ask:lineSketchScribble/>
                  </ask:type>
                </ask:lineSketchStyleProps>
              </a:ext>
            </a:extLst>
          </a:ln>
        </p:spPr>
        <p:txBody>
          <a:bodyPr anchor="ctr">
            <a:normAutofit lnSpcReduction="10000"/>
          </a:bodyPr>
          <a:lstStyle/>
          <a:p>
            <a:pPr marL="0" indent="0">
              <a:buNone/>
            </a:pPr>
            <a:r>
              <a:rPr lang="en-US" sz="2600" i="1" baseline="30000" dirty="0"/>
              <a:t>17 “Now, fellow Israelites, I know that </a:t>
            </a:r>
            <a:r>
              <a:rPr lang="en-US" sz="2600" b="1" i="1" baseline="30000" dirty="0">
                <a:solidFill>
                  <a:schemeClr val="accent2"/>
                </a:solidFill>
              </a:rPr>
              <a:t>you acted in ignorance</a:t>
            </a:r>
            <a:r>
              <a:rPr lang="en-US" sz="2600" i="1" baseline="30000" dirty="0"/>
              <a:t>, as did your leaders. 18 But this is how God fulfilled what he had foretold through all the prophets, saying that his Messiah would suffer. 19 </a:t>
            </a:r>
            <a:r>
              <a:rPr lang="en-US" sz="2600" b="1" i="1" baseline="30000" dirty="0">
                <a:solidFill>
                  <a:schemeClr val="accent2"/>
                </a:solidFill>
              </a:rPr>
              <a:t>Repent, then, and turn to God, so that your sins may be wiped out, that times of refreshing may come from the Lord</a:t>
            </a:r>
            <a:r>
              <a:rPr lang="en-US" sz="2600" i="1" baseline="30000" dirty="0"/>
              <a:t>, 20 and that he may send the Messiah, who has been appointed for you—even Jesus. 21 Heaven must receive him until the time comes for God to restore everything, as he promised long ago through his holy prophets. 22 For Moses said, ‘The Lord your God will raise up for you a prophet like me from among your own people; you must listen to everything he tells you. 23 Anyone who does not listen to him will be completely cut off from their people.’ 24 “Indeed, beginning with Samuel, all the prophets who have spoken have foretold these days. 25 And you are heirs of the prophets and of the covenant God made with your fathers. He said to Abraham, ‘Through your offspring all peoples on earth will be blessed.’ 26 When God raised up his servant, he sent him first to you to bless you by turning each of you from your wicked ways.”</a:t>
            </a:r>
            <a:endParaRPr lang="en-GB" sz="2600" i="1" dirty="0"/>
          </a:p>
        </p:txBody>
      </p:sp>
    </p:spTree>
    <p:extLst>
      <p:ext uri="{BB962C8B-B14F-4D97-AF65-F5344CB8AC3E}">
        <p14:creationId xmlns:p14="http://schemas.microsoft.com/office/powerpoint/2010/main" val="2777302612"/>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26C0E0-F2B4-BE4A-F91E-3AFBE64315BA}"/>
              </a:ext>
            </a:extLst>
          </p:cNvPr>
          <p:cNvGraphicFramePr>
            <a:graphicFrameLocks noChangeAspect="1"/>
          </p:cNvGraphicFramePr>
          <p:nvPr>
            <p:custDataLst>
              <p:tags r:id="rId1"/>
            </p:custDataLst>
            <p:extLst>
              <p:ext uri="{D42A27DB-BD31-4B8C-83A1-F6EECF244321}">
                <p14:modId xmlns:p14="http://schemas.microsoft.com/office/powerpoint/2010/main" val="283539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5" name="Object 4" hidden="1">
                        <a:extLst>
                          <a:ext uri="{FF2B5EF4-FFF2-40B4-BE49-F238E27FC236}">
                            <a16:creationId xmlns:a16="http://schemas.microsoft.com/office/drawing/2014/main" id="{A426C0E0-F2B4-BE4A-F91E-3AFBE64315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7509D17-CEBC-4EAC-7AEA-6984C847FA52}"/>
              </a:ext>
            </a:extLst>
          </p:cNvPr>
          <p:cNvSpPr>
            <a:spLocks noGrp="1"/>
          </p:cNvSpPr>
          <p:nvPr>
            <p:ph type="title"/>
          </p:nvPr>
        </p:nvSpPr>
        <p:spPr/>
        <p:txBody>
          <a:bodyPr vert="horz"/>
          <a:lstStyle/>
          <a:p>
            <a:r>
              <a:rPr lang="en-GB" dirty="0"/>
              <a:t>Reflection questions (3)</a:t>
            </a:r>
          </a:p>
        </p:txBody>
      </p:sp>
      <p:sp>
        <p:nvSpPr>
          <p:cNvPr id="6" name="Content Placeholder 2">
            <a:extLst>
              <a:ext uri="{FF2B5EF4-FFF2-40B4-BE49-F238E27FC236}">
                <a16:creationId xmlns:a16="http://schemas.microsoft.com/office/drawing/2014/main" id="{47A9FC23-20C2-18B0-24C9-1891826EC131}"/>
              </a:ext>
            </a:extLst>
          </p:cNvPr>
          <p:cNvSpPr txBox="1">
            <a:spLocks/>
          </p:cNvSpPr>
          <p:nvPr/>
        </p:nvSpPr>
        <p:spPr>
          <a:xfrm>
            <a:off x="808662" y="1953086"/>
            <a:ext cx="10357665" cy="2610035"/>
          </a:xfrm>
          <a:custGeom>
            <a:avLst/>
            <a:gdLst>
              <a:gd name="connsiteX0" fmla="*/ 0 w 10357665"/>
              <a:gd name="connsiteY0" fmla="*/ 0 h 2610035"/>
              <a:gd name="connsiteX1" fmla="*/ 471849 w 10357665"/>
              <a:gd name="connsiteY1" fmla="*/ 0 h 2610035"/>
              <a:gd name="connsiteX2" fmla="*/ 736545 w 10357665"/>
              <a:gd name="connsiteY2" fmla="*/ 0 h 2610035"/>
              <a:gd name="connsiteX3" fmla="*/ 1104818 w 10357665"/>
              <a:gd name="connsiteY3" fmla="*/ 0 h 2610035"/>
              <a:gd name="connsiteX4" fmla="*/ 1887397 w 10357665"/>
              <a:gd name="connsiteY4" fmla="*/ 0 h 2610035"/>
              <a:gd name="connsiteX5" fmla="*/ 2669976 w 10357665"/>
              <a:gd name="connsiteY5" fmla="*/ 0 h 2610035"/>
              <a:gd name="connsiteX6" fmla="*/ 3245402 w 10357665"/>
              <a:gd name="connsiteY6" fmla="*/ 0 h 2610035"/>
              <a:gd name="connsiteX7" fmla="*/ 3510098 w 10357665"/>
              <a:gd name="connsiteY7" fmla="*/ 0 h 2610035"/>
              <a:gd name="connsiteX8" fmla="*/ 3774793 w 10357665"/>
              <a:gd name="connsiteY8" fmla="*/ 0 h 2610035"/>
              <a:gd name="connsiteX9" fmla="*/ 4039489 w 10357665"/>
              <a:gd name="connsiteY9" fmla="*/ 0 h 2610035"/>
              <a:gd name="connsiteX10" fmla="*/ 4614915 w 10357665"/>
              <a:gd name="connsiteY10" fmla="*/ 0 h 2610035"/>
              <a:gd name="connsiteX11" fmla="*/ 5190341 w 10357665"/>
              <a:gd name="connsiteY11" fmla="*/ 0 h 2610035"/>
              <a:gd name="connsiteX12" fmla="*/ 5662190 w 10357665"/>
              <a:gd name="connsiteY12" fmla="*/ 0 h 2610035"/>
              <a:gd name="connsiteX13" fmla="*/ 6341193 w 10357665"/>
              <a:gd name="connsiteY13" fmla="*/ 0 h 2610035"/>
              <a:gd name="connsiteX14" fmla="*/ 7020195 w 10357665"/>
              <a:gd name="connsiteY14" fmla="*/ 0 h 2610035"/>
              <a:gd name="connsiteX15" fmla="*/ 7284891 w 10357665"/>
              <a:gd name="connsiteY15" fmla="*/ 0 h 2610035"/>
              <a:gd name="connsiteX16" fmla="*/ 7756740 w 10357665"/>
              <a:gd name="connsiteY16" fmla="*/ 0 h 2610035"/>
              <a:gd name="connsiteX17" fmla="*/ 8435743 w 10357665"/>
              <a:gd name="connsiteY17" fmla="*/ 0 h 2610035"/>
              <a:gd name="connsiteX18" fmla="*/ 8907592 w 10357665"/>
              <a:gd name="connsiteY18" fmla="*/ 0 h 2610035"/>
              <a:gd name="connsiteX19" fmla="*/ 9275864 w 10357665"/>
              <a:gd name="connsiteY19" fmla="*/ 0 h 2610035"/>
              <a:gd name="connsiteX20" fmla="*/ 9540560 w 10357665"/>
              <a:gd name="connsiteY20" fmla="*/ 0 h 2610035"/>
              <a:gd name="connsiteX21" fmla="*/ 10357665 w 10357665"/>
              <a:gd name="connsiteY21" fmla="*/ 0 h 2610035"/>
              <a:gd name="connsiteX22" fmla="*/ 10357665 w 10357665"/>
              <a:gd name="connsiteY22" fmla="*/ 469806 h 2610035"/>
              <a:gd name="connsiteX23" fmla="*/ 10357665 w 10357665"/>
              <a:gd name="connsiteY23" fmla="*/ 939613 h 2610035"/>
              <a:gd name="connsiteX24" fmla="*/ 10357665 w 10357665"/>
              <a:gd name="connsiteY24" fmla="*/ 1487720 h 2610035"/>
              <a:gd name="connsiteX25" fmla="*/ 10357665 w 10357665"/>
              <a:gd name="connsiteY25" fmla="*/ 2035827 h 2610035"/>
              <a:gd name="connsiteX26" fmla="*/ 10357665 w 10357665"/>
              <a:gd name="connsiteY26" fmla="*/ 2610035 h 2610035"/>
              <a:gd name="connsiteX27" fmla="*/ 9989392 w 10357665"/>
              <a:gd name="connsiteY27" fmla="*/ 2610035 h 2610035"/>
              <a:gd name="connsiteX28" fmla="*/ 9724697 w 10357665"/>
              <a:gd name="connsiteY28" fmla="*/ 2610035 h 2610035"/>
              <a:gd name="connsiteX29" fmla="*/ 9252847 w 10357665"/>
              <a:gd name="connsiteY29" fmla="*/ 2610035 h 2610035"/>
              <a:gd name="connsiteX30" fmla="*/ 8470268 w 10357665"/>
              <a:gd name="connsiteY30" fmla="*/ 2610035 h 2610035"/>
              <a:gd name="connsiteX31" fmla="*/ 8205572 w 10357665"/>
              <a:gd name="connsiteY31" fmla="*/ 2610035 h 2610035"/>
              <a:gd name="connsiteX32" fmla="*/ 7733723 w 10357665"/>
              <a:gd name="connsiteY32" fmla="*/ 2610035 h 2610035"/>
              <a:gd name="connsiteX33" fmla="*/ 7469027 w 10357665"/>
              <a:gd name="connsiteY33" fmla="*/ 2610035 h 2610035"/>
              <a:gd name="connsiteX34" fmla="*/ 6893601 w 10357665"/>
              <a:gd name="connsiteY34" fmla="*/ 2610035 h 2610035"/>
              <a:gd name="connsiteX35" fmla="*/ 6628906 w 10357665"/>
              <a:gd name="connsiteY35" fmla="*/ 2610035 h 2610035"/>
              <a:gd name="connsiteX36" fmla="*/ 5846326 w 10357665"/>
              <a:gd name="connsiteY36" fmla="*/ 2610035 h 2610035"/>
              <a:gd name="connsiteX37" fmla="*/ 5374477 w 10357665"/>
              <a:gd name="connsiteY37" fmla="*/ 2610035 h 2610035"/>
              <a:gd name="connsiteX38" fmla="*/ 4799051 w 10357665"/>
              <a:gd name="connsiteY38" fmla="*/ 2610035 h 2610035"/>
              <a:gd name="connsiteX39" fmla="*/ 4430779 w 10357665"/>
              <a:gd name="connsiteY39" fmla="*/ 2610035 h 2610035"/>
              <a:gd name="connsiteX40" fmla="*/ 3751776 w 10357665"/>
              <a:gd name="connsiteY40" fmla="*/ 2610035 h 2610035"/>
              <a:gd name="connsiteX41" fmla="*/ 2969197 w 10357665"/>
              <a:gd name="connsiteY41" fmla="*/ 2610035 h 2610035"/>
              <a:gd name="connsiteX42" fmla="*/ 2290195 w 10357665"/>
              <a:gd name="connsiteY42" fmla="*/ 2610035 h 2610035"/>
              <a:gd name="connsiteX43" fmla="*/ 1818346 w 10357665"/>
              <a:gd name="connsiteY43" fmla="*/ 2610035 h 2610035"/>
              <a:gd name="connsiteX44" fmla="*/ 1346496 w 10357665"/>
              <a:gd name="connsiteY44" fmla="*/ 2610035 h 2610035"/>
              <a:gd name="connsiteX45" fmla="*/ 771071 w 10357665"/>
              <a:gd name="connsiteY45" fmla="*/ 2610035 h 2610035"/>
              <a:gd name="connsiteX46" fmla="*/ 0 w 10357665"/>
              <a:gd name="connsiteY46" fmla="*/ 2610035 h 2610035"/>
              <a:gd name="connsiteX47" fmla="*/ 0 w 10357665"/>
              <a:gd name="connsiteY47" fmla="*/ 2088028 h 2610035"/>
              <a:gd name="connsiteX48" fmla="*/ 0 w 10357665"/>
              <a:gd name="connsiteY48" fmla="*/ 1513820 h 2610035"/>
              <a:gd name="connsiteX49" fmla="*/ 0 w 10357665"/>
              <a:gd name="connsiteY49" fmla="*/ 991813 h 2610035"/>
              <a:gd name="connsiteX50" fmla="*/ 0 w 10357665"/>
              <a:gd name="connsiteY50" fmla="*/ 522007 h 2610035"/>
              <a:gd name="connsiteX51" fmla="*/ 0 w 10357665"/>
              <a:gd name="connsiteY51" fmla="*/ 0 h 26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57665" h="2610035" fill="none" extrusionOk="0">
                <a:moveTo>
                  <a:pt x="0" y="0"/>
                </a:moveTo>
                <a:cubicBezTo>
                  <a:pt x="151055" y="-44272"/>
                  <a:pt x="295326" y="2383"/>
                  <a:pt x="471849" y="0"/>
                </a:cubicBezTo>
                <a:cubicBezTo>
                  <a:pt x="648372" y="-2383"/>
                  <a:pt x="658916" y="26157"/>
                  <a:pt x="736545" y="0"/>
                </a:cubicBezTo>
                <a:cubicBezTo>
                  <a:pt x="814174" y="-26157"/>
                  <a:pt x="937560" y="11298"/>
                  <a:pt x="1104818" y="0"/>
                </a:cubicBezTo>
                <a:cubicBezTo>
                  <a:pt x="1272076" y="-11298"/>
                  <a:pt x="1605500" y="87023"/>
                  <a:pt x="1887397" y="0"/>
                </a:cubicBezTo>
                <a:cubicBezTo>
                  <a:pt x="2169294" y="-87023"/>
                  <a:pt x="2330665" y="72632"/>
                  <a:pt x="2669976" y="0"/>
                </a:cubicBezTo>
                <a:cubicBezTo>
                  <a:pt x="3009287" y="-72632"/>
                  <a:pt x="3010839" y="738"/>
                  <a:pt x="3245402" y="0"/>
                </a:cubicBezTo>
                <a:cubicBezTo>
                  <a:pt x="3479965" y="-738"/>
                  <a:pt x="3442673" y="12862"/>
                  <a:pt x="3510098" y="0"/>
                </a:cubicBezTo>
                <a:cubicBezTo>
                  <a:pt x="3577523" y="-12862"/>
                  <a:pt x="3695678" y="21452"/>
                  <a:pt x="3774793" y="0"/>
                </a:cubicBezTo>
                <a:cubicBezTo>
                  <a:pt x="3853908" y="-21452"/>
                  <a:pt x="3979758" y="14004"/>
                  <a:pt x="4039489" y="0"/>
                </a:cubicBezTo>
                <a:cubicBezTo>
                  <a:pt x="4099220" y="-14004"/>
                  <a:pt x="4385142" y="20341"/>
                  <a:pt x="4614915" y="0"/>
                </a:cubicBezTo>
                <a:cubicBezTo>
                  <a:pt x="4844688" y="-20341"/>
                  <a:pt x="4937205" y="53812"/>
                  <a:pt x="5190341" y="0"/>
                </a:cubicBezTo>
                <a:cubicBezTo>
                  <a:pt x="5443477" y="-53812"/>
                  <a:pt x="5549445" y="51167"/>
                  <a:pt x="5662190" y="0"/>
                </a:cubicBezTo>
                <a:cubicBezTo>
                  <a:pt x="5774935" y="-51167"/>
                  <a:pt x="6129197" y="45827"/>
                  <a:pt x="6341193" y="0"/>
                </a:cubicBezTo>
                <a:cubicBezTo>
                  <a:pt x="6553189" y="-45827"/>
                  <a:pt x="6881962" y="24355"/>
                  <a:pt x="7020195" y="0"/>
                </a:cubicBezTo>
                <a:cubicBezTo>
                  <a:pt x="7158428" y="-24355"/>
                  <a:pt x="7154703" y="18293"/>
                  <a:pt x="7284891" y="0"/>
                </a:cubicBezTo>
                <a:cubicBezTo>
                  <a:pt x="7415079" y="-18293"/>
                  <a:pt x="7649666" y="30881"/>
                  <a:pt x="7756740" y="0"/>
                </a:cubicBezTo>
                <a:cubicBezTo>
                  <a:pt x="7863814" y="-30881"/>
                  <a:pt x="8129923" y="39186"/>
                  <a:pt x="8435743" y="0"/>
                </a:cubicBezTo>
                <a:cubicBezTo>
                  <a:pt x="8741563" y="-39186"/>
                  <a:pt x="8688705" y="41155"/>
                  <a:pt x="8907592" y="0"/>
                </a:cubicBezTo>
                <a:cubicBezTo>
                  <a:pt x="9126479" y="-41155"/>
                  <a:pt x="9164005" y="28778"/>
                  <a:pt x="9275864" y="0"/>
                </a:cubicBezTo>
                <a:cubicBezTo>
                  <a:pt x="9387723" y="-28778"/>
                  <a:pt x="9454217" y="12266"/>
                  <a:pt x="9540560" y="0"/>
                </a:cubicBezTo>
                <a:cubicBezTo>
                  <a:pt x="9626903" y="-12266"/>
                  <a:pt x="10096812" y="38788"/>
                  <a:pt x="10357665" y="0"/>
                </a:cubicBezTo>
                <a:cubicBezTo>
                  <a:pt x="10402103" y="215233"/>
                  <a:pt x="10301376" y="341229"/>
                  <a:pt x="10357665" y="469806"/>
                </a:cubicBezTo>
                <a:cubicBezTo>
                  <a:pt x="10413954" y="598383"/>
                  <a:pt x="10348279" y="755098"/>
                  <a:pt x="10357665" y="939613"/>
                </a:cubicBezTo>
                <a:cubicBezTo>
                  <a:pt x="10367051" y="1124128"/>
                  <a:pt x="10326417" y="1255752"/>
                  <a:pt x="10357665" y="1487720"/>
                </a:cubicBezTo>
                <a:cubicBezTo>
                  <a:pt x="10388913" y="1719688"/>
                  <a:pt x="10329362" y="1870219"/>
                  <a:pt x="10357665" y="2035827"/>
                </a:cubicBezTo>
                <a:cubicBezTo>
                  <a:pt x="10385968" y="2201435"/>
                  <a:pt x="10342361" y="2323086"/>
                  <a:pt x="10357665" y="2610035"/>
                </a:cubicBezTo>
                <a:cubicBezTo>
                  <a:pt x="10205501" y="2612305"/>
                  <a:pt x="10158011" y="2574808"/>
                  <a:pt x="9989392" y="2610035"/>
                </a:cubicBezTo>
                <a:cubicBezTo>
                  <a:pt x="9820773" y="2645262"/>
                  <a:pt x="9846179" y="2608401"/>
                  <a:pt x="9724697" y="2610035"/>
                </a:cubicBezTo>
                <a:cubicBezTo>
                  <a:pt x="9603216" y="2611669"/>
                  <a:pt x="9439168" y="2595245"/>
                  <a:pt x="9252847" y="2610035"/>
                </a:cubicBezTo>
                <a:cubicBezTo>
                  <a:pt x="9066526" y="2624825"/>
                  <a:pt x="8820218" y="2521978"/>
                  <a:pt x="8470268" y="2610035"/>
                </a:cubicBezTo>
                <a:cubicBezTo>
                  <a:pt x="8120318" y="2698092"/>
                  <a:pt x="8308001" y="2609821"/>
                  <a:pt x="8205572" y="2610035"/>
                </a:cubicBezTo>
                <a:cubicBezTo>
                  <a:pt x="8103143" y="2610249"/>
                  <a:pt x="7902549" y="2601001"/>
                  <a:pt x="7733723" y="2610035"/>
                </a:cubicBezTo>
                <a:cubicBezTo>
                  <a:pt x="7564897" y="2619069"/>
                  <a:pt x="7540497" y="2604939"/>
                  <a:pt x="7469027" y="2610035"/>
                </a:cubicBezTo>
                <a:cubicBezTo>
                  <a:pt x="7397557" y="2615131"/>
                  <a:pt x="7152459" y="2605259"/>
                  <a:pt x="6893601" y="2610035"/>
                </a:cubicBezTo>
                <a:cubicBezTo>
                  <a:pt x="6634743" y="2614811"/>
                  <a:pt x="6726523" y="2583413"/>
                  <a:pt x="6628906" y="2610035"/>
                </a:cubicBezTo>
                <a:cubicBezTo>
                  <a:pt x="6531290" y="2636657"/>
                  <a:pt x="6181342" y="2561480"/>
                  <a:pt x="5846326" y="2610035"/>
                </a:cubicBezTo>
                <a:cubicBezTo>
                  <a:pt x="5511310" y="2658590"/>
                  <a:pt x="5481555" y="2584916"/>
                  <a:pt x="5374477" y="2610035"/>
                </a:cubicBezTo>
                <a:cubicBezTo>
                  <a:pt x="5267399" y="2635154"/>
                  <a:pt x="5079886" y="2584784"/>
                  <a:pt x="4799051" y="2610035"/>
                </a:cubicBezTo>
                <a:cubicBezTo>
                  <a:pt x="4518216" y="2635286"/>
                  <a:pt x="4531834" y="2580321"/>
                  <a:pt x="4430779" y="2610035"/>
                </a:cubicBezTo>
                <a:cubicBezTo>
                  <a:pt x="4329724" y="2639749"/>
                  <a:pt x="4051286" y="2574687"/>
                  <a:pt x="3751776" y="2610035"/>
                </a:cubicBezTo>
                <a:cubicBezTo>
                  <a:pt x="3452266" y="2645383"/>
                  <a:pt x="3188417" y="2557330"/>
                  <a:pt x="2969197" y="2610035"/>
                </a:cubicBezTo>
                <a:cubicBezTo>
                  <a:pt x="2749977" y="2662740"/>
                  <a:pt x="2427969" y="2577330"/>
                  <a:pt x="2290195" y="2610035"/>
                </a:cubicBezTo>
                <a:cubicBezTo>
                  <a:pt x="2152421" y="2642740"/>
                  <a:pt x="1994558" y="2600417"/>
                  <a:pt x="1818346" y="2610035"/>
                </a:cubicBezTo>
                <a:cubicBezTo>
                  <a:pt x="1642134" y="2619653"/>
                  <a:pt x="1556572" y="2583132"/>
                  <a:pt x="1346496" y="2610035"/>
                </a:cubicBezTo>
                <a:cubicBezTo>
                  <a:pt x="1136420" y="2636938"/>
                  <a:pt x="1034651" y="2546378"/>
                  <a:pt x="771071" y="2610035"/>
                </a:cubicBezTo>
                <a:cubicBezTo>
                  <a:pt x="507491" y="2673692"/>
                  <a:pt x="219201" y="2592059"/>
                  <a:pt x="0" y="2610035"/>
                </a:cubicBezTo>
                <a:cubicBezTo>
                  <a:pt x="-24437" y="2493860"/>
                  <a:pt x="26968" y="2241042"/>
                  <a:pt x="0" y="2088028"/>
                </a:cubicBezTo>
                <a:cubicBezTo>
                  <a:pt x="-26968" y="1935014"/>
                  <a:pt x="51768" y="1708529"/>
                  <a:pt x="0" y="1513820"/>
                </a:cubicBezTo>
                <a:cubicBezTo>
                  <a:pt x="-51768" y="1319111"/>
                  <a:pt x="2378" y="1246922"/>
                  <a:pt x="0" y="991813"/>
                </a:cubicBezTo>
                <a:cubicBezTo>
                  <a:pt x="-2378" y="736704"/>
                  <a:pt x="20588" y="620799"/>
                  <a:pt x="0" y="522007"/>
                </a:cubicBezTo>
                <a:cubicBezTo>
                  <a:pt x="-20588" y="423215"/>
                  <a:pt x="32650" y="107443"/>
                  <a:pt x="0" y="0"/>
                </a:cubicBezTo>
                <a:close/>
              </a:path>
              <a:path w="10357665" h="2610035" stroke="0" extrusionOk="0">
                <a:moveTo>
                  <a:pt x="0" y="0"/>
                </a:moveTo>
                <a:cubicBezTo>
                  <a:pt x="201835" y="-24081"/>
                  <a:pt x="364456" y="21266"/>
                  <a:pt x="471849" y="0"/>
                </a:cubicBezTo>
                <a:cubicBezTo>
                  <a:pt x="579242" y="-21266"/>
                  <a:pt x="609059" y="27229"/>
                  <a:pt x="736545" y="0"/>
                </a:cubicBezTo>
                <a:cubicBezTo>
                  <a:pt x="864031" y="-27229"/>
                  <a:pt x="1141065" y="56117"/>
                  <a:pt x="1311971" y="0"/>
                </a:cubicBezTo>
                <a:cubicBezTo>
                  <a:pt x="1482877" y="-56117"/>
                  <a:pt x="1758423" y="9829"/>
                  <a:pt x="1887397" y="0"/>
                </a:cubicBezTo>
                <a:cubicBezTo>
                  <a:pt x="2016371" y="-9829"/>
                  <a:pt x="2067052" y="21553"/>
                  <a:pt x="2152093" y="0"/>
                </a:cubicBezTo>
                <a:cubicBezTo>
                  <a:pt x="2237134" y="-21553"/>
                  <a:pt x="2556858" y="58945"/>
                  <a:pt x="2727518" y="0"/>
                </a:cubicBezTo>
                <a:cubicBezTo>
                  <a:pt x="2898179" y="-58945"/>
                  <a:pt x="2996085" y="44974"/>
                  <a:pt x="3199368" y="0"/>
                </a:cubicBezTo>
                <a:cubicBezTo>
                  <a:pt x="3402651" y="-44974"/>
                  <a:pt x="3543651" y="50449"/>
                  <a:pt x="3671217" y="0"/>
                </a:cubicBezTo>
                <a:cubicBezTo>
                  <a:pt x="3798783" y="-50449"/>
                  <a:pt x="4097441" y="67972"/>
                  <a:pt x="4246643" y="0"/>
                </a:cubicBezTo>
                <a:cubicBezTo>
                  <a:pt x="4395845" y="-67972"/>
                  <a:pt x="4453827" y="27044"/>
                  <a:pt x="4511339" y="0"/>
                </a:cubicBezTo>
                <a:cubicBezTo>
                  <a:pt x="4568851" y="-27044"/>
                  <a:pt x="4897766" y="30582"/>
                  <a:pt x="5086764" y="0"/>
                </a:cubicBezTo>
                <a:cubicBezTo>
                  <a:pt x="5275763" y="-30582"/>
                  <a:pt x="5374684" y="10236"/>
                  <a:pt x="5558614" y="0"/>
                </a:cubicBezTo>
                <a:cubicBezTo>
                  <a:pt x="5742544" y="-10236"/>
                  <a:pt x="6100578" y="2218"/>
                  <a:pt x="6237616" y="0"/>
                </a:cubicBezTo>
                <a:cubicBezTo>
                  <a:pt x="6374654" y="-2218"/>
                  <a:pt x="6508984" y="17920"/>
                  <a:pt x="6709465" y="0"/>
                </a:cubicBezTo>
                <a:cubicBezTo>
                  <a:pt x="6909946" y="-17920"/>
                  <a:pt x="7145924" y="41747"/>
                  <a:pt x="7388468" y="0"/>
                </a:cubicBezTo>
                <a:cubicBezTo>
                  <a:pt x="7631012" y="-41747"/>
                  <a:pt x="7827792" y="12794"/>
                  <a:pt x="8171047" y="0"/>
                </a:cubicBezTo>
                <a:cubicBezTo>
                  <a:pt x="8514302" y="-12794"/>
                  <a:pt x="8683820" y="50560"/>
                  <a:pt x="8850049" y="0"/>
                </a:cubicBezTo>
                <a:cubicBezTo>
                  <a:pt x="9016278" y="-50560"/>
                  <a:pt x="9211454" y="61824"/>
                  <a:pt x="9529052" y="0"/>
                </a:cubicBezTo>
                <a:cubicBezTo>
                  <a:pt x="9846650" y="-61824"/>
                  <a:pt x="9675385" y="16526"/>
                  <a:pt x="9793748" y="0"/>
                </a:cubicBezTo>
                <a:cubicBezTo>
                  <a:pt x="9912111" y="-16526"/>
                  <a:pt x="10108406" y="62065"/>
                  <a:pt x="10357665" y="0"/>
                </a:cubicBezTo>
                <a:cubicBezTo>
                  <a:pt x="10408993" y="162951"/>
                  <a:pt x="10347326" y="260803"/>
                  <a:pt x="10357665" y="443706"/>
                </a:cubicBezTo>
                <a:cubicBezTo>
                  <a:pt x="10368004" y="626609"/>
                  <a:pt x="10328233" y="747015"/>
                  <a:pt x="10357665" y="913512"/>
                </a:cubicBezTo>
                <a:cubicBezTo>
                  <a:pt x="10387097" y="1080009"/>
                  <a:pt x="10304639" y="1246250"/>
                  <a:pt x="10357665" y="1409419"/>
                </a:cubicBezTo>
                <a:cubicBezTo>
                  <a:pt x="10410691" y="1572588"/>
                  <a:pt x="10311426" y="1663146"/>
                  <a:pt x="10357665" y="1879225"/>
                </a:cubicBezTo>
                <a:cubicBezTo>
                  <a:pt x="10403904" y="2095304"/>
                  <a:pt x="10319746" y="2428797"/>
                  <a:pt x="10357665" y="2610035"/>
                </a:cubicBezTo>
                <a:cubicBezTo>
                  <a:pt x="10004923" y="2695606"/>
                  <a:pt x="9911029" y="2575475"/>
                  <a:pt x="9575086" y="2610035"/>
                </a:cubicBezTo>
                <a:cubicBezTo>
                  <a:pt x="9239143" y="2644595"/>
                  <a:pt x="9294041" y="2597478"/>
                  <a:pt x="9206813" y="2610035"/>
                </a:cubicBezTo>
                <a:cubicBezTo>
                  <a:pt x="9119585" y="2622592"/>
                  <a:pt x="9061228" y="2578490"/>
                  <a:pt x="8942117" y="2610035"/>
                </a:cubicBezTo>
                <a:cubicBezTo>
                  <a:pt x="8823006" y="2641580"/>
                  <a:pt x="8775774" y="2584960"/>
                  <a:pt x="8677422" y="2610035"/>
                </a:cubicBezTo>
                <a:cubicBezTo>
                  <a:pt x="8579070" y="2635110"/>
                  <a:pt x="8456118" y="2584239"/>
                  <a:pt x="8309149" y="2610035"/>
                </a:cubicBezTo>
                <a:cubicBezTo>
                  <a:pt x="8162180" y="2635831"/>
                  <a:pt x="8161645" y="2581718"/>
                  <a:pt x="8044453" y="2610035"/>
                </a:cubicBezTo>
                <a:cubicBezTo>
                  <a:pt x="7927261" y="2638352"/>
                  <a:pt x="7634499" y="2572316"/>
                  <a:pt x="7365451" y="2610035"/>
                </a:cubicBezTo>
                <a:cubicBezTo>
                  <a:pt x="7096403" y="2647754"/>
                  <a:pt x="7007429" y="2558266"/>
                  <a:pt x="6790025" y="2610035"/>
                </a:cubicBezTo>
                <a:cubicBezTo>
                  <a:pt x="6572621" y="2661804"/>
                  <a:pt x="6218254" y="2518292"/>
                  <a:pt x="6007446" y="2610035"/>
                </a:cubicBezTo>
                <a:cubicBezTo>
                  <a:pt x="5796638" y="2701778"/>
                  <a:pt x="5690082" y="2597320"/>
                  <a:pt x="5535597" y="2610035"/>
                </a:cubicBezTo>
                <a:cubicBezTo>
                  <a:pt x="5381112" y="2622750"/>
                  <a:pt x="5173076" y="2562551"/>
                  <a:pt x="4856594" y="2610035"/>
                </a:cubicBezTo>
                <a:cubicBezTo>
                  <a:pt x="4540112" y="2657519"/>
                  <a:pt x="4649581" y="2594062"/>
                  <a:pt x="4591898" y="2610035"/>
                </a:cubicBezTo>
                <a:cubicBezTo>
                  <a:pt x="4534215" y="2626008"/>
                  <a:pt x="4277243" y="2569087"/>
                  <a:pt x="4120049" y="2610035"/>
                </a:cubicBezTo>
                <a:cubicBezTo>
                  <a:pt x="3962855" y="2650983"/>
                  <a:pt x="3935643" y="2587987"/>
                  <a:pt x="3855353" y="2610035"/>
                </a:cubicBezTo>
                <a:cubicBezTo>
                  <a:pt x="3775063" y="2632083"/>
                  <a:pt x="3404155" y="2549586"/>
                  <a:pt x="3279927" y="2610035"/>
                </a:cubicBezTo>
                <a:cubicBezTo>
                  <a:pt x="3155699" y="2670484"/>
                  <a:pt x="3079288" y="2593297"/>
                  <a:pt x="2911655" y="2610035"/>
                </a:cubicBezTo>
                <a:cubicBezTo>
                  <a:pt x="2744022" y="2626773"/>
                  <a:pt x="2571176" y="2578844"/>
                  <a:pt x="2439806" y="2610035"/>
                </a:cubicBezTo>
                <a:cubicBezTo>
                  <a:pt x="2308436" y="2641226"/>
                  <a:pt x="2108271" y="2593297"/>
                  <a:pt x="1864380" y="2610035"/>
                </a:cubicBezTo>
                <a:cubicBezTo>
                  <a:pt x="1620489" y="2626773"/>
                  <a:pt x="1712638" y="2593315"/>
                  <a:pt x="1599684" y="2610035"/>
                </a:cubicBezTo>
                <a:cubicBezTo>
                  <a:pt x="1486730" y="2626755"/>
                  <a:pt x="1410114" y="2588108"/>
                  <a:pt x="1334988" y="2610035"/>
                </a:cubicBezTo>
                <a:cubicBezTo>
                  <a:pt x="1259862" y="2631962"/>
                  <a:pt x="1160778" y="2584731"/>
                  <a:pt x="1070292" y="2610035"/>
                </a:cubicBezTo>
                <a:cubicBezTo>
                  <a:pt x="979806" y="2635339"/>
                  <a:pt x="880043" y="2581329"/>
                  <a:pt x="702020" y="2610035"/>
                </a:cubicBezTo>
                <a:cubicBezTo>
                  <a:pt x="523997" y="2638741"/>
                  <a:pt x="226645" y="2530321"/>
                  <a:pt x="0" y="2610035"/>
                </a:cubicBezTo>
                <a:cubicBezTo>
                  <a:pt x="-25605" y="2493042"/>
                  <a:pt x="52810" y="2278312"/>
                  <a:pt x="0" y="2035827"/>
                </a:cubicBezTo>
                <a:cubicBezTo>
                  <a:pt x="-52810" y="1793342"/>
                  <a:pt x="32831" y="1792266"/>
                  <a:pt x="0" y="1592121"/>
                </a:cubicBezTo>
                <a:cubicBezTo>
                  <a:pt x="-32831" y="1391976"/>
                  <a:pt x="45853" y="1270240"/>
                  <a:pt x="0" y="1070114"/>
                </a:cubicBezTo>
                <a:cubicBezTo>
                  <a:pt x="-45853" y="869988"/>
                  <a:pt x="19061" y="825200"/>
                  <a:pt x="0" y="626408"/>
                </a:cubicBezTo>
                <a:cubicBezTo>
                  <a:pt x="-19061" y="427616"/>
                  <a:pt x="72430" y="205805"/>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i="1" dirty="0"/>
              <a:t>Are there situations you face where you feel trapped / restricted / locked up?</a:t>
            </a:r>
          </a:p>
          <a:p>
            <a:pPr marL="457200" indent="-457200">
              <a:buFont typeface="+mj-lt"/>
              <a:buAutoNum type="arabicPeriod"/>
            </a:pPr>
            <a:r>
              <a:rPr lang="en-US" i="1" dirty="0"/>
              <a:t>Have I asked God to show me if there are areas that I need to offer repentance?</a:t>
            </a:r>
          </a:p>
          <a:p>
            <a:pPr marL="457200" indent="-457200">
              <a:buFont typeface="+mj-lt"/>
              <a:buAutoNum type="arabicPeriod"/>
            </a:pPr>
            <a:r>
              <a:rPr lang="en-US" i="1" dirty="0"/>
              <a:t>What might stop me from wanting to embrace repentance as a gift?</a:t>
            </a:r>
          </a:p>
        </p:txBody>
      </p:sp>
      <p:pic>
        <p:nvPicPr>
          <p:cNvPr id="7" name="Graphic 6" descr="Help with solid fill">
            <a:extLst>
              <a:ext uri="{FF2B5EF4-FFF2-40B4-BE49-F238E27FC236}">
                <a16:creationId xmlns:a16="http://schemas.microsoft.com/office/drawing/2014/main" id="{9A8A7179-D656-FE24-13D1-BD1AA2A00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17557">
            <a:off x="10824695" y="1495886"/>
            <a:ext cx="914400" cy="914400"/>
          </a:xfrm>
          <a:prstGeom prst="rect">
            <a:avLst/>
          </a:prstGeom>
        </p:spPr>
      </p:pic>
    </p:spTree>
    <p:extLst>
      <p:ext uri="{BB962C8B-B14F-4D97-AF65-F5344CB8AC3E}">
        <p14:creationId xmlns:p14="http://schemas.microsoft.com/office/powerpoint/2010/main" val="3768591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84B5942-FAEF-FC14-084A-DF88F2F41628}"/>
              </a:ext>
            </a:extLst>
          </p:cNvPr>
          <p:cNvGraphicFramePr>
            <a:graphicFrameLocks noChangeAspect="1"/>
          </p:cNvGraphicFramePr>
          <p:nvPr>
            <p:custDataLst>
              <p:tags r:id="rId1"/>
            </p:custDataLst>
            <p:extLst>
              <p:ext uri="{D42A27DB-BD31-4B8C-83A1-F6EECF244321}">
                <p14:modId xmlns:p14="http://schemas.microsoft.com/office/powerpoint/2010/main" val="3247146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94AAFF7-3F46-CD46-A22E-F20E9E8C20F3}"/>
              </a:ext>
            </a:extLst>
          </p:cNvPr>
          <p:cNvSpPr>
            <a:spLocks noGrp="1"/>
          </p:cNvSpPr>
          <p:nvPr>
            <p:ph type="title"/>
          </p:nvPr>
        </p:nvSpPr>
        <p:spPr/>
        <p:txBody>
          <a:bodyPr vert="horz"/>
          <a:lstStyle/>
          <a:p>
            <a:r>
              <a:rPr lang="en-GB" dirty="0"/>
              <a:t>Response</a:t>
            </a:r>
          </a:p>
        </p:txBody>
      </p:sp>
      <p:sp>
        <p:nvSpPr>
          <p:cNvPr id="7" name="Content Placeholder 6">
            <a:extLst>
              <a:ext uri="{FF2B5EF4-FFF2-40B4-BE49-F238E27FC236}">
                <a16:creationId xmlns:a16="http://schemas.microsoft.com/office/drawing/2014/main" id="{ED922D08-6FD4-33B9-AFD5-37FF6FB21256}"/>
              </a:ext>
            </a:extLst>
          </p:cNvPr>
          <p:cNvSpPr>
            <a:spLocks noGrp="1"/>
          </p:cNvSpPr>
          <p:nvPr>
            <p:ph idx="1"/>
          </p:nvPr>
        </p:nvSpPr>
        <p:spPr/>
        <p:txBody>
          <a:bodyPr/>
          <a:lstStyle/>
          <a:p>
            <a:r>
              <a:rPr lang="en-GB" dirty="0"/>
              <a:t>I want to be open to God interrupting my day, hearing and responding to him</a:t>
            </a:r>
          </a:p>
          <a:p>
            <a:endParaRPr lang="en-GB" dirty="0"/>
          </a:p>
          <a:p>
            <a:r>
              <a:rPr lang="en-GB" dirty="0"/>
              <a:t>I’ve been a victim of </a:t>
            </a:r>
            <a:r>
              <a:rPr lang="en-US" dirty="0"/>
              <a:t>circumstances that have crippled me in some way and I want to be open to see God do a miracle</a:t>
            </a:r>
          </a:p>
          <a:p>
            <a:endParaRPr lang="en-US" dirty="0"/>
          </a:p>
          <a:p>
            <a:r>
              <a:rPr lang="en-US" dirty="0"/>
              <a:t>I feel trapped and I want to embrace the opportunity for repentance as a route out of my situation to be refreshed by the Holy Spirit</a:t>
            </a:r>
            <a:endParaRPr lang="en-GB" dirty="0"/>
          </a:p>
        </p:txBody>
      </p:sp>
    </p:spTree>
    <p:extLst>
      <p:ext uri="{BB962C8B-B14F-4D97-AF65-F5344CB8AC3E}">
        <p14:creationId xmlns:p14="http://schemas.microsoft.com/office/powerpoint/2010/main" val="3835687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D37DEB4-5564-EB0A-39D1-E484B1B84463}"/>
              </a:ext>
            </a:extLst>
          </p:cNvPr>
          <p:cNvGraphicFramePr>
            <a:graphicFrameLocks noChangeAspect="1"/>
          </p:cNvGraphicFramePr>
          <p:nvPr>
            <p:custDataLst>
              <p:tags r:id="rId1"/>
            </p:custDataLst>
            <p:extLst>
              <p:ext uri="{D42A27DB-BD31-4B8C-83A1-F6EECF244321}">
                <p14:modId xmlns:p14="http://schemas.microsoft.com/office/powerpoint/2010/main" val="3892083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BD281C3-B02A-620F-F309-FADC6E96E506}"/>
              </a:ext>
            </a:extLst>
          </p:cNvPr>
          <p:cNvSpPr>
            <a:spLocks noGrp="1"/>
          </p:cNvSpPr>
          <p:nvPr>
            <p:ph type="title"/>
          </p:nvPr>
        </p:nvSpPr>
        <p:spPr/>
        <p:txBody>
          <a:bodyPr vert="horz"/>
          <a:lstStyle/>
          <a:p>
            <a:r>
              <a:rPr lang="en-GB" dirty="0"/>
              <a:t>All reflection questions</a:t>
            </a:r>
          </a:p>
        </p:txBody>
      </p:sp>
      <p:sp>
        <p:nvSpPr>
          <p:cNvPr id="7" name="Content Placeholder 2">
            <a:extLst>
              <a:ext uri="{FF2B5EF4-FFF2-40B4-BE49-F238E27FC236}">
                <a16:creationId xmlns:a16="http://schemas.microsoft.com/office/drawing/2014/main" id="{97504EF5-1826-B7E3-952E-0497EF8404F4}"/>
              </a:ext>
            </a:extLst>
          </p:cNvPr>
          <p:cNvSpPr txBox="1">
            <a:spLocks/>
          </p:cNvSpPr>
          <p:nvPr/>
        </p:nvSpPr>
        <p:spPr>
          <a:xfrm>
            <a:off x="808663" y="1953086"/>
            <a:ext cx="3283943" cy="4279038"/>
          </a:xfrm>
          <a:custGeom>
            <a:avLst/>
            <a:gdLst>
              <a:gd name="connsiteX0" fmla="*/ 0 w 3283943"/>
              <a:gd name="connsiteY0" fmla="*/ 0 h 4279038"/>
              <a:gd name="connsiteX1" fmla="*/ 613003 w 3283943"/>
              <a:gd name="connsiteY1" fmla="*/ 0 h 4279038"/>
              <a:gd name="connsiteX2" fmla="*/ 1094648 w 3283943"/>
              <a:gd name="connsiteY2" fmla="*/ 0 h 4279038"/>
              <a:gd name="connsiteX3" fmla="*/ 1543453 w 3283943"/>
              <a:gd name="connsiteY3" fmla="*/ 0 h 4279038"/>
              <a:gd name="connsiteX4" fmla="*/ 1992259 w 3283943"/>
              <a:gd name="connsiteY4" fmla="*/ 0 h 4279038"/>
              <a:gd name="connsiteX5" fmla="*/ 2572422 w 3283943"/>
              <a:gd name="connsiteY5" fmla="*/ 0 h 4279038"/>
              <a:gd name="connsiteX6" fmla="*/ 3283943 w 3283943"/>
              <a:gd name="connsiteY6" fmla="*/ 0 h 4279038"/>
              <a:gd name="connsiteX7" fmla="*/ 3283943 w 3283943"/>
              <a:gd name="connsiteY7" fmla="*/ 534880 h 4279038"/>
              <a:gd name="connsiteX8" fmla="*/ 3283943 w 3283943"/>
              <a:gd name="connsiteY8" fmla="*/ 941388 h 4279038"/>
              <a:gd name="connsiteX9" fmla="*/ 3283943 w 3283943"/>
              <a:gd name="connsiteY9" fmla="*/ 1476268 h 4279038"/>
              <a:gd name="connsiteX10" fmla="*/ 3283943 w 3283943"/>
              <a:gd name="connsiteY10" fmla="*/ 1925567 h 4279038"/>
              <a:gd name="connsiteX11" fmla="*/ 3283943 w 3283943"/>
              <a:gd name="connsiteY11" fmla="*/ 2417656 h 4279038"/>
              <a:gd name="connsiteX12" fmla="*/ 3283943 w 3283943"/>
              <a:gd name="connsiteY12" fmla="*/ 2952536 h 4279038"/>
              <a:gd name="connsiteX13" fmla="*/ 3283943 w 3283943"/>
              <a:gd name="connsiteY13" fmla="*/ 3359045 h 4279038"/>
              <a:gd name="connsiteX14" fmla="*/ 3283943 w 3283943"/>
              <a:gd name="connsiteY14" fmla="*/ 3765553 h 4279038"/>
              <a:gd name="connsiteX15" fmla="*/ 3283943 w 3283943"/>
              <a:gd name="connsiteY15" fmla="*/ 4279038 h 4279038"/>
              <a:gd name="connsiteX16" fmla="*/ 2802298 w 3283943"/>
              <a:gd name="connsiteY16" fmla="*/ 4279038 h 4279038"/>
              <a:gd name="connsiteX17" fmla="*/ 2254974 w 3283943"/>
              <a:gd name="connsiteY17" fmla="*/ 4279038 h 4279038"/>
              <a:gd name="connsiteX18" fmla="*/ 1641972 w 3283943"/>
              <a:gd name="connsiteY18" fmla="*/ 4279038 h 4279038"/>
              <a:gd name="connsiteX19" fmla="*/ 1193166 w 3283943"/>
              <a:gd name="connsiteY19" fmla="*/ 4279038 h 4279038"/>
              <a:gd name="connsiteX20" fmla="*/ 645842 w 3283943"/>
              <a:gd name="connsiteY20" fmla="*/ 4279038 h 4279038"/>
              <a:gd name="connsiteX21" fmla="*/ 0 w 3283943"/>
              <a:gd name="connsiteY21" fmla="*/ 4279038 h 4279038"/>
              <a:gd name="connsiteX22" fmla="*/ 0 w 3283943"/>
              <a:gd name="connsiteY22" fmla="*/ 3872529 h 4279038"/>
              <a:gd name="connsiteX23" fmla="*/ 0 w 3283943"/>
              <a:gd name="connsiteY23" fmla="*/ 3337650 h 4279038"/>
              <a:gd name="connsiteX24" fmla="*/ 0 w 3283943"/>
              <a:gd name="connsiteY24" fmla="*/ 2931141 h 4279038"/>
              <a:gd name="connsiteX25" fmla="*/ 0 w 3283943"/>
              <a:gd name="connsiteY25" fmla="*/ 2481842 h 4279038"/>
              <a:gd name="connsiteX26" fmla="*/ 0 w 3283943"/>
              <a:gd name="connsiteY26" fmla="*/ 1861382 h 4279038"/>
              <a:gd name="connsiteX27" fmla="*/ 0 w 3283943"/>
              <a:gd name="connsiteY27" fmla="*/ 1240921 h 4279038"/>
              <a:gd name="connsiteX28" fmla="*/ 0 w 3283943"/>
              <a:gd name="connsiteY28" fmla="*/ 706041 h 4279038"/>
              <a:gd name="connsiteX29" fmla="*/ 0 w 3283943"/>
              <a:gd name="connsiteY29" fmla="*/ 0 h 427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83943" h="4279038" fill="none" extrusionOk="0">
                <a:moveTo>
                  <a:pt x="0" y="0"/>
                </a:moveTo>
                <a:cubicBezTo>
                  <a:pt x="153152" y="-5342"/>
                  <a:pt x="404206" y="71533"/>
                  <a:pt x="613003" y="0"/>
                </a:cubicBezTo>
                <a:cubicBezTo>
                  <a:pt x="821800" y="-71533"/>
                  <a:pt x="902891" y="18292"/>
                  <a:pt x="1094648" y="0"/>
                </a:cubicBezTo>
                <a:cubicBezTo>
                  <a:pt x="1286406" y="-18292"/>
                  <a:pt x="1356871" y="12623"/>
                  <a:pt x="1543453" y="0"/>
                </a:cubicBezTo>
                <a:cubicBezTo>
                  <a:pt x="1730036" y="-12623"/>
                  <a:pt x="1852090" y="5481"/>
                  <a:pt x="1992259" y="0"/>
                </a:cubicBezTo>
                <a:cubicBezTo>
                  <a:pt x="2132428" y="-5481"/>
                  <a:pt x="2435249" y="24751"/>
                  <a:pt x="2572422" y="0"/>
                </a:cubicBezTo>
                <a:cubicBezTo>
                  <a:pt x="2709595" y="-24751"/>
                  <a:pt x="2965961" y="72814"/>
                  <a:pt x="3283943" y="0"/>
                </a:cubicBezTo>
                <a:cubicBezTo>
                  <a:pt x="3304210" y="160143"/>
                  <a:pt x="3251610" y="318530"/>
                  <a:pt x="3283943" y="534880"/>
                </a:cubicBezTo>
                <a:cubicBezTo>
                  <a:pt x="3316276" y="751230"/>
                  <a:pt x="3251800" y="829808"/>
                  <a:pt x="3283943" y="941388"/>
                </a:cubicBezTo>
                <a:cubicBezTo>
                  <a:pt x="3316086" y="1052968"/>
                  <a:pt x="3270589" y="1241687"/>
                  <a:pt x="3283943" y="1476268"/>
                </a:cubicBezTo>
                <a:cubicBezTo>
                  <a:pt x="3297297" y="1710849"/>
                  <a:pt x="3283104" y="1778755"/>
                  <a:pt x="3283943" y="1925567"/>
                </a:cubicBezTo>
                <a:cubicBezTo>
                  <a:pt x="3284782" y="2072379"/>
                  <a:pt x="3231256" y="2186164"/>
                  <a:pt x="3283943" y="2417656"/>
                </a:cubicBezTo>
                <a:cubicBezTo>
                  <a:pt x="3336630" y="2649148"/>
                  <a:pt x="3280528" y="2819071"/>
                  <a:pt x="3283943" y="2952536"/>
                </a:cubicBezTo>
                <a:cubicBezTo>
                  <a:pt x="3287358" y="3086001"/>
                  <a:pt x="3237916" y="3155953"/>
                  <a:pt x="3283943" y="3359045"/>
                </a:cubicBezTo>
                <a:cubicBezTo>
                  <a:pt x="3329970" y="3562137"/>
                  <a:pt x="3272154" y="3580413"/>
                  <a:pt x="3283943" y="3765553"/>
                </a:cubicBezTo>
                <a:cubicBezTo>
                  <a:pt x="3295732" y="3950693"/>
                  <a:pt x="3277216" y="4040045"/>
                  <a:pt x="3283943" y="4279038"/>
                </a:cubicBezTo>
                <a:cubicBezTo>
                  <a:pt x="3076193" y="4283608"/>
                  <a:pt x="3036270" y="4229080"/>
                  <a:pt x="2802298" y="4279038"/>
                </a:cubicBezTo>
                <a:cubicBezTo>
                  <a:pt x="2568326" y="4328996"/>
                  <a:pt x="2461912" y="4265745"/>
                  <a:pt x="2254974" y="4279038"/>
                </a:cubicBezTo>
                <a:cubicBezTo>
                  <a:pt x="2048036" y="4292331"/>
                  <a:pt x="1892795" y="4228762"/>
                  <a:pt x="1641972" y="4279038"/>
                </a:cubicBezTo>
                <a:cubicBezTo>
                  <a:pt x="1391149" y="4329314"/>
                  <a:pt x="1362028" y="4271568"/>
                  <a:pt x="1193166" y="4279038"/>
                </a:cubicBezTo>
                <a:cubicBezTo>
                  <a:pt x="1024304" y="4286508"/>
                  <a:pt x="885095" y="4215633"/>
                  <a:pt x="645842" y="4279038"/>
                </a:cubicBezTo>
                <a:cubicBezTo>
                  <a:pt x="406589" y="4342443"/>
                  <a:pt x="256885" y="4233044"/>
                  <a:pt x="0" y="4279038"/>
                </a:cubicBezTo>
                <a:cubicBezTo>
                  <a:pt x="-18407" y="4172092"/>
                  <a:pt x="12652" y="3980286"/>
                  <a:pt x="0" y="3872529"/>
                </a:cubicBezTo>
                <a:cubicBezTo>
                  <a:pt x="-12652" y="3764772"/>
                  <a:pt x="42211" y="3539377"/>
                  <a:pt x="0" y="3337650"/>
                </a:cubicBezTo>
                <a:cubicBezTo>
                  <a:pt x="-42211" y="3135923"/>
                  <a:pt x="18985" y="3032920"/>
                  <a:pt x="0" y="2931141"/>
                </a:cubicBezTo>
                <a:cubicBezTo>
                  <a:pt x="-18985" y="2829362"/>
                  <a:pt x="42166" y="2599626"/>
                  <a:pt x="0" y="2481842"/>
                </a:cubicBezTo>
                <a:cubicBezTo>
                  <a:pt x="-42166" y="2364058"/>
                  <a:pt x="2438" y="2117915"/>
                  <a:pt x="0" y="1861382"/>
                </a:cubicBezTo>
                <a:cubicBezTo>
                  <a:pt x="-2438" y="1604849"/>
                  <a:pt x="46054" y="1437857"/>
                  <a:pt x="0" y="1240921"/>
                </a:cubicBezTo>
                <a:cubicBezTo>
                  <a:pt x="-46054" y="1043985"/>
                  <a:pt x="4336" y="951143"/>
                  <a:pt x="0" y="706041"/>
                </a:cubicBezTo>
                <a:cubicBezTo>
                  <a:pt x="-4336" y="460939"/>
                  <a:pt x="18166" y="233308"/>
                  <a:pt x="0" y="0"/>
                </a:cubicBezTo>
                <a:close/>
              </a:path>
              <a:path w="3283943" h="4279038" stroke="0" extrusionOk="0">
                <a:moveTo>
                  <a:pt x="0" y="0"/>
                </a:moveTo>
                <a:cubicBezTo>
                  <a:pt x="167208" y="-18160"/>
                  <a:pt x="313638" y="46872"/>
                  <a:pt x="514484" y="0"/>
                </a:cubicBezTo>
                <a:cubicBezTo>
                  <a:pt x="715330" y="-46872"/>
                  <a:pt x="817698" y="21101"/>
                  <a:pt x="963290" y="0"/>
                </a:cubicBezTo>
                <a:cubicBezTo>
                  <a:pt x="1108882" y="-21101"/>
                  <a:pt x="1312464" y="51606"/>
                  <a:pt x="1510614" y="0"/>
                </a:cubicBezTo>
                <a:cubicBezTo>
                  <a:pt x="1708764" y="-51606"/>
                  <a:pt x="1832575" y="18894"/>
                  <a:pt x="2057938" y="0"/>
                </a:cubicBezTo>
                <a:cubicBezTo>
                  <a:pt x="2283301" y="-18894"/>
                  <a:pt x="2311687" y="37825"/>
                  <a:pt x="2506743" y="0"/>
                </a:cubicBezTo>
                <a:cubicBezTo>
                  <a:pt x="2701800" y="-37825"/>
                  <a:pt x="2958297" y="68083"/>
                  <a:pt x="3283943" y="0"/>
                </a:cubicBezTo>
                <a:cubicBezTo>
                  <a:pt x="3310800" y="235504"/>
                  <a:pt x="3226814" y="319361"/>
                  <a:pt x="3283943" y="492089"/>
                </a:cubicBezTo>
                <a:cubicBezTo>
                  <a:pt x="3341072" y="664817"/>
                  <a:pt x="3275838" y="784697"/>
                  <a:pt x="3283943" y="984179"/>
                </a:cubicBezTo>
                <a:cubicBezTo>
                  <a:pt x="3292048" y="1183661"/>
                  <a:pt x="3282467" y="1235519"/>
                  <a:pt x="3283943" y="1390687"/>
                </a:cubicBezTo>
                <a:cubicBezTo>
                  <a:pt x="3285419" y="1545855"/>
                  <a:pt x="3261062" y="1629259"/>
                  <a:pt x="3283943" y="1839986"/>
                </a:cubicBezTo>
                <a:cubicBezTo>
                  <a:pt x="3306824" y="2050713"/>
                  <a:pt x="3245780" y="2136557"/>
                  <a:pt x="3283943" y="2246495"/>
                </a:cubicBezTo>
                <a:cubicBezTo>
                  <a:pt x="3322106" y="2356433"/>
                  <a:pt x="3267358" y="2550421"/>
                  <a:pt x="3283943" y="2653004"/>
                </a:cubicBezTo>
                <a:cubicBezTo>
                  <a:pt x="3300528" y="2755587"/>
                  <a:pt x="3283436" y="2944505"/>
                  <a:pt x="3283943" y="3059512"/>
                </a:cubicBezTo>
                <a:cubicBezTo>
                  <a:pt x="3284450" y="3174519"/>
                  <a:pt x="3248616" y="3428593"/>
                  <a:pt x="3283943" y="3594392"/>
                </a:cubicBezTo>
                <a:cubicBezTo>
                  <a:pt x="3319270" y="3760191"/>
                  <a:pt x="3261460" y="4041720"/>
                  <a:pt x="3283943" y="4279038"/>
                </a:cubicBezTo>
                <a:cubicBezTo>
                  <a:pt x="3091529" y="4297356"/>
                  <a:pt x="3003700" y="4241959"/>
                  <a:pt x="2802298" y="4279038"/>
                </a:cubicBezTo>
                <a:cubicBezTo>
                  <a:pt x="2600896" y="4316117"/>
                  <a:pt x="2508624" y="4266680"/>
                  <a:pt x="2222135" y="4279038"/>
                </a:cubicBezTo>
                <a:cubicBezTo>
                  <a:pt x="1935646" y="4291396"/>
                  <a:pt x="1818407" y="4218803"/>
                  <a:pt x="1674811" y="4279038"/>
                </a:cubicBezTo>
                <a:cubicBezTo>
                  <a:pt x="1531215" y="4339273"/>
                  <a:pt x="1317423" y="4225205"/>
                  <a:pt x="1193166" y="4279038"/>
                </a:cubicBezTo>
                <a:cubicBezTo>
                  <a:pt x="1068910" y="4332871"/>
                  <a:pt x="750109" y="4213774"/>
                  <a:pt x="580163" y="4279038"/>
                </a:cubicBezTo>
                <a:cubicBezTo>
                  <a:pt x="410217" y="4344302"/>
                  <a:pt x="242747" y="4239013"/>
                  <a:pt x="0" y="4279038"/>
                </a:cubicBezTo>
                <a:cubicBezTo>
                  <a:pt x="-12365" y="4039584"/>
                  <a:pt x="11029" y="3978306"/>
                  <a:pt x="0" y="3701368"/>
                </a:cubicBezTo>
                <a:cubicBezTo>
                  <a:pt x="-11029" y="3424430"/>
                  <a:pt x="22646" y="3458930"/>
                  <a:pt x="0" y="3252069"/>
                </a:cubicBezTo>
                <a:cubicBezTo>
                  <a:pt x="-22646" y="3045208"/>
                  <a:pt x="60996" y="2772248"/>
                  <a:pt x="0" y="2631608"/>
                </a:cubicBezTo>
                <a:cubicBezTo>
                  <a:pt x="-60996" y="2490968"/>
                  <a:pt x="10780" y="2302119"/>
                  <a:pt x="0" y="2182309"/>
                </a:cubicBezTo>
                <a:cubicBezTo>
                  <a:pt x="-10780" y="2062499"/>
                  <a:pt x="59502" y="1804863"/>
                  <a:pt x="0" y="1647430"/>
                </a:cubicBezTo>
                <a:cubicBezTo>
                  <a:pt x="-59502" y="1489997"/>
                  <a:pt x="30168" y="1419357"/>
                  <a:pt x="0" y="1240921"/>
                </a:cubicBezTo>
                <a:cubicBezTo>
                  <a:pt x="-30168" y="1062485"/>
                  <a:pt x="68431" y="865936"/>
                  <a:pt x="0" y="620461"/>
                </a:cubicBezTo>
                <a:cubicBezTo>
                  <a:pt x="-68431" y="374986"/>
                  <a:pt x="40055" y="180811"/>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1600" i="1" dirty="0"/>
              <a:t>Are we alert to the prompting of the Holy Spirit for today? </a:t>
            </a:r>
          </a:p>
          <a:p>
            <a:pPr marL="457200" indent="-457200">
              <a:buFont typeface="+mj-lt"/>
              <a:buAutoNum type="arabicPeriod"/>
            </a:pPr>
            <a:r>
              <a:rPr lang="en-US" sz="1600" i="1" dirty="0"/>
              <a:t>What might stop us from hearing Him: what “noise” stands in our way?</a:t>
            </a:r>
          </a:p>
          <a:p>
            <a:pPr marL="457200" indent="-457200">
              <a:buFont typeface="+mj-lt"/>
              <a:buAutoNum type="arabicPeriod"/>
            </a:pPr>
            <a:r>
              <a:rPr lang="en-US" sz="1600" i="1" dirty="0"/>
              <a:t>Do we make time to hear from Him? </a:t>
            </a:r>
          </a:p>
          <a:p>
            <a:pPr marL="457200" indent="-457200">
              <a:buFont typeface="+mj-lt"/>
              <a:buAutoNum type="arabicPeriod"/>
            </a:pPr>
            <a:r>
              <a:rPr lang="en-US" sz="1600" i="1" dirty="0"/>
              <a:t>Are we Martha (running around trying to get things done) or Mary (sitting at his feet)?</a:t>
            </a:r>
          </a:p>
        </p:txBody>
      </p:sp>
      <p:sp>
        <p:nvSpPr>
          <p:cNvPr id="8" name="Content Placeholder 2">
            <a:extLst>
              <a:ext uri="{FF2B5EF4-FFF2-40B4-BE49-F238E27FC236}">
                <a16:creationId xmlns:a16="http://schemas.microsoft.com/office/drawing/2014/main" id="{136FDAE2-23E0-A200-6273-7AA5FBC20FCB}"/>
              </a:ext>
            </a:extLst>
          </p:cNvPr>
          <p:cNvSpPr txBox="1">
            <a:spLocks/>
          </p:cNvSpPr>
          <p:nvPr/>
        </p:nvSpPr>
        <p:spPr>
          <a:xfrm>
            <a:off x="4323425" y="1953087"/>
            <a:ext cx="3213716" cy="4279038"/>
          </a:xfrm>
          <a:custGeom>
            <a:avLst/>
            <a:gdLst>
              <a:gd name="connsiteX0" fmla="*/ 0 w 3213716"/>
              <a:gd name="connsiteY0" fmla="*/ 0 h 4279038"/>
              <a:gd name="connsiteX1" fmla="*/ 599894 w 3213716"/>
              <a:gd name="connsiteY1" fmla="*/ 0 h 4279038"/>
              <a:gd name="connsiteX2" fmla="*/ 1071239 w 3213716"/>
              <a:gd name="connsiteY2" fmla="*/ 0 h 4279038"/>
              <a:gd name="connsiteX3" fmla="*/ 1510447 w 3213716"/>
              <a:gd name="connsiteY3" fmla="*/ 0 h 4279038"/>
              <a:gd name="connsiteX4" fmla="*/ 1949654 w 3213716"/>
              <a:gd name="connsiteY4" fmla="*/ 0 h 4279038"/>
              <a:gd name="connsiteX5" fmla="*/ 2517411 w 3213716"/>
              <a:gd name="connsiteY5" fmla="*/ 0 h 4279038"/>
              <a:gd name="connsiteX6" fmla="*/ 3213716 w 3213716"/>
              <a:gd name="connsiteY6" fmla="*/ 0 h 4279038"/>
              <a:gd name="connsiteX7" fmla="*/ 3213716 w 3213716"/>
              <a:gd name="connsiteY7" fmla="*/ 534880 h 4279038"/>
              <a:gd name="connsiteX8" fmla="*/ 3213716 w 3213716"/>
              <a:gd name="connsiteY8" fmla="*/ 941388 h 4279038"/>
              <a:gd name="connsiteX9" fmla="*/ 3213716 w 3213716"/>
              <a:gd name="connsiteY9" fmla="*/ 1476268 h 4279038"/>
              <a:gd name="connsiteX10" fmla="*/ 3213716 w 3213716"/>
              <a:gd name="connsiteY10" fmla="*/ 1925567 h 4279038"/>
              <a:gd name="connsiteX11" fmla="*/ 3213716 w 3213716"/>
              <a:gd name="connsiteY11" fmla="*/ 2417656 h 4279038"/>
              <a:gd name="connsiteX12" fmla="*/ 3213716 w 3213716"/>
              <a:gd name="connsiteY12" fmla="*/ 2952536 h 4279038"/>
              <a:gd name="connsiteX13" fmla="*/ 3213716 w 3213716"/>
              <a:gd name="connsiteY13" fmla="*/ 3359045 h 4279038"/>
              <a:gd name="connsiteX14" fmla="*/ 3213716 w 3213716"/>
              <a:gd name="connsiteY14" fmla="*/ 3765553 h 4279038"/>
              <a:gd name="connsiteX15" fmla="*/ 3213716 w 3213716"/>
              <a:gd name="connsiteY15" fmla="*/ 4279038 h 4279038"/>
              <a:gd name="connsiteX16" fmla="*/ 2742371 w 3213716"/>
              <a:gd name="connsiteY16" fmla="*/ 4279038 h 4279038"/>
              <a:gd name="connsiteX17" fmla="*/ 2206752 w 3213716"/>
              <a:gd name="connsiteY17" fmla="*/ 4279038 h 4279038"/>
              <a:gd name="connsiteX18" fmla="*/ 1606858 w 3213716"/>
              <a:gd name="connsiteY18" fmla="*/ 4279038 h 4279038"/>
              <a:gd name="connsiteX19" fmla="*/ 1167650 w 3213716"/>
              <a:gd name="connsiteY19" fmla="*/ 4279038 h 4279038"/>
              <a:gd name="connsiteX20" fmla="*/ 632031 w 3213716"/>
              <a:gd name="connsiteY20" fmla="*/ 4279038 h 4279038"/>
              <a:gd name="connsiteX21" fmla="*/ 0 w 3213716"/>
              <a:gd name="connsiteY21" fmla="*/ 4279038 h 4279038"/>
              <a:gd name="connsiteX22" fmla="*/ 0 w 3213716"/>
              <a:gd name="connsiteY22" fmla="*/ 3872529 h 4279038"/>
              <a:gd name="connsiteX23" fmla="*/ 0 w 3213716"/>
              <a:gd name="connsiteY23" fmla="*/ 3337650 h 4279038"/>
              <a:gd name="connsiteX24" fmla="*/ 0 w 3213716"/>
              <a:gd name="connsiteY24" fmla="*/ 2931141 h 4279038"/>
              <a:gd name="connsiteX25" fmla="*/ 0 w 3213716"/>
              <a:gd name="connsiteY25" fmla="*/ 2481842 h 4279038"/>
              <a:gd name="connsiteX26" fmla="*/ 0 w 3213716"/>
              <a:gd name="connsiteY26" fmla="*/ 1861382 h 4279038"/>
              <a:gd name="connsiteX27" fmla="*/ 0 w 3213716"/>
              <a:gd name="connsiteY27" fmla="*/ 1240921 h 4279038"/>
              <a:gd name="connsiteX28" fmla="*/ 0 w 3213716"/>
              <a:gd name="connsiteY28" fmla="*/ 706041 h 4279038"/>
              <a:gd name="connsiteX29" fmla="*/ 0 w 3213716"/>
              <a:gd name="connsiteY29" fmla="*/ 0 h 427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716" h="4279038" fill="none" extrusionOk="0">
                <a:moveTo>
                  <a:pt x="0" y="0"/>
                </a:moveTo>
                <a:cubicBezTo>
                  <a:pt x="290866" y="-40864"/>
                  <a:pt x="319654" y="51582"/>
                  <a:pt x="599894" y="0"/>
                </a:cubicBezTo>
                <a:cubicBezTo>
                  <a:pt x="880134" y="-51582"/>
                  <a:pt x="968407" y="24074"/>
                  <a:pt x="1071239" y="0"/>
                </a:cubicBezTo>
                <a:cubicBezTo>
                  <a:pt x="1174072" y="-24074"/>
                  <a:pt x="1413630" y="12361"/>
                  <a:pt x="1510447" y="0"/>
                </a:cubicBezTo>
                <a:cubicBezTo>
                  <a:pt x="1607264" y="-12361"/>
                  <a:pt x="1783186" y="16722"/>
                  <a:pt x="1949654" y="0"/>
                </a:cubicBezTo>
                <a:cubicBezTo>
                  <a:pt x="2116122" y="-16722"/>
                  <a:pt x="2272574" y="65119"/>
                  <a:pt x="2517411" y="0"/>
                </a:cubicBezTo>
                <a:cubicBezTo>
                  <a:pt x="2762248" y="-65119"/>
                  <a:pt x="3069459" y="27241"/>
                  <a:pt x="3213716" y="0"/>
                </a:cubicBezTo>
                <a:cubicBezTo>
                  <a:pt x="3233983" y="160143"/>
                  <a:pt x="3181383" y="318530"/>
                  <a:pt x="3213716" y="534880"/>
                </a:cubicBezTo>
                <a:cubicBezTo>
                  <a:pt x="3246049" y="751230"/>
                  <a:pt x="3181573" y="829808"/>
                  <a:pt x="3213716" y="941388"/>
                </a:cubicBezTo>
                <a:cubicBezTo>
                  <a:pt x="3245859" y="1052968"/>
                  <a:pt x="3200362" y="1241687"/>
                  <a:pt x="3213716" y="1476268"/>
                </a:cubicBezTo>
                <a:cubicBezTo>
                  <a:pt x="3227070" y="1710849"/>
                  <a:pt x="3212877" y="1778755"/>
                  <a:pt x="3213716" y="1925567"/>
                </a:cubicBezTo>
                <a:cubicBezTo>
                  <a:pt x="3214555" y="2072379"/>
                  <a:pt x="3161029" y="2186164"/>
                  <a:pt x="3213716" y="2417656"/>
                </a:cubicBezTo>
                <a:cubicBezTo>
                  <a:pt x="3266403" y="2649148"/>
                  <a:pt x="3210301" y="2819071"/>
                  <a:pt x="3213716" y="2952536"/>
                </a:cubicBezTo>
                <a:cubicBezTo>
                  <a:pt x="3217131" y="3086001"/>
                  <a:pt x="3167689" y="3155953"/>
                  <a:pt x="3213716" y="3359045"/>
                </a:cubicBezTo>
                <a:cubicBezTo>
                  <a:pt x="3259743" y="3562137"/>
                  <a:pt x="3201927" y="3580413"/>
                  <a:pt x="3213716" y="3765553"/>
                </a:cubicBezTo>
                <a:cubicBezTo>
                  <a:pt x="3225505" y="3950693"/>
                  <a:pt x="3206989" y="4040045"/>
                  <a:pt x="3213716" y="4279038"/>
                </a:cubicBezTo>
                <a:cubicBezTo>
                  <a:pt x="3089124" y="4312290"/>
                  <a:pt x="2870677" y="4260702"/>
                  <a:pt x="2742371" y="4279038"/>
                </a:cubicBezTo>
                <a:cubicBezTo>
                  <a:pt x="2614066" y="4297374"/>
                  <a:pt x="2447644" y="4231182"/>
                  <a:pt x="2206752" y="4279038"/>
                </a:cubicBezTo>
                <a:cubicBezTo>
                  <a:pt x="1965860" y="4326894"/>
                  <a:pt x="1758541" y="4279020"/>
                  <a:pt x="1606858" y="4279038"/>
                </a:cubicBezTo>
                <a:cubicBezTo>
                  <a:pt x="1455175" y="4279056"/>
                  <a:pt x="1279894" y="4229704"/>
                  <a:pt x="1167650" y="4279038"/>
                </a:cubicBezTo>
                <a:cubicBezTo>
                  <a:pt x="1055406" y="4328372"/>
                  <a:pt x="877231" y="4224720"/>
                  <a:pt x="632031" y="4279038"/>
                </a:cubicBezTo>
                <a:cubicBezTo>
                  <a:pt x="386831" y="4333356"/>
                  <a:pt x="260801" y="4235047"/>
                  <a:pt x="0" y="4279038"/>
                </a:cubicBezTo>
                <a:cubicBezTo>
                  <a:pt x="-18407" y="4172092"/>
                  <a:pt x="12652" y="3980286"/>
                  <a:pt x="0" y="3872529"/>
                </a:cubicBezTo>
                <a:cubicBezTo>
                  <a:pt x="-12652" y="3764772"/>
                  <a:pt x="42211" y="3539377"/>
                  <a:pt x="0" y="3337650"/>
                </a:cubicBezTo>
                <a:cubicBezTo>
                  <a:pt x="-42211" y="3135923"/>
                  <a:pt x="18985" y="3032920"/>
                  <a:pt x="0" y="2931141"/>
                </a:cubicBezTo>
                <a:cubicBezTo>
                  <a:pt x="-18985" y="2829362"/>
                  <a:pt x="42166" y="2599626"/>
                  <a:pt x="0" y="2481842"/>
                </a:cubicBezTo>
                <a:cubicBezTo>
                  <a:pt x="-42166" y="2364058"/>
                  <a:pt x="2438" y="2117915"/>
                  <a:pt x="0" y="1861382"/>
                </a:cubicBezTo>
                <a:cubicBezTo>
                  <a:pt x="-2438" y="1604849"/>
                  <a:pt x="46054" y="1437857"/>
                  <a:pt x="0" y="1240921"/>
                </a:cubicBezTo>
                <a:cubicBezTo>
                  <a:pt x="-46054" y="1043985"/>
                  <a:pt x="4336" y="951143"/>
                  <a:pt x="0" y="706041"/>
                </a:cubicBezTo>
                <a:cubicBezTo>
                  <a:pt x="-4336" y="460939"/>
                  <a:pt x="18166" y="233308"/>
                  <a:pt x="0" y="0"/>
                </a:cubicBezTo>
                <a:close/>
              </a:path>
              <a:path w="3213716" h="4279038" stroke="0" extrusionOk="0">
                <a:moveTo>
                  <a:pt x="0" y="0"/>
                </a:moveTo>
                <a:cubicBezTo>
                  <a:pt x="128321" y="-43727"/>
                  <a:pt x="401484" y="20243"/>
                  <a:pt x="503482" y="0"/>
                </a:cubicBezTo>
                <a:cubicBezTo>
                  <a:pt x="605480" y="-20243"/>
                  <a:pt x="797424" y="9932"/>
                  <a:pt x="942690" y="0"/>
                </a:cubicBezTo>
                <a:cubicBezTo>
                  <a:pt x="1087956" y="-9932"/>
                  <a:pt x="1281263" y="25603"/>
                  <a:pt x="1478309" y="0"/>
                </a:cubicBezTo>
                <a:cubicBezTo>
                  <a:pt x="1675355" y="-25603"/>
                  <a:pt x="1769357" y="48725"/>
                  <a:pt x="2013929" y="0"/>
                </a:cubicBezTo>
                <a:cubicBezTo>
                  <a:pt x="2258501" y="-48725"/>
                  <a:pt x="2358287" y="20301"/>
                  <a:pt x="2453137" y="0"/>
                </a:cubicBezTo>
                <a:cubicBezTo>
                  <a:pt x="2547987" y="-20301"/>
                  <a:pt x="3012269" y="26654"/>
                  <a:pt x="3213716" y="0"/>
                </a:cubicBezTo>
                <a:cubicBezTo>
                  <a:pt x="3240573" y="235504"/>
                  <a:pt x="3156587" y="319361"/>
                  <a:pt x="3213716" y="492089"/>
                </a:cubicBezTo>
                <a:cubicBezTo>
                  <a:pt x="3270845" y="664817"/>
                  <a:pt x="3205611" y="784697"/>
                  <a:pt x="3213716" y="984179"/>
                </a:cubicBezTo>
                <a:cubicBezTo>
                  <a:pt x="3221821" y="1183661"/>
                  <a:pt x="3212240" y="1235519"/>
                  <a:pt x="3213716" y="1390687"/>
                </a:cubicBezTo>
                <a:cubicBezTo>
                  <a:pt x="3215192" y="1545855"/>
                  <a:pt x="3190835" y="1629259"/>
                  <a:pt x="3213716" y="1839986"/>
                </a:cubicBezTo>
                <a:cubicBezTo>
                  <a:pt x="3236597" y="2050713"/>
                  <a:pt x="3175553" y="2136557"/>
                  <a:pt x="3213716" y="2246495"/>
                </a:cubicBezTo>
                <a:cubicBezTo>
                  <a:pt x="3251879" y="2356433"/>
                  <a:pt x="3197131" y="2550421"/>
                  <a:pt x="3213716" y="2653004"/>
                </a:cubicBezTo>
                <a:cubicBezTo>
                  <a:pt x="3230301" y="2755587"/>
                  <a:pt x="3213209" y="2944505"/>
                  <a:pt x="3213716" y="3059512"/>
                </a:cubicBezTo>
                <a:cubicBezTo>
                  <a:pt x="3214223" y="3174519"/>
                  <a:pt x="3178389" y="3428593"/>
                  <a:pt x="3213716" y="3594392"/>
                </a:cubicBezTo>
                <a:cubicBezTo>
                  <a:pt x="3249043" y="3760191"/>
                  <a:pt x="3191233" y="4041720"/>
                  <a:pt x="3213716" y="4279038"/>
                </a:cubicBezTo>
                <a:cubicBezTo>
                  <a:pt x="3025142" y="4314259"/>
                  <a:pt x="2868172" y="4254436"/>
                  <a:pt x="2742371" y="4279038"/>
                </a:cubicBezTo>
                <a:cubicBezTo>
                  <a:pt x="2616570" y="4303640"/>
                  <a:pt x="2305448" y="4249960"/>
                  <a:pt x="2174614" y="4279038"/>
                </a:cubicBezTo>
                <a:cubicBezTo>
                  <a:pt x="2043780" y="4308116"/>
                  <a:pt x="1785557" y="4232358"/>
                  <a:pt x="1638995" y="4279038"/>
                </a:cubicBezTo>
                <a:cubicBezTo>
                  <a:pt x="1492433" y="4325718"/>
                  <a:pt x="1345624" y="4227913"/>
                  <a:pt x="1167650" y="4279038"/>
                </a:cubicBezTo>
                <a:cubicBezTo>
                  <a:pt x="989677" y="4330163"/>
                  <a:pt x="781109" y="4219048"/>
                  <a:pt x="567756" y="4279038"/>
                </a:cubicBezTo>
                <a:cubicBezTo>
                  <a:pt x="354403" y="4339028"/>
                  <a:pt x="210781" y="4250566"/>
                  <a:pt x="0" y="4279038"/>
                </a:cubicBezTo>
                <a:cubicBezTo>
                  <a:pt x="-12365" y="4039584"/>
                  <a:pt x="11029" y="3978306"/>
                  <a:pt x="0" y="3701368"/>
                </a:cubicBezTo>
                <a:cubicBezTo>
                  <a:pt x="-11029" y="3424430"/>
                  <a:pt x="22646" y="3458930"/>
                  <a:pt x="0" y="3252069"/>
                </a:cubicBezTo>
                <a:cubicBezTo>
                  <a:pt x="-22646" y="3045208"/>
                  <a:pt x="60996" y="2772248"/>
                  <a:pt x="0" y="2631608"/>
                </a:cubicBezTo>
                <a:cubicBezTo>
                  <a:pt x="-60996" y="2490968"/>
                  <a:pt x="10780" y="2302119"/>
                  <a:pt x="0" y="2182309"/>
                </a:cubicBezTo>
                <a:cubicBezTo>
                  <a:pt x="-10780" y="2062499"/>
                  <a:pt x="59502" y="1804863"/>
                  <a:pt x="0" y="1647430"/>
                </a:cubicBezTo>
                <a:cubicBezTo>
                  <a:pt x="-59502" y="1489997"/>
                  <a:pt x="30168" y="1419357"/>
                  <a:pt x="0" y="1240921"/>
                </a:cubicBezTo>
                <a:cubicBezTo>
                  <a:pt x="-30168" y="1062485"/>
                  <a:pt x="68431" y="865936"/>
                  <a:pt x="0" y="620461"/>
                </a:cubicBezTo>
                <a:cubicBezTo>
                  <a:pt x="-68431" y="374986"/>
                  <a:pt x="40055" y="180811"/>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1600" i="1" dirty="0"/>
              <a:t>Have I been a victim of circumstances that have crippled me in some way?</a:t>
            </a:r>
          </a:p>
          <a:p>
            <a:pPr marL="457200" indent="-457200">
              <a:buFont typeface="+mj-lt"/>
              <a:buAutoNum type="arabicPeriod"/>
            </a:pPr>
            <a:r>
              <a:rPr lang="en-US" sz="1600" i="1" dirty="0"/>
              <a:t>What am I expecting to receive from God today? </a:t>
            </a:r>
          </a:p>
          <a:p>
            <a:pPr marL="457200" indent="-457200">
              <a:buFont typeface="+mj-lt"/>
              <a:buAutoNum type="arabicPeriod"/>
            </a:pPr>
            <a:r>
              <a:rPr lang="en-US" sz="1600" i="1" dirty="0"/>
              <a:t>Am I open to receiving a miracle to flip my situation totally around? To be the head and not the tail</a:t>
            </a:r>
          </a:p>
        </p:txBody>
      </p:sp>
      <p:sp>
        <p:nvSpPr>
          <p:cNvPr id="9" name="Content Placeholder 2">
            <a:extLst>
              <a:ext uri="{FF2B5EF4-FFF2-40B4-BE49-F238E27FC236}">
                <a16:creationId xmlns:a16="http://schemas.microsoft.com/office/drawing/2014/main" id="{EF718FF5-7998-6949-C2DA-1E19FCD19F91}"/>
              </a:ext>
            </a:extLst>
          </p:cNvPr>
          <p:cNvSpPr txBox="1">
            <a:spLocks/>
          </p:cNvSpPr>
          <p:nvPr/>
        </p:nvSpPr>
        <p:spPr>
          <a:xfrm>
            <a:off x="7767961" y="1953086"/>
            <a:ext cx="3398366" cy="4279038"/>
          </a:xfrm>
          <a:custGeom>
            <a:avLst/>
            <a:gdLst>
              <a:gd name="connsiteX0" fmla="*/ 0 w 3398366"/>
              <a:gd name="connsiteY0" fmla="*/ 0 h 4279038"/>
              <a:gd name="connsiteX1" fmla="*/ 634362 w 3398366"/>
              <a:gd name="connsiteY1" fmla="*/ 0 h 4279038"/>
              <a:gd name="connsiteX2" fmla="*/ 1132789 w 3398366"/>
              <a:gd name="connsiteY2" fmla="*/ 0 h 4279038"/>
              <a:gd name="connsiteX3" fmla="*/ 1597232 w 3398366"/>
              <a:gd name="connsiteY3" fmla="*/ 0 h 4279038"/>
              <a:gd name="connsiteX4" fmla="*/ 2061675 w 3398366"/>
              <a:gd name="connsiteY4" fmla="*/ 0 h 4279038"/>
              <a:gd name="connsiteX5" fmla="*/ 2662053 w 3398366"/>
              <a:gd name="connsiteY5" fmla="*/ 0 h 4279038"/>
              <a:gd name="connsiteX6" fmla="*/ 3398366 w 3398366"/>
              <a:gd name="connsiteY6" fmla="*/ 0 h 4279038"/>
              <a:gd name="connsiteX7" fmla="*/ 3398366 w 3398366"/>
              <a:gd name="connsiteY7" fmla="*/ 534880 h 4279038"/>
              <a:gd name="connsiteX8" fmla="*/ 3398366 w 3398366"/>
              <a:gd name="connsiteY8" fmla="*/ 941388 h 4279038"/>
              <a:gd name="connsiteX9" fmla="*/ 3398366 w 3398366"/>
              <a:gd name="connsiteY9" fmla="*/ 1476268 h 4279038"/>
              <a:gd name="connsiteX10" fmla="*/ 3398366 w 3398366"/>
              <a:gd name="connsiteY10" fmla="*/ 1925567 h 4279038"/>
              <a:gd name="connsiteX11" fmla="*/ 3398366 w 3398366"/>
              <a:gd name="connsiteY11" fmla="*/ 2417656 h 4279038"/>
              <a:gd name="connsiteX12" fmla="*/ 3398366 w 3398366"/>
              <a:gd name="connsiteY12" fmla="*/ 2952536 h 4279038"/>
              <a:gd name="connsiteX13" fmla="*/ 3398366 w 3398366"/>
              <a:gd name="connsiteY13" fmla="*/ 3359045 h 4279038"/>
              <a:gd name="connsiteX14" fmla="*/ 3398366 w 3398366"/>
              <a:gd name="connsiteY14" fmla="*/ 3765553 h 4279038"/>
              <a:gd name="connsiteX15" fmla="*/ 3398366 w 3398366"/>
              <a:gd name="connsiteY15" fmla="*/ 4279038 h 4279038"/>
              <a:gd name="connsiteX16" fmla="*/ 2899939 w 3398366"/>
              <a:gd name="connsiteY16" fmla="*/ 4279038 h 4279038"/>
              <a:gd name="connsiteX17" fmla="*/ 2333545 w 3398366"/>
              <a:gd name="connsiteY17" fmla="*/ 4279038 h 4279038"/>
              <a:gd name="connsiteX18" fmla="*/ 1699183 w 3398366"/>
              <a:gd name="connsiteY18" fmla="*/ 4279038 h 4279038"/>
              <a:gd name="connsiteX19" fmla="*/ 1234740 w 3398366"/>
              <a:gd name="connsiteY19" fmla="*/ 4279038 h 4279038"/>
              <a:gd name="connsiteX20" fmla="*/ 668345 w 3398366"/>
              <a:gd name="connsiteY20" fmla="*/ 4279038 h 4279038"/>
              <a:gd name="connsiteX21" fmla="*/ 0 w 3398366"/>
              <a:gd name="connsiteY21" fmla="*/ 4279038 h 4279038"/>
              <a:gd name="connsiteX22" fmla="*/ 0 w 3398366"/>
              <a:gd name="connsiteY22" fmla="*/ 3872529 h 4279038"/>
              <a:gd name="connsiteX23" fmla="*/ 0 w 3398366"/>
              <a:gd name="connsiteY23" fmla="*/ 3337650 h 4279038"/>
              <a:gd name="connsiteX24" fmla="*/ 0 w 3398366"/>
              <a:gd name="connsiteY24" fmla="*/ 2931141 h 4279038"/>
              <a:gd name="connsiteX25" fmla="*/ 0 w 3398366"/>
              <a:gd name="connsiteY25" fmla="*/ 2481842 h 4279038"/>
              <a:gd name="connsiteX26" fmla="*/ 0 w 3398366"/>
              <a:gd name="connsiteY26" fmla="*/ 1861382 h 4279038"/>
              <a:gd name="connsiteX27" fmla="*/ 0 w 3398366"/>
              <a:gd name="connsiteY27" fmla="*/ 1240921 h 4279038"/>
              <a:gd name="connsiteX28" fmla="*/ 0 w 3398366"/>
              <a:gd name="connsiteY28" fmla="*/ 706041 h 4279038"/>
              <a:gd name="connsiteX29" fmla="*/ 0 w 3398366"/>
              <a:gd name="connsiteY29" fmla="*/ 0 h 427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98366" h="4279038" fill="none" extrusionOk="0">
                <a:moveTo>
                  <a:pt x="0" y="0"/>
                </a:moveTo>
                <a:cubicBezTo>
                  <a:pt x="299799" y="-7683"/>
                  <a:pt x="394475" y="13569"/>
                  <a:pt x="634362" y="0"/>
                </a:cubicBezTo>
                <a:cubicBezTo>
                  <a:pt x="874249" y="-13569"/>
                  <a:pt x="892384" y="53110"/>
                  <a:pt x="1132789" y="0"/>
                </a:cubicBezTo>
                <a:cubicBezTo>
                  <a:pt x="1373194" y="-53110"/>
                  <a:pt x="1369331" y="19666"/>
                  <a:pt x="1597232" y="0"/>
                </a:cubicBezTo>
                <a:cubicBezTo>
                  <a:pt x="1825133" y="-19666"/>
                  <a:pt x="1897886" y="55031"/>
                  <a:pt x="2061675" y="0"/>
                </a:cubicBezTo>
                <a:cubicBezTo>
                  <a:pt x="2225464" y="-55031"/>
                  <a:pt x="2440743" y="60919"/>
                  <a:pt x="2662053" y="0"/>
                </a:cubicBezTo>
                <a:cubicBezTo>
                  <a:pt x="2883363" y="-60919"/>
                  <a:pt x="3144826" y="8826"/>
                  <a:pt x="3398366" y="0"/>
                </a:cubicBezTo>
                <a:cubicBezTo>
                  <a:pt x="3418633" y="160143"/>
                  <a:pt x="3366033" y="318530"/>
                  <a:pt x="3398366" y="534880"/>
                </a:cubicBezTo>
                <a:cubicBezTo>
                  <a:pt x="3430699" y="751230"/>
                  <a:pt x="3366223" y="829808"/>
                  <a:pt x="3398366" y="941388"/>
                </a:cubicBezTo>
                <a:cubicBezTo>
                  <a:pt x="3430509" y="1052968"/>
                  <a:pt x="3385012" y="1241687"/>
                  <a:pt x="3398366" y="1476268"/>
                </a:cubicBezTo>
                <a:cubicBezTo>
                  <a:pt x="3411720" y="1710849"/>
                  <a:pt x="3397527" y="1778755"/>
                  <a:pt x="3398366" y="1925567"/>
                </a:cubicBezTo>
                <a:cubicBezTo>
                  <a:pt x="3399205" y="2072379"/>
                  <a:pt x="3345679" y="2186164"/>
                  <a:pt x="3398366" y="2417656"/>
                </a:cubicBezTo>
                <a:cubicBezTo>
                  <a:pt x="3451053" y="2649148"/>
                  <a:pt x="3394951" y="2819071"/>
                  <a:pt x="3398366" y="2952536"/>
                </a:cubicBezTo>
                <a:cubicBezTo>
                  <a:pt x="3401781" y="3086001"/>
                  <a:pt x="3352339" y="3155953"/>
                  <a:pt x="3398366" y="3359045"/>
                </a:cubicBezTo>
                <a:cubicBezTo>
                  <a:pt x="3444393" y="3562137"/>
                  <a:pt x="3386577" y="3580413"/>
                  <a:pt x="3398366" y="3765553"/>
                </a:cubicBezTo>
                <a:cubicBezTo>
                  <a:pt x="3410155" y="3950693"/>
                  <a:pt x="3391639" y="4040045"/>
                  <a:pt x="3398366" y="4279038"/>
                </a:cubicBezTo>
                <a:cubicBezTo>
                  <a:pt x="3240894" y="4280731"/>
                  <a:pt x="3021604" y="4278157"/>
                  <a:pt x="2899939" y="4279038"/>
                </a:cubicBezTo>
                <a:cubicBezTo>
                  <a:pt x="2778274" y="4279919"/>
                  <a:pt x="2556119" y="4264594"/>
                  <a:pt x="2333545" y="4279038"/>
                </a:cubicBezTo>
                <a:cubicBezTo>
                  <a:pt x="2110971" y="4293482"/>
                  <a:pt x="1996576" y="4225498"/>
                  <a:pt x="1699183" y="4279038"/>
                </a:cubicBezTo>
                <a:cubicBezTo>
                  <a:pt x="1401790" y="4332578"/>
                  <a:pt x="1392573" y="4250071"/>
                  <a:pt x="1234740" y="4279038"/>
                </a:cubicBezTo>
                <a:cubicBezTo>
                  <a:pt x="1076907" y="4308005"/>
                  <a:pt x="900869" y="4253653"/>
                  <a:pt x="668345" y="4279038"/>
                </a:cubicBezTo>
                <a:cubicBezTo>
                  <a:pt x="435822" y="4304423"/>
                  <a:pt x="144793" y="4235350"/>
                  <a:pt x="0" y="4279038"/>
                </a:cubicBezTo>
                <a:cubicBezTo>
                  <a:pt x="-18407" y="4172092"/>
                  <a:pt x="12652" y="3980286"/>
                  <a:pt x="0" y="3872529"/>
                </a:cubicBezTo>
                <a:cubicBezTo>
                  <a:pt x="-12652" y="3764772"/>
                  <a:pt x="42211" y="3539377"/>
                  <a:pt x="0" y="3337650"/>
                </a:cubicBezTo>
                <a:cubicBezTo>
                  <a:pt x="-42211" y="3135923"/>
                  <a:pt x="18985" y="3032920"/>
                  <a:pt x="0" y="2931141"/>
                </a:cubicBezTo>
                <a:cubicBezTo>
                  <a:pt x="-18985" y="2829362"/>
                  <a:pt x="42166" y="2599626"/>
                  <a:pt x="0" y="2481842"/>
                </a:cubicBezTo>
                <a:cubicBezTo>
                  <a:pt x="-42166" y="2364058"/>
                  <a:pt x="2438" y="2117915"/>
                  <a:pt x="0" y="1861382"/>
                </a:cubicBezTo>
                <a:cubicBezTo>
                  <a:pt x="-2438" y="1604849"/>
                  <a:pt x="46054" y="1437857"/>
                  <a:pt x="0" y="1240921"/>
                </a:cubicBezTo>
                <a:cubicBezTo>
                  <a:pt x="-46054" y="1043985"/>
                  <a:pt x="4336" y="951143"/>
                  <a:pt x="0" y="706041"/>
                </a:cubicBezTo>
                <a:cubicBezTo>
                  <a:pt x="-4336" y="460939"/>
                  <a:pt x="18166" y="233308"/>
                  <a:pt x="0" y="0"/>
                </a:cubicBezTo>
                <a:close/>
              </a:path>
              <a:path w="3398366" h="4279038" stroke="0" extrusionOk="0">
                <a:moveTo>
                  <a:pt x="0" y="0"/>
                </a:moveTo>
                <a:cubicBezTo>
                  <a:pt x="119898" y="-8360"/>
                  <a:pt x="282774" y="39933"/>
                  <a:pt x="532411" y="0"/>
                </a:cubicBezTo>
                <a:cubicBezTo>
                  <a:pt x="782048" y="-39933"/>
                  <a:pt x="901794" y="4363"/>
                  <a:pt x="996854" y="0"/>
                </a:cubicBezTo>
                <a:cubicBezTo>
                  <a:pt x="1091914" y="-4363"/>
                  <a:pt x="1362538" y="63209"/>
                  <a:pt x="1563248" y="0"/>
                </a:cubicBezTo>
                <a:cubicBezTo>
                  <a:pt x="1763958" y="-63209"/>
                  <a:pt x="1865329" y="25391"/>
                  <a:pt x="2129643" y="0"/>
                </a:cubicBezTo>
                <a:cubicBezTo>
                  <a:pt x="2393957" y="-25391"/>
                  <a:pt x="2413049" y="50860"/>
                  <a:pt x="2594086" y="0"/>
                </a:cubicBezTo>
                <a:cubicBezTo>
                  <a:pt x="2775123" y="-50860"/>
                  <a:pt x="3015323" y="61483"/>
                  <a:pt x="3398366" y="0"/>
                </a:cubicBezTo>
                <a:cubicBezTo>
                  <a:pt x="3425223" y="235504"/>
                  <a:pt x="3341237" y="319361"/>
                  <a:pt x="3398366" y="492089"/>
                </a:cubicBezTo>
                <a:cubicBezTo>
                  <a:pt x="3455495" y="664817"/>
                  <a:pt x="3390261" y="784697"/>
                  <a:pt x="3398366" y="984179"/>
                </a:cubicBezTo>
                <a:cubicBezTo>
                  <a:pt x="3406471" y="1183661"/>
                  <a:pt x="3396890" y="1235519"/>
                  <a:pt x="3398366" y="1390687"/>
                </a:cubicBezTo>
                <a:cubicBezTo>
                  <a:pt x="3399842" y="1545855"/>
                  <a:pt x="3375485" y="1629259"/>
                  <a:pt x="3398366" y="1839986"/>
                </a:cubicBezTo>
                <a:cubicBezTo>
                  <a:pt x="3421247" y="2050713"/>
                  <a:pt x="3360203" y="2136557"/>
                  <a:pt x="3398366" y="2246495"/>
                </a:cubicBezTo>
                <a:cubicBezTo>
                  <a:pt x="3436529" y="2356433"/>
                  <a:pt x="3381781" y="2550421"/>
                  <a:pt x="3398366" y="2653004"/>
                </a:cubicBezTo>
                <a:cubicBezTo>
                  <a:pt x="3414951" y="2755587"/>
                  <a:pt x="3397859" y="2944505"/>
                  <a:pt x="3398366" y="3059512"/>
                </a:cubicBezTo>
                <a:cubicBezTo>
                  <a:pt x="3398873" y="3174519"/>
                  <a:pt x="3363039" y="3428593"/>
                  <a:pt x="3398366" y="3594392"/>
                </a:cubicBezTo>
                <a:cubicBezTo>
                  <a:pt x="3433693" y="3760191"/>
                  <a:pt x="3375883" y="4041720"/>
                  <a:pt x="3398366" y="4279038"/>
                </a:cubicBezTo>
                <a:cubicBezTo>
                  <a:pt x="3246743" y="4292604"/>
                  <a:pt x="3043957" y="4226890"/>
                  <a:pt x="2899939" y="4279038"/>
                </a:cubicBezTo>
                <a:cubicBezTo>
                  <a:pt x="2755921" y="4331186"/>
                  <a:pt x="2455416" y="4273245"/>
                  <a:pt x="2299561" y="4279038"/>
                </a:cubicBezTo>
                <a:cubicBezTo>
                  <a:pt x="2143706" y="4284831"/>
                  <a:pt x="1895420" y="4211491"/>
                  <a:pt x="1733167" y="4279038"/>
                </a:cubicBezTo>
                <a:cubicBezTo>
                  <a:pt x="1570914" y="4346585"/>
                  <a:pt x="1402526" y="4260795"/>
                  <a:pt x="1234740" y="4279038"/>
                </a:cubicBezTo>
                <a:cubicBezTo>
                  <a:pt x="1066954" y="4297281"/>
                  <a:pt x="827242" y="4272026"/>
                  <a:pt x="600378" y="4279038"/>
                </a:cubicBezTo>
                <a:cubicBezTo>
                  <a:pt x="373514" y="4286050"/>
                  <a:pt x="183557" y="4220285"/>
                  <a:pt x="0" y="4279038"/>
                </a:cubicBezTo>
                <a:cubicBezTo>
                  <a:pt x="-12365" y="4039584"/>
                  <a:pt x="11029" y="3978306"/>
                  <a:pt x="0" y="3701368"/>
                </a:cubicBezTo>
                <a:cubicBezTo>
                  <a:pt x="-11029" y="3424430"/>
                  <a:pt x="22646" y="3458930"/>
                  <a:pt x="0" y="3252069"/>
                </a:cubicBezTo>
                <a:cubicBezTo>
                  <a:pt x="-22646" y="3045208"/>
                  <a:pt x="60996" y="2772248"/>
                  <a:pt x="0" y="2631608"/>
                </a:cubicBezTo>
                <a:cubicBezTo>
                  <a:pt x="-60996" y="2490968"/>
                  <a:pt x="10780" y="2302119"/>
                  <a:pt x="0" y="2182309"/>
                </a:cubicBezTo>
                <a:cubicBezTo>
                  <a:pt x="-10780" y="2062499"/>
                  <a:pt x="59502" y="1804863"/>
                  <a:pt x="0" y="1647430"/>
                </a:cubicBezTo>
                <a:cubicBezTo>
                  <a:pt x="-59502" y="1489997"/>
                  <a:pt x="30168" y="1419357"/>
                  <a:pt x="0" y="1240921"/>
                </a:cubicBezTo>
                <a:cubicBezTo>
                  <a:pt x="-30168" y="1062485"/>
                  <a:pt x="68431" y="865936"/>
                  <a:pt x="0" y="620461"/>
                </a:cubicBezTo>
                <a:cubicBezTo>
                  <a:pt x="-68431" y="374986"/>
                  <a:pt x="40055" y="180811"/>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3421751268">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1600" i="1" dirty="0"/>
              <a:t>Are there situations you face where you feel trapped / restricted / locked up?</a:t>
            </a:r>
          </a:p>
          <a:p>
            <a:pPr marL="457200" indent="-457200">
              <a:buFont typeface="+mj-lt"/>
              <a:buAutoNum type="arabicPeriod"/>
            </a:pPr>
            <a:r>
              <a:rPr lang="en-US" sz="1600" i="1" dirty="0"/>
              <a:t>Have I asked God to show me if there are areas that I need to offer repentance?</a:t>
            </a:r>
          </a:p>
          <a:p>
            <a:pPr marL="457200" indent="-457200">
              <a:buFont typeface="+mj-lt"/>
              <a:buAutoNum type="arabicPeriod"/>
            </a:pPr>
            <a:r>
              <a:rPr lang="en-US" sz="1600" i="1" dirty="0"/>
              <a:t>What might stop me from wanting to embrace repentance as a gift?</a:t>
            </a:r>
          </a:p>
        </p:txBody>
      </p:sp>
    </p:spTree>
    <p:extLst>
      <p:ext uri="{BB962C8B-B14F-4D97-AF65-F5344CB8AC3E}">
        <p14:creationId xmlns:p14="http://schemas.microsoft.com/office/powerpoint/2010/main" val="170697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eniceBeachVTI">
  <a:themeElements>
    <a:clrScheme name="AnalogousFromDarkSeedLeftStep">
      <a:dk1>
        <a:srgbClr val="000000"/>
      </a:dk1>
      <a:lt1>
        <a:srgbClr val="FFFFFF"/>
      </a:lt1>
      <a:dk2>
        <a:srgbClr val="1B2830"/>
      </a:dk2>
      <a:lt2>
        <a:srgbClr val="F1F3F0"/>
      </a:lt2>
      <a:accent1>
        <a:srgbClr val="A629E7"/>
      </a:accent1>
      <a:accent2>
        <a:srgbClr val="592FD9"/>
      </a:accent2>
      <a:accent3>
        <a:srgbClr val="294AE7"/>
      </a:accent3>
      <a:accent4>
        <a:srgbClr val="1787D5"/>
      </a:accent4>
      <a:accent5>
        <a:srgbClr val="22BFBE"/>
      </a:accent5>
      <a:accent6>
        <a:srgbClr val="16C67B"/>
      </a:accent6>
      <a:hlink>
        <a:srgbClr val="3897A9"/>
      </a:hlink>
      <a:folHlink>
        <a:srgbClr val="7F7F7F"/>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61B7AF-C876-4916-A069-13C651F84E47}"/>
</file>

<file path=customXml/itemProps2.xml><?xml version="1.0" encoding="utf-8"?>
<ds:datastoreItem xmlns:ds="http://schemas.openxmlformats.org/officeDocument/2006/customXml" ds:itemID="{E0955858-8D85-4D22-9CB8-2B5CCA143536}"/>
</file>

<file path=docProps/app.xml><?xml version="1.0" encoding="utf-8"?>
<Properties xmlns="http://schemas.openxmlformats.org/officeDocument/2006/extended-properties" xmlns:vt="http://schemas.openxmlformats.org/officeDocument/2006/docPropsVTypes">
  <TotalTime>7214</TotalTime>
  <Words>1948</Words>
  <Application>Microsoft Office PowerPoint</Application>
  <PresentationFormat>Widescreen</PresentationFormat>
  <Paragraphs>84</Paragraphs>
  <Slides>17</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2" baseType="lpstr">
      <vt:lpstr>Arial</vt:lpstr>
      <vt:lpstr>Avenir Next LT Pro</vt:lpstr>
      <vt:lpstr>Avenir Next LT Pro Light</vt:lpstr>
      <vt:lpstr>VeniceBeachVTI</vt:lpstr>
      <vt:lpstr>think-cell Slide</vt:lpstr>
      <vt:lpstr>PowerPoint Presentation</vt:lpstr>
      <vt:lpstr>Acts 3</vt:lpstr>
      <vt:lpstr>Recap</vt:lpstr>
      <vt:lpstr>Acts 3 overview</vt:lpstr>
      <vt:lpstr>Acts 3:1-10</vt:lpstr>
      <vt:lpstr>Reflection questions (1)</vt:lpstr>
      <vt:lpstr>Acts 3:1-10</vt:lpstr>
      <vt:lpstr>What do we think he was expecting to receive?</vt:lpstr>
      <vt:lpstr>Reflection questions (2)</vt:lpstr>
      <vt:lpstr>Acts 3:1-10</vt:lpstr>
      <vt:lpstr>Acts 3:11-16</vt:lpstr>
      <vt:lpstr>Peter hits them hard…</vt:lpstr>
      <vt:lpstr>…But he’s also speaking to us</vt:lpstr>
      <vt:lpstr>Acts 3:17-26</vt:lpstr>
      <vt:lpstr>Reflection questions (3)</vt:lpstr>
      <vt:lpstr>Response</vt:lpstr>
      <vt:lpstr>All reflection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Jones</dc:creator>
  <cp:lastModifiedBy>Daniel Jones</cp:lastModifiedBy>
  <cp:revision>3</cp:revision>
  <dcterms:created xsi:type="dcterms:W3CDTF">2023-10-25T06:30:21Z</dcterms:created>
  <dcterms:modified xsi:type="dcterms:W3CDTF">2024-07-21T08:59:47Z</dcterms:modified>
</cp:coreProperties>
</file>