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4"/>
  </p:notesMasterIdLst>
  <p:sldIdLst>
    <p:sldId id="356" r:id="rId5"/>
    <p:sldId id="422" r:id="rId6"/>
    <p:sldId id="432" r:id="rId7"/>
    <p:sldId id="424" r:id="rId8"/>
    <p:sldId id="423" r:id="rId9"/>
    <p:sldId id="425" r:id="rId10"/>
    <p:sldId id="426" r:id="rId11"/>
    <p:sldId id="427" r:id="rId12"/>
    <p:sldId id="429" r:id="rId13"/>
    <p:sldId id="363" r:id="rId14"/>
    <p:sldId id="428" r:id="rId15"/>
    <p:sldId id="433" r:id="rId16"/>
    <p:sldId id="434" r:id="rId17"/>
    <p:sldId id="430" r:id="rId18"/>
    <p:sldId id="369" r:id="rId19"/>
    <p:sldId id="370" r:id="rId20"/>
    <p:sldId id="436" r:id="rId21"/>
    <p:sldId id="435" r:id="rId22"/>
    <p:sldId id="375" r:id="rId23"/>
    <p:sldId id="421" r:id="rId24"/>
    <p:sldId id="437" r:id="rId25"/>
    <p:sldId id="438" r:id="rId26"/>
    <p:sldId id="444" r:id="rId27"/>
    <p:sldId id="439" r:id="rId28"/>
    <p:sldId id="440" r:id="rId29"/>
    <p:sldId id="441" r:id="rId30"/>
    <p:sldId id="442" r:id="rId31"/>
    <p:sldId id="443" r:id="rId32"/>
    <p:sldId id="398" r:id="rId3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8D532F"/>
    <a:srgbClr val="0000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8DE48E-4633-496F-BA51-D30CB6015F5F}" v="94" dt="2024-09-20T18:38:13.50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13" autoAdjust="0"/>
  </p:normalViewPr>
  <p:slideViewPr>
    <p:cSldViewPr snapToGrid="0">
      <p:cViewPr varScale="1">
        <p:scale>
          <a:sx n="27" d="100"/>
          <a:sy n="27" d="100"/>
        </p:scale>
        <p:origin x="1152" y="6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Simmons" userId="7711bac3-cfad-4638-b6f3-f083752a6d3c" providerId="ADAL" clId="{3C8DE48E-4633-496F-BA51-D30CB6015F5F}"/>
    <pc:docChg chg="undo redo custSel addSld delSld modSld sldOrd">
      <pc:chgData name="Jeremy Simmons" userId="7711bac3-cfad-4638-b6f3-f083752a6d3c" providerId="ADAL" clId="{3C8DE48E-4633-496F-BA51-D30CB6015F5F}" dt="2024-09-20T18:45:17.094" v="2187" actId="207"/>
      <pc:docMkLst>
        <pc:docMk/>
      </pc:docMkLst>
      <pc:sldChg chg="modSp del mod">
        <pc:chgData name="Jeremy Simmons" userId="7711bac3-cfad-4638-b6f3-f083752a6d3c" providerId="ADAL" clId="{3C8DE48E-4633-496F-BA51-D30CB6015F5F}" dt="2024-09-17T20:19:37.954" v="645" actId="47"/>
        <pc:sldMkLst>
          <pc:docMk/>
          <pc:sldMk cId="0" sldId="257"/>
        </pc:sldMkLst>
        <pc:spChg chg="mod">
          <ac:chgData name="Jeremy Simmons" userId="7711bac3-cfad-4638-b6f3-f083752a6d3c" providerId="ADAL" clId="{3C8DE48E-4633-496F-BA51-D30CB6015F5F}" dt="2024-09-12T20:34:07.450" v="10" actId="13926"/>
          <ac:spMkLst>
            <pc:docMk/>
            <pc:sldMk cId="0" sldId="257"/>
            <ac:spMk id="2" creationId="{21A3087D-0C6C-ACD9-98EF-61D9EB876C2B}"/>
          </ac:spMkLst>
        </pc:spChg>
      </pc:sldChg>
      <pc:sldChg chg="del">
        <pc:chgData name="Jeremy Simmons" userId="7711bac3-cfad-4638-b6f3-f083752a6d3c" providerId="ADAL" clId="{3C8DE48E-4633-496F-BA51-D30CB6015F5F}" dt="2024-09-12T20:34:08.456" v="11" actId="47"/>
        <pc:sldMkLst>
          <pc:docMk/>
          <pc:sldMk cId="1788584502" sldId="339"/>
        </pc:sldMkLst>
      </pc:sldChg>
      <pc:sldChg chg="addSp delSp modSp mod">
        <pc:chgData name="Jeremy Simmons" userId="7711bac3-cfad-4638-b6f3-f083752a6d3c" providerId="ADAL" clId="{3C8DE48E-4633-496F-BA51-D30CB6015F5F}" dt="2024-09-20T08:24:07.556" v="1915" actId="1035"/>
        <pc:sldMkLst>
          <pc:docMk/>
          <pc:sldMk cId="1434210376" sldId="356"/>
        </pc:sldMkLst>
        <pc:spChg chg="mod">
          <ac:chgData name="Jeremy Simmons" userId="7711bac3-cfad-4638-b6f3-f083752a6d3c" providerId="ADAL" clId="{3C8DE48E-4633-496F-BA51-D30CB6015F5F}" dt="2024-09-20T08:24:07.556" v="1915" actId="1035"/>
          <ac:spMkLst>
            <pc:docMk/>
            <pc:sldMk cId="1434210376" sldId="356"/>
            <ac:spMk id="4" creationId="{EC2E8C42-B2E6-8663-592D-A15CD1B16B28}"/>
          </ac:spMkLst>
        </pc:spChg>
        <pc:picChg chg="del mod">
          <ac:chgData name="Jeremy Simmons" userId="7711bac3-cfad-4638-b6f3-f083752a6d3c" providerId="ADAL" clId="{3C8DE48E-4633-496F-BA51-D30CB6015F5F}" dt="2024-09-17T19:56:33.638" v="381" actId="478"/>
          <ac:picMkLst>
            <pc:docMk/>
            <pc:sldMk cId="1434210376" sldId="356"/>
            <ac:picMk id="2" creationId="{4FEEA96D-A9F5-BD9D-FA95-E0AA05A4D644}"/>
          </ac:picMkLst>
        </pc:picChg>
        <pc:picChg chg="add mod">
          <ac:chgData name="Jeremy Simmons" userId="7711bac3-cfad-4638-b6f3-f083752a6d3c" providerId="ADAL" clId="{3C8DE48E-4633-496F-BA51-D30CB6015F5F}" dt="2024-09-17T20:11:59.714" v="452" actId="14100"/>
          <ac:picMkLst>
            <pc:docMk/>
            <pc:sldMk cId="1434210376" sldId="356"/>
            <ac:picMk id="1026" creationId="{7F81CF60-A691-617E-1E7A-47120A1ED0A2}"/>
          </ac:picMkLst>
        </pc:picChg>
      </pc:sldChg>
      <pc:sldChg chg="del">
        <pc:chgData name="Jeremy Simmons" userId="7711bac3-cfad-4638-b6f3-f083752a6d3c" providerId="ADAL" clId="{3C8DE48E-4633-496F-BA51-D30CB6015F5F}" dt="2024-09-12T20:35:34.189" v="17" actId="47"/>
        <pc:sldMkLst>
          <pc:docMk/>
          <pc:sldMk cId="1334137465" sldId="358"/>
        </pc:sldMkLst>
      </pc:sldChg>
      <pc:sldChg chg="del">
        <pc:chgData name="Jeremy Simmons" userId="7711bac3-cfad-4638-b6f3-f083752a6d3c" providerId="ADAL" clId="{3C8DE48E-4633-496F-BA51-D30CB6015F5F}" dt="2024-09-12T20:38:29.721" v="71" actId="47"/>
        <pc:sldMkLst>
          <pc:docMk/>
          <pc:sldMk cId="976266328" sldId="360"/>
        </pc:sldMkLst>
      </pc:sldChg>
      <pc:sldChg chg="del">
        <pc:chgData name="Jeremy Simmons" userId="7711bac3-cfad-4638-b6f3-f083752a6d3c" providerId="ADAL" clId="{3C8DE48E-4633-496F-BA51-D30CB6015F5F}" dt="2024-09-12T20:35:44.294" v="19" actId="47"/>
        <pc:sldMkLst>
          <pc:docMk/>
          <pc:sldMk cId="2736339895" sldId="361"/>
        </pc:sldMkLst>
      </pc:sldChg>
      <pc:sldChg chg="modSp mod modNotesTx">
        <pc:chgData name="Jeremy Simmons" userId="7711bac3-cfad-4638-b6f3-f083752a6d3c" providerId="ADAL" clId="{3C8DE48E-4633-496F-BA51-D30CB6015F5F}" dt="2024-09-19T10:01:41.191" v="904" actId="20577"/>
        <pc:sldMkLst>
          <pc:docMk/>
          <pc:sldMk cId="3130141080" sldId="363"/>
        </pc:sldMkLst>
        <pc:spChg chg="mod">
          <ac:chgData name="Jeremy Simmons" userId="7711bac3-cfad-4638-b6f3-f083752a6d3c" providerId="ADAL" clId="{3C8DE48E-4633-496F-BA51-D30CB6015F5F}" dt="2024-09-19T10:01:41.191" v="904" actId="20577"/>
          <ac:spMkLst>
            <pc:docMk/>
            <pc:sldMk cId="3130141080" sldId="363"/>
            <ac:spMk id="2" creationId="{410AC212-B5C0-0E85-FE99-749DF2682E5E}"/>
          </ac:spMkLst>
        </pc:spChg>
      </pc:sldChg>
      <pc:sldChg chg="modSp del mod">
        <pc:chgData name="Jeremy Simmons" userId="7711bac3-cfad-4638-b6f3-f083752a6d3c" providerId="ADAL" clId="{3C8DE48E-4633-496F-BA51-D30CB6015F5F}" dt="2024-09-19T11:14:37.958" v="1049" actId="47"/>
        <pc:sldMkLst>
          <pc:docMk/>
          <pc:sldMk cId="1663826644" sldId="364"/>
        </pc:sldMkLst>
        <pc:spChg chg="mod">
          <ac:chgData name="Jeremy Simmons" userId="7711bac3-cfad-4638-b6f3-f083752a6d3c" providerId="ADAL" clId="{3C8DE48E-4633-496F-BA51-D30CB6015F5F}" dt="2024-09-12T20:35:42.007" v="18" actId="13926"/>
          <ac:spMkLst>
            <pc:docMk/>
            <pc:sldMk cId="1663826644" sldId="364"/>
            <ac:spMk id="2" creationId="{AAA057B9-A7DF-4AB4-DC0F-9F4A554E70CA}"/>
          </ac:spMkLst>
        </pc:spChg>
      </pc:sldChg>
      <pc:sldChg chg="modSp del mod">
        <pc:chgData name="Jeremy Simmons" userId="7711bac3-cfad-4638-b6f3-f083752a6d3c" providerId="ADAL" clId="{3C8DE48E-4633-496F-BA51-D30CB6015F5F}" dt="2024-09-19T11:14:39.515" v="1051" actId="47"/>
        <pc:sldMkLst>
          <pc:docMk/>
          <pc:sldMk cId="2233674596" sldId="365"/>
        </pc:sldMkLst>
        <pc:spChg chg="mod">
          <ac:chgData name="Jeremy Simmons" userId="7711bac3-cfad-4638-b6f3-f083752a6d3c" providerId="ADAL" clId="{3C8DE48E-4633-496F-BA51-D30CB6015F5F}" dt="2024-09-12T20:35:32.845" v="16" actId="13926"/>
          <ac:spMkLst>
            <pc:docMk/>
            <pc:sldMk cId="2233674596" sldId="365"/>
            <ac:spMk id="2" creationId="{6A3FF086-CE67-5A72-2933-D72E03707BAF}"/>
          </ac:spMkLst>
        </pc:spChg>
      </pc:sldChg>
      <pc:sldChg chg="del">
        <pc:chgData name="Jeremy Simmons" userId="7711bac3-cfad-4638-b6f3-f083752a6d3c" providerId="ADAL" clId="{3C8DE48E-4633-496F-BA51-D30CB6015F5F}" dt="2024-09-12T20:35:25.982" v="14" actId="47"/>
        <pc:sldMkLst>
          <pc:docMk/>
          <pc:sldMk cId="3718380180" sldId="366"/>
        </pc:sldMkLst>
      </pc:sldChg>
      <pc:sldChg chg="del">
        <pc:chgData name="Jeremy Simmons" userId="7711bac3-cfad-4638-b6f3-f083752a6d3c" providerId="ADAL" clId="{3C8DE48E-4633-496F-BA51-D30CB6015F5F}" dt="2024-09-19T11:14:38.730" v="1050" actId="47"/>
        <pc:sldMkLst>
          <pc:docMk/>
          <pc:sldMk cId="305533233" sldId="367"/>
        </pc:sldMkLst>
      </pc:sldChg>
      <pc:sldChg chg="del">
        <pc:chgData name="Jeremy Simmons" userId="7711bac3-cfad-4638-b6f3-f083752a6d3c" providerId="ADAL" clId="{3C8DE48E-4633-496F-BA51-D30CB6015F5F}" dt="2024-09-12T20:35:47.090" v="21" actId="47"/>
        <pc:sldMkLst>
          <pc:docMk/>
          <pc:sldMk cId="286595071" sldId="368"/>
        </pc:sldMkLst>
      </pc:sldChg>
      <pc:sldChg chg="modSp mod">
        <pc:chgData name="Jeremy Simmons" userId="7711bac3-cfad-4638-b6f3-f083752a6d3c" providerId="ADAL" clId="{3C8DE48E-4633-496F-BA51-D30CB6015F5F}" dt="2024-09-17T20:14:52.382" v="498" actId="14100"/>
        <pc:sldMkLst>
          <pc:docMk/>
          <pc:sldMk cId="679239617" sldId="369"/>
        </pc:sldMkLst>
        <pc:spChg chg="mod">
          <ac:chgData name="Jeremy Simmons" userId="7711bac3-cfad-4638-b6f3-f083752a6d3c" providerId="ADAL" clId="{3C8DE48E-4633-496F-BA51-D30CB6015F5F}" dt="2024-09-17T20:14:52.382" v="498" actId="14100"/>
          <ac:spMkLst>
            <pc:docMk/>
            <pc:sldMk cId="679239617" sldId="369"/>
            <ac:spMk id="2" creationId="{E4EDE1D8-2BCE-D6FA-F0CA-72227A2C5BA2}"/>
          </ac:spMkLst>
        </pc:spChg>
      </pc:sldChg>
      <pc:sldChg chg="modSp mod">
        <pc:chgData name="Jeremy Simmons" userId="7711bac3-cfad-4638-b6f3-f083752a6d3c" providerId="ADAL" clId="{3C8DE48E-4633-496F-BA51-D30CB6015F5F}" dt="2024-09-19T11:39:21.734" v="1160" actId="113"/>
        <pc:sldMkLst>
          <pc:docMk/>
          <pc:sldMk cId="1660931659" sldId="370"/>
        </pc:sldMkLst>
        <pc:spChg chg="mod">
          <ac:chgData name="Jeremy Simmons" userId="7711bac3-cfad-4638-b6f3-f083752a6d3c" providerId="ADAL" clId="{3C8DE48E-4633-496F-BA51-D30CB6015F5F}" dt="2024-09-19T11:39:21.734" v="1160" actId="113"/>
          <ac:spMkLst>
            <pc:docMk/>
            <pc:sldMk cId="1660931659" sldId="370"/>
            <ac:spMk id="2" creationId="{4A5E78E7-E4A0-AB5C-6EE0-133C2D09428A}"/>
          </ac:spMkLst>
        </pc:spChg>
      </pc:sldChg>
      <pc:sldChg chg="del">
        <pc:chgData name="Jeremy Simmons" userId="7711bac3-cfad-4638-b6f3-f083752a6d3c" providerId="ADAL" clId="{3C8DE48E-4633-496F-BA51-D30CB6015F5F}" dt="2024-09-12T20:36:55.453" v="38" actId="47"/>
        <pc:sldMkLst>
          <pc:docMk/>
          <pc:sldMk cId="3736847022" sldId="371"/>
        </pc:sldMkLst>
      </pc:sldChg>
      <pc:sldChg chg="del">
        <pc:chgData name="Jeremy Simmons" userId="7711bac3-cfad-4638-b6f3-f083752a6d3c" providerId="ADAL" clId="{3C8DE48E-4633-496F-BA51-D30CB6015F5F}" dt="2024-09-12T20:36:56.703" v="39" actId="47"/>
        <pc:sldMkLst>
          <pc:docMk/>
          <pc:sldMk cId="2578328807" sldId="372"/>
        </pc:sldMkLst>
      </pc:sldChg>
      <pc:sldChg chg="modSp mod modNotesTx">
        <pc:chgData name="Jeremy Simmons" userId="7711bac3-cfad-4638-b6f3-f083752a6d3c" providerId="ADAL" clId="{3C8DE48E-4633-496F-BA51-D30CB6015F5F}" dt="2024-09-19T11:48:59.785" v="1364" actId="20577"/>
        <pc:sldMkLst>
          <pc:docMk/>
          <pc:sldMk cId="3083310449" sldId="375"/>
        </pc:sldMkLst>
        <pc:spChg chg="mod">
          <ac:chgData name="Jeremy Simmons" userId="7711bac3-cfad-4638-b6f3-f083752a6d3c" providerId="ADAL" clId="{3C8DE48E-4633-496F-BA51-D30CB6015F5F}" dt="2024-09-19T11:48:59.785" v="1364" actId="20577"/>
          <ac:spMkLst>
            <pc:docMk/>
            <pc:sldMk cId="3083310449" sldId="375"/>
            <ac:spMk id="2" creationId="{3392ACB4-A08F-C30E-75CF-AEAE42AA5369}"/>
          </ac:spMkLst>
        </pc:spChg>
      </pc:sldChg>
      <pc:sldChg chg="del">
        <pc:chgData name="Jeremy Simmons" userId="7711bac3-cfad-4638-b6f3-f083752a6d3c" providerId="ADAL" clId="{3C8DE48E-4633-496F-BA51-D30CB6015F5F}" dt="2024-09-12T20:38:37.237" v="75" actId="47"/>
        <pc:sldMkLst>
          <pc:docMk/>
          <pc:sldMk cId="2584495414" sldId="376"/>
        </pc:sldMkLst>
      </pc:sldChg>
      <pc:sldChg chg="del">
        <pc:chgData name="Jeremy Simmons" userId="7711bac3-cfad-4638-b6f3-f083752a6d3c" providerId="ADAL" clId="{3C8DE48E-4633-496F-BA51-D30CB6015F5F}" dt="2024-09-12T20:37:01.363" v="40" actId="47"/>
        <pc:sldMkLst>
          <pc:docMk/>
          <pc:sldMk cId="3435405574" sldId="378"/>
        </pc:sldMkLst>
      </pc:sldChg>
      <pc:sldChg chg="del">
        <pc:chgData name="Jeremy Simmons" userId="7711bac3-cfad-4638-b6f3-f083752a6d3c" providerId="ADAL" clId="{3C8DE48E-4633-496F-BA51-D30CB6015F5F}" dt="2024-09-12T20:37:03.912" v="41" actId="47"/>
        <pc:sldMkLst>
          <pc:docMk/>
          <pc:sldMk cId="955953222" sldId="379"/>
        </pc:sldMkLst>
      </pc:sldChg>
      <pc:sldChg chg="del">
        <pc:chgData name="Jeremy Simmons" userId="7711bac3-cfad-4638-b6f3-f083752a6d3c" providerId="ADAL" clId="{3C8DE48E-4633-496F-BA51-D30CB6015F5F}" dt="2024-09-12T20:37:05.257" v="42" actId="47"/>
        <pc:sldMkLst>
          <pc:docMk/>
          <pc:sldMk cId="576353952" sldId="380"/>
        </pc:sldMkLst>
      </pc:sldChg>
      <pc:sldChg chg="del">
        <pc:chgData name="Jeremy Simmons" userId="7711bac3-cfad-4638-b6f3-f083752a6d3c" providerId="ADAL" clId="{3C8DE48E-4633-496F-BA51-D30CB6015F5F}" dt="2024-09-12T20:37:06.944" v="43" actId="47"/>
        <pc:sldMkLst>
          <pc:docMk/>
          <pc:sldMk cId="3994685069" sldId="381"/>
        </pc:sldMkLst>
      </pc:sldChg>
      <pc:sldChg chg="del">
        <pc:chgData name="Jeremy Simmons" userId="7711bac3-cfad-4638-b6f3-f083752a6d3c" providerId="ADAL" clId="{3C8DE48E-4633-496F-BA51-D30CB6015F5F}" dt="2024-09-12T20:37:08.352" v="44" actId="47"/>
        <pc:sldMkLst>
          <pc:docMk/>
          <pc:sldMk cId="1362205080" sldId="383"/>
        </pc:sldMkLst>
      </pc:sldChg>
      <pc:sldChg chg="modSp del mod">
        <pc:chgData name="Jeremy Simmons" userId="7711bac3-cfad-4638-b6f3-f083752a6d3c" providerId="ADAL" clId="{3C8DE48E-4633-496F-BA51-D30CB6015F5F}" dt="2024-09-12T20:55:54.030" v="185" actId="47"/>
        <pc:sldMkLst>
          <pc:docMk/>
          <pc:sldMk cId="1521515262" sldId="384"/>
        </pc:sldMkLst>
        <pc:spChg chg="mod">
          <ac:chgData name="Jeremy Simmons" userId="7711bac3-cfad-4638-b6f3-f083752a6d3c" providerId="ADAL" clId="{3C8DE48E-4633-496F-BA51-D30CB6015F5F}" dt="2024-09-12T20:49:16.912" v="184" actId="13926"/>
          <ac:spMkLst>
            <pc:docMk/>
            <pc:sldMk cId="1521515262" sldId="384"/>
            <ac:spMk id="2" creationId="{FE3BCDDF-8CA7-BBC7-6CD1-053509DF2BAB}"/>
          </ac:spMkLst>
        </pc:spChg>
      </pc:sldChg>
      <pc:sldChg chg="del">
        <pc:chgData name="Jeremy Simmons" userId="7711bac3-cfad-4638-b6f3-f083752a6d3c" providerId="ADAL" clId="{3C8DE48E-4633-496F-BA51-D30CB6015F5F}" dt="2024-09-12T20:33:58.192" v="8" actId="47"/>
        <pc:sldMkLst>
          <pc:docMk/>
          <pc:sldMk cId="541109256" sldId="388"/>
        </pc:sldMkLst>
      </pc:sldChg>
      <pc:sldChg chg="del">
        <pc:chgData name="Jeremy Simmons" userId="7711bac3-cfad-4638-b6f3-f083752a6d3c" providerId="ADAL" clId="{3C8DE48E-4633-496F-BA51-D30CB6015F5F}" dt="2024-09-12T20:38:39.051" v="76" actId="47"/>
        <pc:sldMkLst>
          <pc:docMk/>
          <pc:sldMk cId="1826620705" sldId="389"/>
        </pc:sldMkLst>
      </pc:sldChg>
      <pc:sldChg chg="del">
        <pc:chgData name="Jeremy Simmons" userId="7711bac3-cfad-4638-b6f3-f083752a6d3c" providerId="ADAL" clId="{3C8DE48E-4633-496F-BA51-D30CB6015F5F}" dt="2024-09-12T20:38:40.474" v="77" actId="47"/>
        <pc:sldMkLst>
          <pc:docMk/>
          <pc:sldMk cId="2721589282" sldId="391"/>
        </pc:sldMkLst>
      </pc:sldChg>
      <pc:sldChg chg="del">
        <pc:chgData name="Jeremy Simmons" userId="7711bac3-cfad-4638-b6f3-f083752a6d3c" providerId="ADAL" clId="{3C8DE48E-4633-496F-BA51-D30CB6015F5F}" dt="2024-09-12T20:38:43.570" v="78" actId="47"/>
        <pc:sldMkLst>
          <pc:docMk/>
          <pc:sldMk cId="3801108026" sldId="392"/>
        </pc:sldMkLst>
      </pc:sldChg>
      <pc:sldChg chg="del">
        <pc:chgData name="Jeremy Simmons" userId="7711bac3-cfad-4638-b6f3-f083752a6d3c" providerId="ADAL" clId="{3C8DE48E-4633-496F-BA51-D30CB6015F5F}" dt="2024-09-12T20:38:56.270" v="80" actId="47"/>
        <pc:sldMkLst>
          <pc:docMk/>
          <pc:sldMk cId="2955505993" sldId="395"/>
        </pc:sldMkLst>
      </pc:sldChg>
      <pc:sldChg chg="del">
        <pc:chgData name="Jeremy Simmons" userId="7711bac3-cfad-4638-b6f3-f083752a6d3c" providerId="ADAL" clId="{3C8DE48E-4633-496F-BA51-D30CB6015F5F}" dt="2024-09-19T11:14:37.078" v="1048" actId="47"/>
        <pc:sldMkLst>
          <pc:docMk/>
          <pc:sldMk cId="3826449172" sldId="396"/>
        </pc:sldMkLst>
      </pc:sldChg>
      <pc:sldChg chg="modSp mod">
        <pc:chgData name="Jeremy Simmons" userId="7711bac3-cfad-4638-b6f3-f083752a6d3c" providerId="ADAL" clId="{3C8DE48E-4633-496F-BA51-D30CB6015F5F}" dt="2024-09-20T18:45:17.094" v="2187" actId="207"/>
        <pc:sldMkLst>
          <pc:docMk/>
          <pc:sldMk cId="1584143115" sldId="398"/>
        </pc:sldMkLst>
        <pc:spChg chg="mod">
          <ac:chgData name="Jeremy Simmons" userId="7711bac3-cfad-4638-b6f3-f083752a6d3c" providerId="ADAL" clId="{3C8DE48E-4633-496F-BA51-D30CB6015F5F}" dt="2024-09-20T18:45:17.094" v="2187" actId="207"/>
          <ac:spMkLst>
            <pc:docMk/>
            <pc:sldMk cId="1584143115" sldId="398"/>
            <ac:spMk id="2" creationId="{6A6D0254-EFD7-8093-003A-3F8F498EE3A3}"/>
          </ac:spMkLst>
        </pc:spChg>
      </pc:sldChg>
      <pc:sldChg chg="del">
        <pc:chgData name="Jeremy Simmons" userId="7711bac3-cfad-4638-b6f3-f083752a6d3c" providerId="ADAL" clId="{3C8DE48E-4633-496F-BA51-D30CB6015F5F}" dt="2024-09-12T20:38:54.972" v="79" actId="47"/>
        <pc:sldMkLst>
          <pc:docMk/>
          <pc:sldMk cId="2444466893" sldId="399"/>
        </pc:sldMkLst>
      </pc:sldChg>
      <pc:sldChg chg="del">
        <pc:chgData name="Jeremy Simmons" userId="7711bac3-cfad-4638-b6f3-f083752a6d3c" providerId="ADAL" clId="{3C8DE48E-4633-496F-BA51-D30CB6015F5F}" dt="2024-09-12T20:38:58.548" v="81" actId="47"/>
        <pc:sldMkLst>
          <pc:docMk/>
          <pc:sldMk cId="4057765881" sldId="400"/>
        </pc:sldMkLst>
      </pc:sldChg>
      <pc:sldChg chg="del">
        <pc:chgData name="Jeremy Simmons" userId="7711bac3-cfad-4638-b6f3-f083752a6d3c" providerId="ADAL" clId="{3C8DE48E-4633-496F-BA51-D30CB6015F5F}" dt="2024-09-19T13:49:49.827" v="1897" actId="47"/>
        <pc:sldMkLst>
          <pc:docMk/>
          <pc:sldMk cId="2606695538" sldId="401"/>
        </pc:sldMkLst>
      </pc:sldChg>
      <pc:sldChg chg="del">
        <pc:chgData name="Jeremy Simmons" userId="7711bac3-cfad-4638-b6f3-f083752a6d3c" providerId="ADAL" clId="{3C8DE48E-4633-496F-BA51-D30CB6015F5F}" dt="2024-09-19T11:48:50.433" v="1344" actId="47"/>
        <pc:sldMkLst>
          <pc:docMk/>
          <pc:sldMk cId="16168044" sldId="402"/>
        </pc:sldMkLst>
      </pc:sldChg>
      <pc:sldChg chg="del">
        <pc:chgData name="Jeremy Simmons" userId="7711bac3-cfad-4638-b6f3-f083752a6d3c" providerId="ADAL" clId="{3C8DE48E-4633-496F-BA51-D30CB6015F5F}" dt="2024-09-19T11:14:34.700" v="1047" actId="47"/>
        <pc:sldMkLst>
          <pc:docMk/>
          <pc:sldMk cId="3012618611" sldId="403"/>
        </pc:sldMkLst>
      </pc:sldChg>
      <pc:sldChg chg="del">
        <pc:chgData name="Jeremy Simmons" userId="7711bac3-cfad-4638-b6f3-f083752a6d3c" providerId="ADAL" clId="{3C8DE48E-4633-496F-BA51-D30CB6015F5F}" dt="2024-09-19T11:48:51.642" v="1345" actId="47"/>
        <pc:sldMkLst>
          <pc:docMk/>
          <pc:sldMk cId="432216835" sldId="405"/>
        </pc:sldMkLst>
      </pc:sldChg>
      <pc:sldChg chg="del">
        <pc:chgData name="Jeremy Simmons" userId="7711bac3-cfad-4638-b6f3-f083752a6d3c" providerId="ADAL" clId="{3C8DE48E-4633-496F-BA51-D30CB6015F5F}" dt="2024-09-12T20:38:32.622" v="72" actId="47"/>
        <pc:sldMkLst>
          <pc:docMk/>
          <pc:sldMk cId="747303515" sldId="407"/>
        </pc:sldMkLst>
      </pc:sldChg>
      <pc:sldChg chg="del">
        <pc:chgData name="Jeremy Simmons" userId="7711bac3-cfad-4638-b6f3-f083752a6d3c" providerId="ADAL" clId="{3C8DE48E-4633-496F-BA51-D30CB6015F5F}" dt="2024-09-12T20:35:52.776" v="22" actId="47"/>
        <pc:sldMkLst>
          <pc:docMk/>
          <pc:sldMk cId="3673345767" sldId="409"/>
        </pc:sldMkLst>
      </pc:sldChg>
      <pc:sldChg chg="del">
        <pc:chgData name="Jeremy Simmons" userId="7711bac3-cfad-4638-b6f3-f083752a6d3c" providerId="ADAL" clId="{3C8DE48E-4633-496F-BA51-D30CB6015F5F}" dt="2024-09-12T20:37:12.780" v="45" actId="47"/>
        <pc:sldMkLst>
          <pc:docMk/>
          <pc:sldMk cId="1537414538" sldId="410"/>
        </pc:sldMkLst>
      </pc:sldChg>
      <pc:sldChg chg="del">
        <pc:chgData name="Jeremy Simmons" userId="7711bac3-cfad-4638-b6f3-f083752a6d3c" providerId="ADAL" clId="{3C8DE48E-4633-496F-BA51-D30CB6015F5F}" dt="2024-09-12T20:38:35.955" v="74" actId="47"/>
        <pc:sldMkLst>
          <pc:docMk/>
          <pc:sldMk cId="1582432112" sldId="411"/>
        </pc:sldMkLst>
      </pc:sldChg>
      <pc:sldChg chg="del">
        <pc:chgData name="Jeremy Simmons" userId="7711bac3-cfad-4638-b6f3-f083752a6d3c" providerId="ADAL" clId="{3C8DE48E-4633-496F-BA51-D30CB6015F5F}" dt="2024-09-12T20:39:00.197" v="82" actId="47"/>
        <pc:sldMkLst>
          <pc:docMk/>
          <pc:sldMk cId="1393576065" sldId="412"/>
        </pc:sldMkLst>
      </pc:sldChg>
      <pc:sldChg chg="del">
        <pc:chgData name="Jeremy Simmons" userId="7711bac3-cfad-4638-b6f3-f083752a6d3c" providerId="ADAL" clId="{3C8DE48E-4633-496F-BA51-D30CB6015F5F}" dt="2024-09-12T20:39:04.125" v="83" actId="47"/>
        <pc:sldMkLst>
          <pc:docMk/>
          <pc:sldMk cId="2830031017" sldId="413"/>
        </pc:sldMkLst>
      </pc:sldChg>
      <pc:sldChg chg="del">
        <pc:chgData name="Jeremy Simmons" userId="7711bac3-cfad-4638-b6f3-f083752a6d3c" providerId="ADAL" clId="{3C8DE48E-4633-496F-BA51-D30CB6015F5F}" dt="2024-09-12T20:33:57.292" v="7" actId="47"/>
        <pc:sldMkLst>
          <pc:docMk/>
          <pc:sldMk cId="745716556" sldId="414"/>
        </pc:sldMkLst>
      </pc:sldChg>
      <pc:sldChg chg="del">
        <pc:chgData name="Jeremy Simmons" userId="7711bac3-cfad-4638-b6f3-f083752a6d3c" providerId="ADAL" clId="{3C8DE48E-4633-496F-BA51-D30CB6015F5F}" dt="2024-09-12T20:38:12.644" v="46" actId="47"/>
        <pc:sldMkLst>
          <pc:docMk/>
          <pc:sldMk cId="918673478" sldId="416"/>
        </pc:sldMkLst>
      </pc:sldChg>
      <pc:sldChg chg="del">
        <pc:chgData name="Jeremy Simmons" userId="7711bac3-cfad-4638-b6f3-f083752a6d3c" providerId="ADAL" clId="{3C8DE48E-4633-496F-BA51-D30CB6015F5F}" dt="2024-09-12T20:38:13.879" v="47" actId="47"/>
        <pc:sldMkLst>
          <pc:docMk/>
          <pc:sldMk cId="3834863833" sldId="417"/>
        </pc:sldMkLst>
      </pc:sldChg>
      <pc:sldChg chg="del">
        <pc:chgData name="Jeremy Simmons" userId="7711bac3-cfad-4638-b6f3-f083752a6d3c" providerId="ADAL" clId="{3C8DE48E-4633-496F-BA51-D30CB6015F5F}" dt="2024-09-12T20:38:15.020" v="48" actId="47"/>
        <pc:sldMkLst>
          <pc:docMk/>
          <pc:sldMk cId="924404039" sldId="419"/>
        </pc:sldMkLst>
      </pc:sldChg>
      <pc:sldChg chg="del">
        <pc:chgData name="Jeremy Simmons" userId="7711bac3-cfad-4638-b6f3-f083752a6d3c" providerId="ADAL" clId="{3C8DE48E-4633-496F-BA51-D30CB6015F5F}" dt="2024-09-12T20:38:33.716" v="73" actId="47"/>
        <pc:sldMkLst>
          <pc:docMk/>
          <pc:sldMk cId="1071660798" sldId="420"/>
        </pc:sldMkLst>
      </pc:sldChg>
      <pc:sldChg chg="modSp mod">
        <pc:chgData name="Jeremy Simmons" userId="7711bac3-cfad-4638-b6f3-f083752a6d3c" providerId="ADAL" clId="{3C8DE48E-4633-496F-BA51-D30CB6015F5F}" dt="2024-09-19T13:12:37.911" v="1401" actId="27636"/>
        <pc:sldMkLst>
          <pc:docMk/>
          <pc:sldMk cId="3464710277" sldId="421"/>
        </pc:sldMkLst>
        <pc:spChg chg="mod">
          <ac:chgData name="Jeremy Simmons" userId="7711bac3-cfad-4638-b6f3-f083752a6d3c" providerId="ADAL" clId="{3C8DE48E-4633-496F-BA51-D30CB6015F5F}" dt="2024-09-19T13:12:37.911" v="1401" actId="27636"/>
          <ac:spMkLst>
            <pc:docMk/>
            <pc:sldMk cId="3464710277" sldId="421"/>
            <ac:spMk id="2" creationId="{0D40EC3E-4E14-A80D-C1BA-65C5029072EF}"/>
          </ac:spMkLst>
        </pc:spChg>
      </pc:sldChg>
      <pc:sldChg chg="modSp add mod">
        <pc:chgData name="Jeremy Simmons" userId="7711bac3-cfad-4638-b6f3-f083752a6d3c" providerId="ADAL" clId="{3C8DE48E-4633-496F-BA51-D30CB6015F5F}" dt="2024-09-12T20:56:03.625" v="187" actId="20577"/>
        <pc:sldMkLst>
          <pc:docMk/>
          <pc:sldMk cId="175654965" sldId="422"/>
        </pc:sldMkLst>
        <pc:spChg chg="mod">
          <ac:chgData name="Jeremy Simmons" userId="7711bac3-cfad-4638-b6f3-f083752a6d3c" providerId="ADAL" clId="{3C8DE48E-4633-496F-BA51-D30CB6015F5F}" dt="2024-09-12T20:56:03.625" v="187" actId="20577"/>
          <ac:spMkLst>
            <pc:docMk/>
            <pc:sldMk cId="175654965" sldId="422"/>
            <ac:spMk id="2" creationId="{FE3BCDDF-8CA7-BBC7-6CD1-053509DF2BAB}"/>
          </ac:spMkLst>
        </pc:spChg>
      </pc:sldChg>
      <pc:sldChg chg="del">
        <pc:chgData name="Jeremy Simmons" userId="7711bac3-cfad-4638-b6f3-f083752a6d3c" providerId="ADAL" clId="{3C8DE48E-4633-496F-BA51-D30CB6015F5F}" dt="2024-09-12T20:35:27.092" v="15" actId="47"/>
        <pc:sldMkLst>
          <pc:docMk/>
          <pc:sldMk cId="1002372809" sldId="422"/>
        </pc:sldMkLst>
      </pc:sldChg>
      <pc:sldChg chg="del">
        <pc:chgData name="Jeremy Simmons" userId="7711bac3-cfad-4638-b6f3-f083752a6d3c" providerId="ADAL" clId="{3C8DE48E-4633-496F-BA51-D30CB6015F5F}" dt="2024-09-12T20:35:45.377" v="20" actId="47"/>
        <pc:sldMkLst>
          <pc:docMk/>
          <pc:sldMk cId="2267213856" sldId="423"/>
        </pc:sldMkLst>
      </pc:sldChg>
      <pc:sldChg chg="modSp add mod">
        <pc:chgData name="Jeremy Simmons" userId="7711bac3-cfad-4638-b6f3-f083752a6d3c" providerId="ADAL" clId="{3C8DE48E-4633-496F-BA51-D30CB6015F5F}" dt="2024-09-12T20:48:52.053" v="177" actId="13926"/>
        <pc:sldMkLst>
          <pc:docMk/>
          <pc:sldMk cId="3717694844" sldId="423"/>
        </pc:sldMkLst>
        <pc:spChg chg="mod">
          <ac:chgData name="Jeremy Simmons" userId="7711bac3-cfad-4638-b6f3-f083752a6d3c" providerId="ADAL" clId="{3C8DE48E-4633-496F-BA51-D30CB6015F5F}" dt="2024-09-12T20:48:52.053" v="177" actId="13926"/>
          <ac:spMkLst>
            <pc:docMk/>
            <pc:sldMk cId="3717694844" sldId="423"/>
            <ac:spMk id="2" creationId="{FE3BCDDF-8CA7-BBC7-6CD1-053509DF2BAB}"/>
          </ac:spMkLst>
        </pc:spChg>
      </pc:sldChg>
      <pc:sldChg chg="modSp add mod">
        <pc:chgData name="Jeremy Simmons" userId="7711bac3-cfad-4638-b6f3-f083752a6d3c" providerId="ADAL" clId="{3C8DE48E-4633-496F-BA51-D30CB6015F5F}" dt="2024-09-17T20:23:01.161" v="646" actId="1076"/>
        <pc:sldMkLst>
          <pc:docMk/>
          <pc:sldMk cId="3969559059" sldId="424"/>
        </pc:sldMkLst>
        <pc:spChg chg="mod">
          <ac:chgData name="Jeremy Simmons" userId="7711bac3-cfad-4638-b6f3-f083752a6d3c" providerId="ADAL" clId="{3C8DE48E-4633-496F-BA51-D30CB6015F5F}" dt="2024-09-17T20:23:01.161" v="646" actId="1076"/>
          <ac:spMkLst>
            <pc:docMk/>
            <pc:sldMk cId="3969559059" sldId="424"/>
            <ac:spMk id="2" creationId="{FE3BCDDF-8CA7-BBC7-6CD1-053509DF2BAB}"/>
          </ac:spMkLst>
        </pc:spChg>
      </pc:sldChg>
      <pc:sldChg chg="modSp add mod">
        <pc:chgData name="Jeremy Simmons" userId="7711bac3-cfad-4638-b6f3-f083752a6d3c" providerId="ADAL" clId="{3C8DE48E-4633-496F-BA51-D30CB6015F5F}" dt="2024-09-20T08:32:56.842" v="1925" actId="1035"/>
        <pc:sldMkLst>
          <pc:docMk/>
          <pc:sldMk cId="4152539203" sldId="425"/>
        </pc:sldMkLst>
        <pc:spChg chg="mod">
          <ac:chgData name="Jeremy Simmons" userId="7711bac3-cfad-4638-b6f3-f083752a6d3c" providerId="ADAL" clId="{3C8DE48E-4633-496F-BA51-D30CB6015F5F}" dt="2024-09-20T08:32:56.842" v="1925" actId="1035"/>
          <ac:spMkLst>
            <pc:docMk/>
            <pc:sldMk cId="4152539203" sldId="425"/>
            <ac:spMk id="2" creationId="{FE3BCDDF-8CA7-BBC7-6CD1-053509DF2BAB}"/>
          </ac:spMkLst>
        </pc:spChg>
      </pc:sldChg>
      <pc:sldChg chg="modSp add mod">
        <pc:chgData name="Jeremy Simmons" userId="7711bac3-cfad-4638-b6f3-f083752a6d3c" providerId="ADAL" clId="{3C8DE48E-4633-496F-BA51-D30CB6015F5F}" dt="2024-09-20T10:18:18.146" v="1935" actId="27636"/>
        <pc:sldMkLst>
          <pc:docMk/>
          <pc:sldMk cId="1752622597" sldId="426"/>
        </pc:sldMkLst>
        <pc:spChg chg="mod">
          <ac:chgData name="Jeremy Simmons" userId="7711bac3-cfad-4638-b6f3-f083752a6d3c" providerId="ADAL" clId="{3C8DE48E-4633-496F-BA51-D30CB6015F5F}" dt="2024-09-20T10:18:18.146" v="1935" actId="27636"/>
          <ac:spMkLst>
            <pc:docMk/>
            <pc:sldMk cId="1752622597" sldId="426"/>
            <ac:spMk id="2" creationId="{FE3BCDDF-8CA7-BBC7-6CD1-053509DF2BAB}"/>
          </ac:spMkLst>
        </pc:spChg>
      </pc:sldChg>
      <pc:sldChg chg="modSp add mod">
        <pc:chgData name="Jeremy Simmons" userId="7711bac3-cfad-4638-b6f3-f083752a6d3c" providerId="ADAL" clId="{3C8DE48E-4633-496F-BA51-D30CB6015F5F}" dt="2024-09-20T10:18:24.646" v="1940" actId="27636"/>
        <pc:sldMkLst>
          <pc:docMk/>
          <pc:sldMk cId="674938231" sldId="427"/>
        </pc:sldMkLst>
        <pc:spChg chg="mod">
          <ac:chgData name="Jeremy Simmons" userId="7711bac3-cfad-4638-b6f3-f083752a6d3c" providerId="ADAL" clId="{3C8DE48E-4633-496F-BA51-D30CB6015F5F}" dt="2024-09-20T10:18:24.646" v="1940" actId="27636"/>
          <ac:spMkLst>
            <pc:docMk/>
            <pc:sldMk cId="674938231" sldId="427"/>
            <ac:spMk id="2" creationId="{FE3BCDDF-8CA7-BBC7-6CD1-053509DF2BAB}"/>
          </ac:spMkLst>
        </pc:spChg>
      </pc:sldChg>
      <pc:sldChg chg="addSp delSp modSp add mod ord">
        <pc:chgData name="Jeremy Simmons" userId="7711bac3-cfad-4638-b6f3-f083752a6d3c" providerId="ADAL" clId="{3C8DE48E-4633-496F-BA51-D30CB6015F5F}" dt="2024-09-17T20:12:57.879" v="477" actId="1076"/>
        <pc:sldMkLst>
          <pc:docMk/>
          <pc:sldMk cId="2195059662" sldId="428"/>
        </pc:sldMkLst>
        <pc:spChg chg="del">
          <ac:chgData name="Jeremy Simmons" userId="7711bac3-cfad-4638-b6f3-f083752a6d3c" providerId="ADAL" clId="{3C8DE48E-4633-496F-BA51-D30CB6015F5F}" dt="2024-09-12T20:57:18.115" v="189" actId="478"/>
          <ac:spMkLst>
            <pc:docMk/>
            <pc:sldMk cId="2195059662" sldId="428"/>
            <ac:spMk id="2" creationId="{FE3BCDDF-8CA7-BBC7-6CD1-053509DF2BAB}"/>
          </ac:spMkLst>
        </pc:spChg>
        <pc:picChg chg="add mod">
          <ac:chgData name="Jeremy Simmons" userId="7711bac3-cfad-4638-b6f3-f083752a6d3c" providerId="ADAL" clId="{3C8DE48E-4633-496F-BA51-D30CB6015F5F}" dt="2024-09-17T20:12:57.879" v="477" actId="1076"/>
          <ac:picMkLst>
            <pc:docMk/>
            <pc:sldMk cId="2195059662" sldId="428"/>
            <ac:picMk id="1026" creationId="{E0799F73-90CA-F770-79A6-2A2AAFDCFCF1}"/>
          </ac:picMkLst>
        </pc:picChg>
      </pc:sldChg>
      <pc:sldChg chg="modSp add del mod">
        <pc:chgData name="Jeremy Simmons" userId="7711bac3-cfad-4638-b6f3-f083752a6d3c" providerId="ADAL" clId="{3C8DE48E-4633-496F-BA51-D30CB6015F5F}" dt="2024-09-13T15:24:07.950" v="380" actId="47"/>
        <pc:sldMkLst>
          <pc:docMk/>
          <pc:sldMk cId="2717322215" sldId="429"/>
        </pc:sldMkLst>
        <pc:spChg chg="mod">
          <ac:chgData name="Jeremy Simmons" userId="7711bac3-cfad-4638-b6f3-f083752a6d3c" providerId="ADAL" clId="{3C8DE48E-4633-496F-BA51-D30CB6015F5F}" dt="2024-09-12T21:04:07.062" v="307" actId="20577"/>
          <ac:spMkLst>
            <pc:docMk/>
            <pc:sldMk cId="2717322215" sldId="429"/>
            <ac:spMk id="2" creationId="{410AC212-B5C0-0E85-FE99-749DF2682E5E}"/>
          </ac:spMkLst>
        </pc:spChg>
      </pc:sldChg>
      <pc:sldChg chg="addSp delSp modSp add mod ord">
        <pc:chgData name="Jeremy Simmons" userId="7711bac3-cfad-4638-b6f3-f083752a6d3c" providerId="ADAL" clId="{3C8DE48E-4633-496F-BA51-D30CB6015F5F}" dt="2024-09-20T10:31:30.556" v="1965" actId="20577"/>
        <pc:sldMkLst>
          <pc:docMk/>
          <pc:sldMk cId="3930916360" sldId="429"/>
        </pc:sldMkLst>
        <pc:spChg chg="mod">
          <ac:chgData name="Jeremy Simmons" userId="7711bac3-cfad-4638-b6f3-f083752a6d3c" providerId="ADAL" clId="{3C8DE48E-4633-496F-BA51-D30CB6015F5F}" dt="2024-09-20T10:31:30.556" v="1965" actId="20577"/>
          <ac:spMkLst>
            <pc:docMk/>
            <pc:sldMk cId="3930916360" sldId="429"/>
            <ac:spMk id="2" creationId="{410AC212-B5C0-0E85-FE99-749DF2682E5E}"/>
          </ac:spMkLst>
        </pc:spChg>
        <pc:spChg chg="add del mod">
          <ac:chgData name="Jeremy Simmons" userId="7711bac3-cfad-4638-b6f3-f083752a6d3c" providerId="ADAL" clId="{3C8DE48E-4633-496F-BA51-D30CB6015F5F}" dt="2024-09-17T20:16:56.672" v="530" actId="478"/>
          <ac:spMkLst>
            <pc:docMk/>
            <pc:sldMk cId="3930916360" sldId="429"/>
            <ac:spMk id="3" creationId="{FC53946B-B6A3-1E8C-51BD-1AA3AEAFCB6F}"/>
          </ac:spMkLst>
        </pc:spChg>
        <pc:spChg chg="add del mod">
          <ac:chgData name="Jeremy Simmons" userId="7711bac3-cfad-4638-b6f3-f083752a6d3c" providerId="ADAL" clId="{3C8DE48E-4633-496F-BA51-D30CB6015F5F}" dt="2024-09-17T20:16:58.562" v="531" actId="478"/>
          <ac:spMkLst>
            <pc:docMk/>
            <pc:sldMk cId="3930916360" sldId="429"/>
            <ac:spMk id="4" creationId="{3C32D83E-BBA6-ACEE-384C-BDC894D297B3}"/>
          </ac:spMkLst>
        </pc:spChg>
        <pc:spChg chg="add mod">
          <ac:chgData name="Jeremy Simmons" userId="7711bac3-cfad-4638-b6f3-f083752a6d3c" providerId="ADAL" clId="{3C8DE48E-4633-496F-BA51-D30CB6015F5F}" dt="2024-09-17T20:18:35.284" v="600" actId="1076"/>
          <ac:spMkLst>
            <pc:docMk/>
            <pc:sldMk cId="3930916360" sldId="429"/>
            <ac:spMk id="6" creationId="{EE5CF76E-8F51-7580-2570-B6D07FE57B32}"/>
          </ac:spMkLst>
        </pc:spChg>
      </pc:sldChg>
      <pc:sldChg chg="addSp delSp modSp new mod">
        <pc:chgData name="Jeremy Simmons" userId="7711bac3-cfad-4638-b6f3-f083752a6d3c" providerId="ADAL" clId="{3C8DE48E-4633-496F-BA51-D30CB6015F5F}" dt="2024-09-19T10:54:43.135" v="1046" actId="1076"/>
        <pc:sldMkLst>
          <pc:docMk/>
          <pc:sldMk cId="3310410038" sldId="430"/>
        </pc:sldMkLst>
        <pc:spChg chg="del">
          <ac:chgData name="Jeremy Simmons" userId="7711bac3-cfad-4638-b6f3-f083752a6d3c" providerId="ADAL" clId="{3C8DE48E-4633-496F-BA51-D30CB6015F5F}" dt="2024-09-17T20:29:58.134" v="648" actId="478"/>
          <ac:spMkLst>
            <pc:docMk/>
            <pc:sldMk cId="3310410038" sldId="430"/>
            <ac:spMk id="2" creationId="{C8C1A6EB-3CCC-4CA8-1618-361787786F5F}"/>
          </ac:spMkLst>
        </pc:spChg>
        <pc:picChg chg="add mod modCrop">
          <ac:chgData name="Jeremy Simmons" userId="7711bac3-cfad-4638-b6f3-f083752a6d3c" providerId="ADAL" clId="{3C8DE48E-4633-496F-BA51-D30CB6015F5F}" dt="2024-09-19T10:54:43.135" v="1046" actId="1076"/>
          <ac:picMkLst>
            <pc:docMk/>
            <pc:sldMk cId="3310410038" sldId="430"/>
            <ac:picMk id="4" creationId="{2EF38C01-AAC0-E10B-F576-BC14E11B84F1}"/>
          </ac:picMkLst>
        </pc:picChg>
        <pc:picChg chg="add mod modCrop">
          <ac:chgData name="Jeremy Simmons" userId="7711bac3-cfad-4638-b6f3-f083752a6d3c" providerId="ADAL" clId="{3C8DE48E-4633-496F-BA51-D30CB6015F5F}" dt="2024-09-19T10:54:43.135" v="1046" actId="1076"/>
          <ac:picMkLst>
            <pc:docMk/>
            <pc:sldMk cId="3310410038" sldId="430"/>
            <ac:picMk id="5" creationId="{E9F3B9F4-F4FF-E80D-1DE0-DBCE317FC9A9}"/>
          </ac:picMkLst>
        </pc:picChg>
      </pc:sldChg>
      <pc:sldChg chg="delSp new del mod">
        <pc:chgData name="Jeremy Simmons" userId="7711bac3-cfad-4638-b6f3-f083752a6d3c" providerId="ADAL" clId="{3C8DE48E-4633-496F-BA51-D30CB6015F5F}" dt="2024-09-19T09:57:15.374" v="860" actId="47"/>
        <pc:sldMkLst>
          <pc:docMk/>
          <pc:sldMk cId="1801028427" sldId="431"/>
        </pc:sldMkLst>
        <pc:spChg chg="del">
          <ac:chgData name="Jeremy Simmons" userId="7711bac3-cfad-4638-b6f3-f083752a6d3c" providerId="ADAL" clId="{3C8DE48E-4633-496F-BA51-D30CB6015F5F}" dt="2024-09-19T09:54:02.554" v="695" actId="478"/>
          <ac:spMkLst>
            <pc:docMk/>
            <pc:sldMk cId="1801028427" sldId="431"/>
            <ac:spMk id="2" creationId="{712B48B2-7009-0550-7407-3EFC0B920264}"/>
          </ac:spMkLst>
        </pc:spChg>
      </pc:sldChg>
      <pc:sldChg chg="addSp delSp modSp add mod ord">
        <pc:chgData name="Jeremy Simmons" userId="7711bac3-cfad-4638-b6f3-f083752a6d3c" providerId="ADAL" clId="{3C8DE48E-4633-496F-BA51-D30CB6015F5F}" dt="2024-09-20T09:37:33.244" v="1927"/>
        <pc:sldMkLst>
          <pc:docMk/>
          <pc:sldMk cId="956424949" sldId="432"/>
        </pc:sldMkLst>
        <pc:spChg chg="del">
          <ac:chgData name="Jeremy Simmons" userId="7711bac3-cfad-4638-b6f3-f083752a6d3c" providerId="ADAL" clId="{3C8DE48E-4633-496F-BA51-D30CB6015F5F}" dt="2024-09-19T09:54:35.652" v="741" actId="478"/>
          <ac:spMkLst>
            <pc:docMk/>
            <pc:sldMk cId="956424949" sldId="432"/>
            <ac:spMk id="2" creationId="{410AC212-B5C0-0E85-FE99-749DF2682E5E}"/>
          </ac:spMkLst>
        </pc:spChg>
        <pc:spChg chg="add mod">
          <ac:chgData name="Jeremy Simmons" userId="7711bac3-cfad-4638-b6f3-f083752a6d3c" providerId="ADAL" clId="{3C8DE48E-4633-496F-BA51-D30CB6015F5F}" dt="2024-09-19T09:57:48.626" v="862" actId="207"/>
          <ac:spMkLst>
            <pc:docMk/>
            <pc:sldMk cId="956424949" sldId="432"/>
            <ac:spMk id="3" creationId="{6E53211B-7563-5CC8-897F-AC46B78BBA4E}"/>
          </ac:spMkLst>
        </pc:spChg>
        <pc:spChg chg="add mod">
          <ac:chgData name="Jeremy Simmons" userId="7711bac3-cfad-4638-b6f3-f083752a6d3c" providerId="ADAL" clId="{3C8DE48E-4633-496F-BA51-D30CB6015F5F}" dt="2024-09-19T09:56:00.618" v="806" actId="1076"/>
          <ac:spMkLst>
            <pc:docMk/>
            <pc:sldMk cId="956424949" sldId="432"/>
            <ac:spMk id="4" creationId="{2837F843-0985-DD33-F48E-B8607D40D407}"/>
          </ac:spMkLst>
        </pc:spChg>
        <pc:spChg chg="add mod">
          <ac:chgData name="Jeremy Simmons" userId="7711bac3-cfad-4638-b6f3-f083752a6d3c" providerId="ADAL" clId="{3C8DE48E-4633-496F-BA51-D30CB6015F5F}" dt="2024-09-19T09:59:30.315" v="880" actId="115"/>
          <ac:spMkLst>
            <pc:docMk/>
            <pc:sldMk cId="956424949" sldId="432"/>
            <ac:spMk id="5" creationId="{90296D5B-9881-2D3D-8A63-63EC179D6059}"/>
          </ac:spMkLst>
        </pc:spChg>
        <pc:spChg chg="mod">
          <ac:chgData name="Jeremy Simmons" userId="7711bac3-cfad-4638-b6f3-f083752a6d3c" providerId="ADAL" clId="{3C8DE48E-4633-496F-BA51-D30CB6015F5F}" dt="2024-09-19T09:57:32.651" v="861" actId="207"/>
          <ac:spMkLst>
            <pc:docMk/>
            <pc:sldMk cId="956424949" sldId="432"/>
            <ac:spMk id="6" creationId="{EE5CF76E-8F51-7580-2570-B6D07FE57B32}"/>
          </ac:spMkLst>
        </pc:spChg>
        <pc:spChg chg="add mod">
          <ac:chgData name="Jeremy Simmons" userId="7711bac3-cfad-4638-b6f3-f083752a6d3c" providerId="ADAL" clId="{3C8DE48E-4633-496F-BA51-D30CB6015F5F}" dt="2024-09-19T09:57:58.360" v="871" actId="20577"/>
          <ac:spMkLst>
            <pc:docMk/>
            <pc:sldMk cId="956424949" sldId="432"/>
            <ac:spMk id="7" creationId="{CD6D59F8-5880-0969-7CBD-64E758850DAC}"/>
          </ac:spMkLst>
        </pc:spChg>
        <pc:spChg chg="add mod">
          <ac:chgData name="Jeremy Simmons" userId="7711bac3-cfad-4638-b6f3-f083752a6d3c" providerId="ADAL" clId="{3C8DE48E-4633-496F-BA51-D30CB6015F5F}" dt="2024-09-19T09:59:34.198" v="882" actId="115"/>
          <ac:spMkLst>
            <pc:docMk/>
            <pc:sldMk cId="956424949" sldId="432"/>
            <ac:spMk id="8" creationId="{9D7403E0-0953-5E91-CF12-7AB7609E3178}"/>
          </ac:spMkLst>
        </pc:spChg>
        <pc:picChg chg="add del mod">
          <ac:chgData name="Jeremy Simmons" userId="7711bac3-cfad-4638-b6f3-f083752a6d3c" providerId="ADAL" clId="{3C8DE48E-4633-496F-BA51-D30CB6015F5F}" dt="2024-09-19T09:59:28.056" v="879" actId="478"/>
          <ac:picMkLst>
            <pc:docMk/>
            <pc:sldMk cId="956424949" sldId="432"/>
            <ac:picMk id="10" creationId="{625F3650-AC99-59EC-7585-8E41E9E0DFBD}"/>
          </ac:picMkLst>
        </pc:picChg>
      </pc:sldChg>
      <pc:sldChg chg="addSp delSp modSp new mod">
        <pc:chgData name="Jeremy Simmons" userId="7711bac3-cfad-4638-b6f3-f083752a6d3c" providerId="ADAL" clId="{3C8DE48E-4633-496F-BA51-D30CB6015F5F}" dt="2024-09-19T10:10:24.931" v="912" actId="1076"/>
        <pc:sldMkLst>
          <pc:docMk/>
          <pc:sldMk cId="1767628062" sldId="433"/>
        </pc:sldMkLst>
        <pc:spChg chg="del">
          <ac:chgData name="Jeremy Simmons" userId="7711bac3-cfad-4638-b6f3-f083752a6d3c" providerId="ADAL" clId="{3C8DE48E-4633-496F-BA51-D30CB6015F5F}" dt="2024-09-19T10:10:05.714" v="906" actId="478"/>
          <ac:spMkLst>
            <pc:docMk/>
            <pc:sldMk cId="1767628062" sldId="433"/>
            <ac:spMk id="2" creationId="{2FCA35D9-ECBD-CD19-4103-8AE26490CF32}"/>
          </ac:spMkLst>
        </pc:spChg>
        <pc:picChg chg="add mod modCrop">
          <ac:chgData name="Jeremy Simmons" userId="7711bac3-cfad-4638-b6f3-f083752a6d3c" providerId="ADAL" clId="{3C8DE48E-4633-496F-BA51-D30CB6015F5F}" dt="2024-09-19T10:10:24.931" v="912" actId="1076"/>
          <ac:picMkLst>
            <pc:docMk/>
            <pc:sldMk cId="1767628062" sldId="433"/>
            <ac:picMk id="4" creationId="{98886B30-788E-C54F-0E56-CE7AC2589888}"/>
          </ac:picMkLst>
        </pc:picChg>
      </pc:sldChg>
      <pc:sldChg chg="addSp delSp modSp new mod">
        <pc:chgData name="Jeremy Simmons" userId="7711bac3-cfad-4638-b6f3-f083752a6d3c" providerId="ADAL" clId="{3C8DE48E-4633-496F-BA51-D30CB6015F5F}" dt="2024-09-20T10:23:30.896" v="1962" actId="14100"/>
        <pc:sldMkLst>
          <pc:docMk/>
          <pc:sldMk cId="387208266" sldId="434"/>
        </pc:sldMkLst>
        <pc:spChg chg="del">
          <ac:chgData name="Jeremy Simmons" userId="7711bac3-cfad-4638-b6f3-f083752a6d3c" providerId="ADAL" clId="{3C8DE48E-4633-496F-BA51-D30CB6015F5F}" dt="2024-09-19T10:20:32.724" v="914" actId="478"/>
          <ac:spMkLst>
            <pc:docMk/>
            <pc:sldMk cId="387208266" sldId="434"/>
            <ac:spMk id="2" creationId="{5174DD9B-A851-D1C8-FAFD-4C9CE79BC504}"/>
          </ac:spMkLst>
        </pc:spChg>
        <pc:spChg chg="add mod">
          <ac:chgData name="Jeremy Simmons" userId="7711bac3-cfad-4638-b6f3-f083752a6d3c" providerId="ADAL" clId="{3C8DE48E-4633-496F-BA51-D30CB6015F5F}" dt="2024-09-20T10:23:30.896" v="1962" actId="14100"/>
          <ac:spMkLst>
            <pc:docMk/>
            <pc:sldMk cId="387208266" sldId="434"/>
            <ac:spMk id="3" creationId="{8894FB39-6F91-0C53-A346-2763A0DC6B60}"/>
          </ac:spMkLst>
        </pc:spChg>
      </pc:sldChg>
      <pc:sldChg chg="modSp add mod">
        <pc:chgData name="Jeremy Simmons" userId="7711bac3-cfad-4638-b6f3-f083752a6d3c" providerId="ADAL" clId="{3C8DE48E-4633-496F-BA51-D30CB6015F5F}" dt="2024-09-19T11:42:08.723" v="1321" actId="255"/>
        <pc:sldMkLst>
          <pc:docMk/>
          <pc:sldMk cId="388784942" sldId="435"/>
        </pc:sldMkLst>
        <pc:spChg chg="mod">
          <ac:chgData name="Jeremy Simmons" userId="7711bac3-cfad-4638-b6f3-f083752a6d3c" providerId="ADAL" clId="{3C8DE48E-4633-496F-BA51-D30CB6015F5F}" dt="2024-09-19T11:42:08.723" v="1321" actId="255"/>
          <ac:spMkLst>
            <pc:docMk/>
            <pc:sldMk cId="388784942" sldId="435"/>
            <ac:spMk id="2" creationId="{4A5E78E7-E4A0-AB5C-6EE0-133C2D09428A}"/>
          </ac:spMkLst>
        </pc:spChg>
      </pc:sldChg>
      <pc:sldChg chg="addSp delSp modSp new mod">
        <pc:chgData name="Jeremy Simmons" userId="7711bac3-cfad-4638-b6f3-f083752a6d3c" providerId="ADAL" clId="{3C8DE48E-4633-496F-BA51-D30CB6015F5F}" dt="2024-09-19T11:48:24.538" v="1343" actId="1037"/>
        <pc:sldMkLst>
          <pc:docMk/>
          <pc:sldMk cId="3584544819" sldId="436"/>
        </pc:sldMkLst>
        <pc:spChg chg="del">
          <ac:chgData name="Jeremy Simmons" userId="7711bac3-cfad-4638-b6f3-f083752a6d3c" providerId="ADAL" clId="{3C8DE48E-4633-496F-BA51-D30CB6015F5F}" dt="2024-09-19T11:47:39.214" v="1323" actId="478"/>
          <ac:spMkLst>
            <pc:docMk/>
            <pc:sldMk cId="3584544819" sldId="436"/>
            <ac:spMk id="2" creationId="{CFD50CB2-6CF0-91BA-0F95-12BCCA73C97E}"/>
          </ac:spMkLst>
        </pc:spChg>
        <pc:picChg chg="add mod modCrop">
          <ac:chgData name="Jeremy Simmons" userId="7711bac3-cfad-4638-b6f3-f083752a6d3c" providerId="ADAL" clId="{3C8DE48E-4633-496F-BA51-D30CB6015F5F}" dt="2024-09-19T11:48:24.538" v="1343" actId="1037"/>
          <ac:picMkLst>
            <pc:docMk/>
            <pc:sldMk cId="3584544819" sldId="436"/>
            <ac:picMk id="4" creationId="{902C37AC-4692-FD91-FC37-CF972651421D}"/>
          </ac:picMkLst>
        </pc:picChg>
      </pc:sldChg>
      <pc:sldChg chg="modSp add mod">
        <pc:chgData name="Jeremy Simmons" userId="7711bac3-cfad-4638-b6f3-f083752a6d3c" providerId="ADAL" clId="{3C8DE48E-4633-496F-BA51-D30CB6015F5F}" dt="2024-09-20T18:32:54.310" v="1968" actId="20577"/>
        <pc:sldMkLst>
          <pc:docMk/>
          <pc:sldMk cId="2446656843" sldId="437"/>
        </pc:sldMkLst>
        <pc:spChg chg="mod">
          <ac:chgData name="Jeremy Simmons" userId="7711bac3-cfad-4638-b6f3-f083752a6d3c" providerId="ADAL" clId="{3C8DE48E-4633-496F-BA51-D30CB6015F5F}" dt="2024-09-20T18:32:54.310" v="1968" actId="20577"/>
          <ac:spMkLst>
            <pc:docMk/>
            <pc:sldMk cId="2446656843" sldId="437"/>
            <ac:spMk id="2" creationId="{0D40EC3E-4E14-A80D-C1BA-65C5029072EF}"/>
          </ac:spMkLst>
        </pc:spChg>
      </pc:sldChg>
      <pc:sldChg chg="addSp delSp modSp add mod">
        <pc:chgData name="Jeremy Simmons" userId="7711bac3-cfad-4638-b6f3-f083752a6d3c" providerId="ADAL" clId="{3C8DE48E-4633-496F-BA51-D30CB6015F5F}" dt="2024-09-19T13:17:10.116" v="1489" actId="1076"/>
        <pc:sldMkLst>
          <pc:docMk/>
          <pc:sldMk cId="1349660694" sldId="438"/>
        </pc:sldMkLst>
        <pc:spChg chg="del">
          <ac:chgData name="Jeremy Simmons" userId="7711bac3-cfad-4638-b6f3-f083752a6d3c" providerId="ADAL" clId="{3C8DE48E-4633-496F-BA51-D30CB6015F5F}" dt="2024-09-19T13:16:57.704" v="1483" actId="478"/>
          <ac:spMkLst>
            <pc:docMk/>
            <pc:sldMk cId="1349660694" sldId="438"/>
            <ac:spMk id="2" creationId="{0D40EC3E-4E14-A80D-C1BA-65C5029072EF}"/>
          </ac:spMkLst>
        </pc:spChg>
        <pc:picChg chg="add mod">
          <ac:chgData name="Jeremy Simmons" userId="7711bac3-cfad-4638-b6f3-f083752a6d3c" providerId="ADAL" clId="{3C8DE48E-4633-496F-BA51-D30CB6015F5F}" dt="2024-09-19T13:17:10.116" v="1489" actId="1076"/>
          <ac:picMkLst>
            <pc:docMk/>
            <pc:sldMk cId="1349660694" sldId="438"/>
            <ac:picMk id="1026" creationId="{A639F620-ED86-A78C-93A9-9A3AB1B71622}"/>
          </ac:picMkLst>
        </pc:picChg>
      </pc:sldChg>
      <pc:sldChg chg="modSp add mod ord">
        <pc:chgData name="Jeremy Simmons" userId="7711bac3-cfad-4638-b6f3-f083752a6d3c" providerId="ADAL" clId="{3C8DE48E-4633-496F-BA51-D30CB6015F5F}" dt="2024-09-19T13:28:16.023" v="1515" actId="113"/>
        <pc:sldMkLst>
          <pc:docMk/>
          <pc:sldMk cId="4170014122" sldId="439"/>
        </pc:sldMkLst>
        <pc:spChg chg="mod">
          <ac:chgData name="Jeremy Simmons" userId="7711bac3-cfad-4638-b6f3-f083752a6d3c" providerId="ADAL" clId="{3C8DE48E-4633-496F-BA51-D30CB6015F5F}" dt="2024-09-19T13:28:16.023" v="1515" actId="113"/>
          <ac:spMkLst>
            <pc:docMk/>
            <pc:sldMk cId="4170014122" sldId="439"/>
            <ac:spMk id="2" creationId="{0D40EC3E-4E14-A80D-C1BA-65C5029072EF}"/>
          </ac:spMkLst>
        </pc:spChg>
      </pc:sldChg>
      <pc:sldChg chg="addSp delSp modSp add mod">
        <pc:chgData name="Jeremy Simmons" userId="7711bac3-cfad-4638-b6f3-f083752a6d3c" providerId="ADAL" clId="{3C8DE48E-4633-496F-BA51-D30CB6015F5F}" dt="2024-09-19T13:34:44.124" v="1567" actId="1036"/>
        <pc:sldMkLst>
          <pc:docMk/>
          <pc:sldMk cId="3758851436" sldId="440"/>
        </pc:sldMkLst>
        <pc:spChg chg="del">
          <ac:chgData name="Jeremy Simmons" userId="7711bac3-cfad-4638-b6f3-f083752a6d3c" providerId="ADAL" clId="{3C8DE48E-4633-496F-BA51-D30CB6015F5F}" dt="2024-09-19T13:29:49.046" v="1517" actId="478"/>
          <ac:spMkLst>
            <pc:docMk/>
            <pc:sldMk cId="3758851436" sldId="440"/>
            <ac:spMk id="2" creationId="{0D40EC3E-4E14-A80D-C1BA-65C5029072EF}"/>
          </ac:spMkLst>
        </pc:spChg>
        <pc:picChg chg="add del mod modCrop">
          <ac:chgData name="Jeremy Simmons" userId="7711bac3-cfad-4638-b6f3-f083752a6d3c" providerId="ADAL" clId="{3C8DE48E-4633-496F-BA51-D30CB6015F5F}" dt="2024-09-19T13:34:00.757" v="1534" actId="478"/>
          <ac:picMkLst>
            <pc:docMk/>
            <pc:sldMk cId="3758851436" sldId="440"/>
            <ac:picMk id="4" creationId="{6AAA85D1-9853-E167-3B09-EF4D2FF36EB1}"/>
          </ac:picMkLst>
        </pc:picChg>
        <pc:picChg chg="add mod modCrop">
          <ac:chgData name="Jeremy Simmons" userId="7711bac3-cfad-4638-b6f3-f083752a6d3c" providerId="ADAL" clId="{3C8DE48E-4633-496F-BA51-D30CB6015F5F}" dt="2024-09-19T13:34:44.124" v="1567" actId="1036"/>
          <ac:picMkLst>
            <pc:docMk/>
            <pc:sldMk cId="3758851436" sldId="440"/>
            <ac:picMk id="6" creationId="{FF97A15E-63C5-F516-F393-6C3987C4DA93}"/>
          </ac:picMkLst>
        </pc:picChg>
      </pc:sldChg>
      <pc:sldChg chg="addSp delSp modSp add mod ord">
        <pc:chgData name="Jeremy Simmons" userId="7711bac3-cfad-4638-b6f3-f083752a6d3c" providerId="ADAL" clId="{3C8DE48E-4633-496F-BA51-D30CB6015F5F}" dt="2024-09-19T13:45:27.951" v="1896" actId="114"/>
        <pc:sldMkLst>
          <pc:docMk/>
          <pc:sldMk cId="2480904651" sldId="441"/>
        </pc:sldMkLst>
        <pc:spChg chg="del">
          <ac:chgData name="Jeremy Simmons" userId="7711bac3-cfad-4638-b6f3-f083752a6d3c" providerId="ADAL" clId="{3C8DE48E-4633-496F-BA51-D30CB6015F5F}" dt="2024-09-19T13:31:01.470" v="1532" actId="478"/>
          <ac:spMkLst>
            <pc:docMk/>
            <pc:sldMk cId="2480904651" sldId="441"/>
            <ac:spMk id="2" creationId="{0D40EC3E-4E14-A80D-C1BA-65C5029072EF}"/>
          </ac:spMkLst>
        </pc:spChg>
        <pc:spChg chg="add mod">
          <ac:chgData name="Jeremy Simmons" userId="7711bac3-cfad-4638-b6f3-f083752a6d3c" providerId="ADAL" clId="{3C8DE48E-4633-496F-BA51-D30CB6015F5F}" dt="2024-09-19T13:45:27.951" v="1896" actId="114"/>
          <ac:spMkLst>
            <pc:docMk/>
            <pc:sldMk cId="2480904651" sldId="441"/>
            <ac:spMk id="3" creationId="{D7001879-61C0-D7A1-ECAB-81733E6CD5D8}"/>
          </ac:spMkLst>
        </pc:spChg>
      </pc:sldChg>
      <pc:sldChg chg="modSp add mod">
        <pc:chgData name="Jeremy Simmons" userId="7711bac3-cfad-4638-b6f3-f083752a6d3c" providerId="ADAL" clId="{3C8DE48E-4633-496F-BA51-D30CB6015F5F}" dt="2024-09-20T18:41:27.436" v="1981" actId="113"/>
        <pc:sldMkLst>
          <pc:docMk/>
          <pc:sldMk cId="2482526721" sldId="442"/>
        </pc:sldMkLst>
        <pc:spChg chg="mod">
          <ac:chgData name="Jeremy Simmons" userId="7711bac3-cfad-4638-b6f3-f083752a6d3c" providerId="ADAL" clId="{3C8DE48E-4633-496F-BA51-D30CB6015F5F}" dt="2024-09-20T18:41:27.436" v="1981" actId="113"/>
          <ac:spMkLst>
            <pc:docMk/>
            <pc:sldMk cId="2482526721" sldId="442"/>
            <ac:spMk id="3" creationId="{D7001879-61C0-D7A1-ECAB-81733E6CD5D8}"/>
          </ac:spMkLst>
        </pc:spChg>
      </pc:sldChg>
      <pc:sldChg chg="add del">
        <pc:chgData name="Jeremy Simmons" userId="7711bac3-cfad-4638-b6f3-f083752a6d3c" providerId="ADAL" clId="{3C8DE48E-4633-496F-BA51-D30CB6015F5F}" dt="2024-09-19T13:39:21.862" v="1636" actId="47"/>
        <pc:sldMkLst>
          <pc:docMk/>
          <pc:sldMk cId="484471794" sldId="443"/>
        </pc:sldMkLst>
      </pc:sldChg>
      <pc:sldChg chg="modSp add mod">
        <pc:chgData name="Jeremy Simmons" userId="7711bac3-cfad-4638-b6f3-f083752a6d3c" providerId="ADAL" clId="{3C8DE48E-4633-496F-BA51-D30CB6015F5F}" dt="2024-09-19T13:44:40.230" v="1853" actId="1076"/>
        <pc:sldMkLst>
          <pc:docMk/>
          <pc:sldMk cId="1208097445" sldId="443"/>
        </pc:sldMkLst>
        <pc:spChg chg="mod">
          <ac:chgData name="Jeremy Simmons" userId="7711bac3-cfad-4638-b6f3-f083752a6d3c" providerId="ADAL" clId="{3C8DE48E-4633-496F-BA51-D30CB6015F5F}" dt="2024-09-19T13:44:40.230" v="1853" actId="1076"/>
          <ac:spMkLst>
            <pc:docMk/>
            <pc:sldMk cId="1208097445" sldId="443"/>
            <ac:spMk id="3" creationId="{D7001879-61C0-D7A1-ECAB-81733E6CD5D8}"/>
          </ac:spMkLst>
        </pc:spChg>
      </pc:sldChg>
      <pc:sldChg chg="addSp delSp modSp add mod">
        <pc:chgData name="Jeremy Simmons" userId="7711bac3-cfad-4638-b6f3-f083752a6d3c" providerId="ADAL" clId="{3C8DE48E-4633-496F-BA51-D30CB6015F5F}" dt="2024-09-20T18:38:57.058" v="1980" actId="1076"/>
        <pc:sldMkLst>
          <pc:docMk/>
          <pc:sldMk cId="1763427911" sldId="444"/>
        </pc:sldMkLst>
        <pc:picChg chg="add mod modCrop">
          <ac:chgData name="Jeremy Simmons" userId="7711bac3-cfad-4638-b6f3-f083752a6d3c" providerId="ADAL" clId="{3C8DE48E-4633-496F-BA51-D30CB6015F5F}" dt="2024-09-20T18:38:57.058" v="1980" actId="1076"/>
          <ac:picMkLst>
            <pc:docMk/>
            <pc:sldMk cId="1763427911" sldId="444"/>
            <ac:picMk id="3" creationId="{5E403214-D2F7-E465-655D-D78FF0E1F213}"/>
          </ac:picMkLst>
        </pc:picChg>
        <pc:picChg chg="del">
          <ac:chgData name="Jeremy Simmons" userId="7711bac3-cfad-4638-b6f3-f083752a6d3c" providerId="ADAL" clId="{3C8DE48E-4633-496F-BA51-D30CB6015F5F}" dt="2024-09-20T18:38:13.505" v="1970" actId="478"/>
          <ac:picMkLst>
            <pc:docMk/>
            <pc:sldMk cId="1763427911" sldId="444"/>
            <ac:picMk id="1026" creationId="{A639F620-ED86-A78C-93A9-9A3AB1B7162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40535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50295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24316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774714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53660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35969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66392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06356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87422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15326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85188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97758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E99E8-1D7F-4A4A-57D9-7C3EDF95D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77572-1635-B219-5D40-72AE0E22B8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7F0EA7-3870-99C7-2F08-E8BF4B8E6E8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59611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2C23E-B685-8A1D-810B-841F51033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E5760-E0B7-C1C5-5181-7CFAA91EB79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5301A7-481E-98D9-65DA-C8AE0CD3AACC}"/>
              </a:ext>
            </a:extLst>
          </p:cNvPr>
          <p:cNvSpPr>
            <a:spLocks noGrp="1"/>
          </p:cNvSpPr>
          <p:nvPr>
            <p:ph type="body" idx="1"/>
          </p:nvPr>
        </p:nvSpPr>
        <p:spPr/>
        <p:txBody>
          <a:bodyPr/>
          <a:lstStyle/>
          <a:p>
            <a:endParaRPr lang="en-GB" i="1" dirty="0"/>
          </a:p>
        </p:txBody>
      </p:sp>
    </p:spTree>
    <p:extLst>
      <p:ext uri="{BB962C8B-B14F-4D97-AF65-F5344CB8AC3E}">
        <p14:creationId xmlns:p14="http://schemas.microsoft.com/office/powerpoint/2010/main" val="2011413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246250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1641698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150805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634389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1535064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569972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956961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116369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1391479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CD23B-408B-489D-E3DE-BFDC5EFA4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2445A-A0B8-2B1C-20EF-2118DB6A0A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CEDB0A-5CDA-AA19-F3C1-56DA9A4B06D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15090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2E8C42-B2E6-8663-592D-A15CD1B16B28}"/>
              </a:ext>
            </a:extLst>
          </p:cNvPr>
          <p:cNvSpPr txBox="1"/>
          <p:nvPr/>
        </p:nvSpPr>
        <p:spPr>
          <a:xfrm>
            <a:off x="-4753580" y="454697"/>
            <a:ext cx="22726057" cy="31547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9900" b="0" i="1" u="sng" dirty="0"/>
              <a:t>Acts </a:t>
            </a:r>
            <a:r>
              <a:rPr lang="en-GB" sz="19900" i="1" u="sng" dirty="0"/>
              <a:t>6</a:t>
            </a:r>
          </a:p>
        </p:txBody>
      </p:sp>
      <p:pic>
        <p:nvPicPr>
          <p:cNvPr id="1026" name="Picture 2">
            <a:extLst>
              <a:ext uri="{FF2B5EF4-FFF2-40B4-BE49-F238E27FC236}">
                <a16:creationId xmlns:a16="http://schemas.microsoft.com/office/drawing/2014/main" id="{7F81CF60-A691-617E-1E7A-47120A1ED0A2}"/>
              </a:ext>
            </a:extLst>
          </p:cNvPr>
          <p:cNvPicPr>
            <a:picLocks noChangeAspect="1" noChangeArrowheads="1"/>
          </p:cNvPicPr>
          <p:nvPr/>
        </p:nvPicPr>
        <p:blipFill>
          <a:blip r:embed="rId2">
            <a:alphaModFix amt="74000"/>
            <a:extLst>
              <a:ext uri="{28A0092B-C50C-407E-A947-70E740481C1C}">
                <a14:useLocalDpi xmlns:a14="http://schemas.microsoft.com/office/drawing/2010/main" val="0"/>
              </a:ext>
            </a:extLst>
          </a:blip>
          <a:srcRect/>
          <a:stretch>
            <a:fillRect/>
          </a:stretch>
        </p:blipFill>
        <p:spPr bwMode="auto">
          <a:xfrm>
            <a:off x="8202708" y="4087906"/>
            <a:ext cx="14442140" cy="9628093"/>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2103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2073091"/>
            <a:ext cx="19502138" cy="95698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9600" b="1" dirty="0"/>
              <a:t>1</a:t>
            </a:r>
            <a:r>
              <a:rPr lang="en-GB" sz="9600" dirty="0"/>
              <a:t> In those days when the number of disciples was increasing, the Hellenistic Jews among them complained against the Hebraic Jews because their widows were being overlooked in the daily distribution of food.</a:t>
            </a:r>
          </a:p>
        </p:txBody>
      </p:sp>
    </p:spTree>
    <p:extLst>
      <p:ext uri="{BB962C8B-B14F-4D97-AF65-F5344CB8AC3E}">
        <p14:creationId xmlns:p14="http://schemas.microsoft.com/office/powerpoint/2010/main" val="17565496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E5CF76E-8F51-7580-2570-B6D07FE57B32}"/>
              </a:ext>
            </a:extLst>
          </p:cNvPr>
          <p:cNvSpPr txBox="1"/>
          <p:nvPr/>
        </p:nvSpPr>
        <p:spPr>
          <a:xfrm>
            <a:off x="2377105" y="1651491"/>
            <a:ext cx="23182729" cy="19636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5200" dirty="0">
                <a:solidFill>
                  <a:srgbClr val="002060"/>
                </a:solidFill>
                <a:latin typeface="+mn-lt"/>
                <a:ea typeface="+mn-ea"/>
                <a:cs typeface="+mn-cs"/>
                <a:sym typeface="Helvetica Neue Medium"/>
              </a:rPr>
              <a:t>“</a:t>
            </a:r>
            <a:r>
              <a:rPr lang="en-GB" sz="15200" dirty="0">
                <a:solidFill>
                  <a:srgbClr val="0000CC"/>
                </a:solidFill>
                <a:latin typeface="+mn-lt"/>
                <a:ea typeface="+mn-ea"/>
                <a:cs typeface="+mn-cs"/>
                <a:sym typeface="Helvetica Neue Medium"/>
              </a:rPr>
              <a:t>Hellenistic</a:t>
            </a:r>
            <a:r>
              <a:rPr lang="en-GB" sz="15200" dirty="0">
                <a:solidFill>
                  <a:srgbClr val="002060"/>
                </a:solidFill>
                <a:latin typeface="+mn-lt"/>
                <a:ea typeface="+mn-ea"/>
                <a:cs typeface="+mn-cs"/>
                <a:sym typeface="Helvetica Neue Medium"/>
              </a:rPr>
              <a:t> Jews”</a:t>
            </a:r>
          </a:p>
        </p:txBody>
      </p:sp>
      <p:sp>
        <p:nvSpPr>
          <p:cNvPr id="3" name="TextBox 2">
            <a:extLst>
              <a:ext uri="{FF2B5EF4-FFF2-40B4-BE49-F238E27FC236}">
                <a16:creationId xmlns:a16="http://schemas.microsoft.com/office/drawing/2014/main" id="{6E53211B-7563-5CC8-897F-AC46B78BBA4E}"/>
              </a:ext>
            </a:extLst>
          </p:cNvPr>
          <p:cNvSpPr txBox="1"/>
          <p:nvPr/>
        </p:nvSpPr>
        <p:spPr>
          <a:xfrm>
            <a:off x="2377105" y="7467464"/>
            <a:ext cx="23182729" cy="19636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5200" dirty="0">
                <a:solidFill>
                  <a:srgbClr val="002060"/>
                </a:solidFill>
                <a:latin typeface="+mn-lt"/>
                <a:ea typeface="+mn-ea"/>
                <a:cs typeface="+mn-cs"/>
                <a:sym typeface="Helvetica Neue Medium"/>
              </a:rPr>
              <a:t>“</a:t>
            </a:r>
            <a:r>
              <a:rPr lang="en-GB" sz="15200" dirty="0">
                <a:solidFill>
                  <a:srgbClr val="8D532F"/>
                </a:solidFill>
                <a:latin typeface="+mn-lt"/>
                <a:ea typeface="+mn-ea"/>
                <a:cs typeface="+mn-cs"/>
                <a:sym typeface="Helvetica Neue Medium"/>
              </a:rPr>
              <a:t>Hebraic</a:t>
            </a:r>
            <a:r>
              <a:rPr lang="en-GB" sz="15200" dirty="0">
                <a:solidFill>
                  <a:srgbClr val="002060"/>
                </a:solidFill>
                <a:latin typeface="+mn-lt"/>
                <a:ea typeface="+mn-ea"/>
                <a:cs typeface="+mn-cs"/>
                <a:sym typeface="Helvetica Neue Medium"/>
              </a:rPr>
              <a:t> Jews”</a:t>
            </a:r>
          </a:p>
        </p:txBody>
      </p:sp>
      <p:sp>
        <p:nvSpPr>
          <p:cNvPr id="4" name="TextBox 3">
            <a:extLst>
              <a:ext uri="{FF2B5EF4-FFF2-40B4-BE49-F238E27FC236}">
                <a16:creationId xmlns:a16="http://schemas.microsoft.com/office/drawing/2014/main" id="{2837F843-0985-DD33-F48E-B8607D40D407}"/>
              </a:ext>
            </a:extLst>
          </p:cNvPr>
          <p:cNvSpPr txBox="1"/>
          <p:nvPr/>
        </p:nvSpPr>
        <p:spPr>
          <a:xfrm>
            <a:off x="5057553" y="3992535"/>
            <a:ext cx="23182729" cy="12741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9600" dirty="0">
                <a:solidFill>
                  <a:srgbClr val="002060"/>
                </a:solidFill>
                <a:latin typeface="+mn-lt"/>
                <a:ea typeface="+mn-ea"/>
                <a:cs typeface="+mn-cs"/>
                <a:sym typeface="Helvetica Neue Medium"/>
              </a:rPr>
              <a:t>From wider mediterranean</a:t>
            </a:r>
          </a:p>
        </p:txBody>
      </p:sp>
      <p:sp>
        <p:nvSpPr>
          <p:cNvPr id="5" name="TextBox 4">
            <a:extLst>
              <a:ext uri="{FF2B5EF4-FFF2-40B4-BE49-F238E27FC236}">
                <a16:creationId xmlns:a16="http://schemas.microsoft.com/office/drawing/2014/main" id="{90296D5B-9881-2D3D-8A63-63EC179D6059}"/>
              </a:ext>
            </a:extLst>
          </p:cNvPr>
          <p:cNvSpPr txBox="1"/>
          <p:nvPr/>
        </p:nvSpPr>
        <p:spPr>
          <a:xfrm>
            <a:off x="5057553" y="5266730"/>
            <a:ext cx="23182729" cy="12741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9600" dirty="0">
                <a:solidFill>
                  <a:srgbClr val="002060"/>
                </a:solidFill>
                <a:latin typeface="+mn-lt"/>
                <a:ea typeface="+mn-ea"/>
                <a:cs typeface="+mn-cs"/>
                <a:sym typeface="Helvetica Neue Medium"/>
              </a:rPr>
              <a:t>Spoke </a:t>
            </a:r>
            <a:r>
              <a:rPr lang="en-GB" sz="9600" u="sng" dirty="0">
                <a:solidFill>
                  <a:srgbClr val="002060"/>
                </a:solidFill>
                <a:latin typeface="+mn-lt"/>
                <a:ea typeface="+mn-ea"/>
                <a:cs typeface="+mn-cs"/>
                <a:sym typeface="Helvetica Neue Medium"/>
              </a:rPr>
              <a:t>Greek</a:t>
            </a:r>
          </a:p>
        </p:txBody>
      </p:sp>
      <p:sp>
        <p:nvSpPr>
          <p:cNvPr id="7" name="TextBox 6">
            <a:extLst>
              <a:ext uri="{FF2B5EF4-FFF2-40B4-BE49-F238E27FC236}">
                <a16:creationId xmlns:a16="http://schemas.microsoft.com/office/drawing/2014/main" id="{CD6D59F8-5880-0969-7CBD-64E758850DAC}"/>
              </a:ext>
            </a:extLst>
          </p:cNvPr>
          <p:cNvSpPr txBox="1"/>
          <p:nvPr/>
        </p:nvSpPr>
        <p:spPr>
          <a:xfrm>
            <a:off x="5057553" y="9720519"/>
            <a:ext cx="23182729" cy="12741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9600" dirty="0">
                <a:solidFill>
                  <a:srgbClr val="002060"/>
                </a:solidFill>
                <a:latin typeface="+mn-lt"/>
                <a:ea typeface="+mn-ea"/>
                <a:cs typeface="+mn-cs"/>
                <a:sym typeface="Helvetica Neue Medium"/>
              </a:rPr>
              <a:t>Local to Palestine</a:t>
            </a:r>
          </a:p>
        </p:txBody>
      </p:sp>
      <p:sp>
        <p:nvSpPr>
          <p:cNvPr id="8" name="TextBox 7">
            <a:extLst>
              <a:ext uri="{FF2B5EF4-FFF2-40B4-BE49-F238E27FC236}">
                <a16:creationId xmlns:a16="http://schemas.microsoft.com/office/drawing/2014/main" id="{9D7403E0-0953-5E91-CF12-7AB7609E3178}"/>
              </a:ext>
            </a:extLst>
          </p:cNvPr>
          <p:cNvSpPr txBox="1"/>
          <p:nvPr/>
        </p:nvSpPr>
        <p:spPr>
          <a:xfrm>
            <a:off x="5057553" y="10994714"/>
            <a:ext cx="23182729" cy="12741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9600" dirty="0">
                <a:solidFill>
                  <a:srgbClr val="002060"/>
                </a:solidFill>
                <a:latin typeface="+mn-lt"/>
                <a:ea typeface="+mn-ea"/>
                <a:cs typeface="+mn-cs"/>
                <a:sym typeface="Helvetica Neue Medium"/>
              </a:rPr>
              <a:t>Spoke </a:t>
            </a:r>
            <a:r>
              <a:rPr lang="en-GB" sz="9600" u="sng" dirty="0">
                <a:solidFill>
                  <a:srgbClr val="002060"/>
                </a:solidFill>
                <a:latin typeface="+mn-lt"/>
                <a:ea typeface="+mn-ea"/>
                <a:cs typeface="+mn-cs"/>
                <a:sym typeface="Helvetica Neue Medium"/>
              </a:rPr>
              <a:t>Aramaic</a:t>
            </a:r>
            <a:r>
              <a:rPr lang="en-GB" sz="9600" dirty="0">
                <a:solidFill>
                  <a:srgbClr val="002060"/>
                </a:solidFill>
                <a:latin typeface="+mn-lt"/>
                <a:ea typeface="+mn-ea"/>
                <a:cs typeface="+mn-cs"/>
                <a:sym typeface="Helvetica Neue Medium"/>
              </a:rPr>
              <a:t> or </a:t>
            </a:r>
            <a:r>
              <a:rPr lang="en-GB" sz="9600" u="sng" dirty="0">
                <a:solidFill>
                  <a:srgbClr val="002060"/>
                </a:solidFill>
                <a:latin typeface="+mn-lt"/>
                <a:ea typeface="+mn-ea"/>
                <a:cs typeface="+mn-cs"/>
                <a:sym typeface="Helvetica Neue Medium"/>
              </a:rPr>
              <a:t>Hebrew</a:t>
            </a:r>
          </a:p>
        </p:txBody>
      </p:sp>
    </p:spTree>
    <p:extLst>
      <p:ext uri="{BB962C8B-B14F-4D97-AF65-F5344CB8AC3E}">
        <p14:creationId xmlns:p14="http://schemas.microsoft.com/office/powerpoint/2010/main" val="95642494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048871"/>
            <a:ext cx="19502138" cy="109683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8800" b="1" dirty="0"/>
              <a:t>2 </a:t>
            </a:r>
            <a:r>
              <a:rPr lang="en-GB" sz="8800" dirty="0"/>
              <a:t>So the Twelve gathered all the disciples together and said, “It would not be right for us to neglect the ministry of the word of God in order to wait on tables.</a:t>
            </a:r>
            <a:r>
              <a:rPr lang="en-GB" sz="8800" b="1" dirty="0"/>
              <a:t> 3 </a:t>
            </a:r>
            <a:r>
              <a:rPr lang="en-GB" sz="8800" dirty="0"/>
              <a:t>Brothers and sisters, choose seven men from among you who are known to be full of the Spirit and wisdom. We will turn this responsibility over to them </a:t>
            </a:r>
            <a:r>
              <a:rPr lang="en-GB" sz="8800" b="1" dirty="0"/>
              <a:t>4</a:t>
            </a:r>
            <a:r>
              <a:rPr lang="en-GB" sz="8800" dirty="0"/>
              <a:t> and will give our attention to prayer and the ministry of the word.”</a:t>
            </a:r>
          </a:p>
        </p:txBody>
      </p:sp>
    </p:spTree>
    <p:extLst>
      <p:ext uri="{BB962C8B-B14F-4D97-AF65-F5344CB8AC3E}">
        <p14:creationId xmlns:p14="http://schemas.microsoft.com/office/powerpoint/2010/main" val="396955905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317812"/>
            <a:ext cx="19502138" cy="109683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7200" b="1" dirty="0"/>
              <a:t>5</a:t>
            </a:r>
            <a:r>
              <a:rPr lang="en-GB" sz="7200" dirty="0"/>
              <a:t> This proposal pleased the whole group. They chose </a:t>
            </a:r>
            <a:r>
              <a:rPr lang="en-GB" sz="7200" i="1" dirty="0"/>
              <a:t>Stephen</a:t>
            </a:r>
            <a:r>
              <a:rPr lang="en-GB" sz="7200" dirty="0"/>
              <a:t>, a man full of faith and of the Holy Spirit; also </a:t>
            </a:r>
            <a:r>
              <a:rPr lang="en-GB" sz="7200" i="1" dirty="0"/>
              <a:t>Philip</a:t>
            </a:r>
            <a:r>
              <a:rPr lang="en-GB" sz="7200" dirty="0"/>
              <a:t>, </a:t>
            </a:r>
            <a:r>
              <a:rPr lang="en-GB" sz="7200" i="1" dirty="0" err="1"/>
              <a:t>Procorus</a:t>
            </a:r>
            <a:r>
              <a:rPr lang="en-GB" sz="7200" dirty="0"/>
              <a:t>, </a:t>
            </a:r>
            <a:r>
              <a:rPr lang="en-GB" sz="7200" i="1" dirty="0"/>
              <a:t>Nicanor</a:t>
            </a:r>
            <a:r>
              <a:rPr lang="en-GB" sz="7200" dirty="0"/>
              <a:t>, </a:t>
            </a:r>
            <a:r>
              <a:rPr lang="en-GB" sz="7200" i="1" dirty="0"/>
              <a:t>Timon</a:t>
            </a:r>
            <a:r>
              <a:rPr lang="en-GB" sz="7200" dirty="0"/>
              <a:t>, </a:t>
            </a:r>
            <a:r>
              <a:rPr lang="en-GB" sz="7200" i="1" dirty="0" err="1"/>
              <a:t>Parmenas</a:t>
            </a:r>
            <a:r>
              <a:rPr lang="en-GB" sz="7200" dirty="0"/>
              <a:t>, and </a:t>
            </a:r>
            <a:r>
              <a:rPr lang="en-GB" sz="7200" i="1" dirty="0"/>
              <a:t>Nicolas</a:t>
            </a:r>
            <a:r>
              <a:rPr lang="en-GB" sz="7200" dirty="0"/>
              <a:t> from Antioch, a convert to Judaism. </a:t>
            </a:r>
            <a:r>
              <a:rPr lang="en-GB" sz="7200" b="1" dirty="0"/>
              <a:t>6</a:t>
            </a:r>
            <a:r>
              <a:rPr lang="en-GB" sz="7200" dirty="0"/>
              <a:t> They presented these men to the apostles, who prayed and laid their hands on them.</a:t>
            </a:r>
          </a:p>
          <a:p>
            <a:pPr algn="l" hangingPunct="1">
              <a:lnSpc>
                <a:spcPct val="90000"/>
              </a:lnSpc>
            </a:pPr>
            <a:endParaRPr lang="en-GB" sz="7200" dirty="0"/>
          </a:p>
          <a:p>
            <a:pPr algn="l" hangingPunct="1">
              <a:lnSpc>
                <a:spcPct val="90000"/>
              </a:lnSpc>
            </a:pPr>
            <a:r>
              <a:rPr lang="en-GB" sz="7200" b="1" dirty="0"/>
              <a:t>7</a:t>
            </a:r>
            <a:r>
              <a:rPr lang="en-GB" sz="7200" dirty="0"/>
              <a:t> So the word of God spread. The number of disciples in Jerusalem increased rapidly, and a large number of priests became obedient to the faith.</a:t>
            </a:r>
          </a:p>
        </p:txBody>
      </p:sp>
    </p:spTree>
    <p:extLst>
      <p:ext uri="{BB962C8B-B14F-4D97-AF65-F5344CB8AC3E}">
        <p14:creationId xmlns:p14="http://schemas.microsoft.com/office/powerpoint/2010/main" val="371769484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0" y="860614"/>
            <a:ext cx="19854293" cy="10968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8800" b="1" dirty="0"/>
              <a:t>8 </a:t>
            </a:r>
            <a:r>
              <a:rPr lang="en-GB" sz="8800" dirty="0"/>
              <a:t>Now Stephen, a man full of God’s grace and power, performed great wonders and signs among the people. </a:t>
            </a:r>
            <a:r>
              <a:rPr lang="en-GB" sz="8800" b="1" dirty="0"/>
              <a:t>9 </a:t>
            </a:r>
            <a:r>
              <a:rPr lang="en-GB" sz="8800" dirty="0"/>
              <a:t>Opposition arose, however, from members of the Synagogue of the Freedmen (as it was called)—Jews of Cyrene and Alexandria as well as the provinces of Cilicia and Asia—who began to argue with Stephen. </a:t>
            </a:r>
            <a:r>
              <a:rPr lang="en-GB" sz="8800" b="1" dirty="0"/>
              <a:t>10 </a:t>
            </a:r>
            <a:r>
              <a:rPr lang="en-GB" sz="8800" dirty="0"/>
              <a:t>But they could not stand up against the wisdom the Spirit gave him as he spoke.</a:t>
            </a:r>
          </a:p>
        </p:txBody>
      </p:sp>
    </p:spTree>
    <p:extLst>
      <p:ext uri="{BB962C8B-B14F-4D97-AF65-F5344CB8AC3E}">
        <p14:creationId xmlns:p14="http://schemas.microsoft.com/office/powerpoint/2010/main" val="415253920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187388" y="1290917"/>
            <a:ext cx="20009224" cy="105917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8000" b="1" dirty="0"/>
              <a:t>11</a:t>
            </a:r>
            <a:r>
              <a:rPr lang="en-GB" sz="8000" dirty="0"/>
              <a:t> Then they secretly persuaded some men to say, “We have heard Stephen speak blasphemous words against Moses and against God.”</a:t>
            </a:r>
            <a:r>
              <a:rPr lang="en-GB" sz="8000" b="1" dirty="0"/>
              <a:t> 12 </a:t>
            </a:r>
            <a:r>
              <a:rPr lang="en-GB" sz="8000" dirty="0"/>
              <a:t>So they stirred up the people and the elders and the teachers of the law. They seized Stephen and brought him before the Sanhedrin. </a:t>
            </a:r>
            <a:r>
              <a:rPr lang="en-GB" sz="8000" b="1" dirty="0"/>
              <a:t>13 </a:t>
            </a:r>
            <a:r>
              <a:rPr lang="en-GB" sz="8000" dirty="0"/>
              <a:t>They produced false witnesses, who testified, “This fellow never stops speaking against this holy place and against the law.</a:t>
            </a:r>
            <a:r>
              <a:rPr lang="en-GB" sz="8000" b="1" dirty="0"/>
              <a:t> </a:t>
            </a:r>
            <a:endParaRPr lang="en-GB" sz="8000" dirty="0"/>
          </a:p>
        </p:txBody>
      </p:sp>
    </p:spTree>
    <p:extLst>
      <p:ext uri="{BB962C8B-B14F-4D97-AF65-F5344CB8AC3E}">
        <p14:creationId xmlns:p14="http://schemas.microsoft.com/office/powerpoint/2010/main" val="175262259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187388" y="1290917"/>
            <a:ext cx="20009224" cy="10591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9600" b="1" dirty="0"/>
              <a:t>14 </a:t>
            </a:r>
            <a:r>
              <a:rPr lang="en-GB" sz="9600" dirty="0"/>
              <a:t>For we have heard him say that this Jesus of Nazareth will destroy this place and change the customs Moses handed down to us.”</a:t>
            </a:r>
          </a:p>
          <a:p>
            <a:pPr algn="l" hangingPunct="1">
              <a:lnSpc>
                <a:spcPct val="90000"/>
              </a:lnSpc>
            </a:pPr>
            <a:endParaRPr lang="en-GB" sz="9600" dirty="0"/>
          </a:p>
          <a:p>
            <a:pPr algn="l" hangingPunct="1">
              <a:lnSpc>
                <a:spcPct val="90000"/>
              </a:lnSpc>
            </a:pPr>
            <a:r>
              <a:rPr lang="en-GB" sz="9600" b="1" dirty="0"/>
              <a:t>15 </a:t>
            </a:r>
            <a:r>
              <a:rPr lang="en-GB" sz="9600" dirty="0"/>
              <a:t>All who were sitting in the Sanhedrin looked intently at Stephen, and they saw that his face was like the face of an angel.</a:t>
            </a:r>
          </a:p>
        </p:txBody>
      </p:sp>
    </p:spTree>
    <p:extLst>
      <p:ext uri="{BB962C8B-B14F-4D97-AF65-F5344CB8AC3E}">
        <p14:creationId xmlns:p14="http://schemas.microsoft.com/office/powerpoint/2010/main" val="67493823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063342" y="7476773"/>
            <a:ext cx="20257316" cy="7126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11500" b="1" dirty="0">
                <a:solidFill>
                  <a:srgbClr val="002060"/>
                </a:solidFill>
              </a:rPr>
              <a:t>An invitation to participate in a vision</a:t>
            </a:r>
          </a:p>
          <a:p>
            <a:pPr marL="1371600" indent="-1371600" algn="l" hangingPunct="1">
              <a:buAutoNum type="arabicPeriod"/>
            </a:pPr>
            <a:endParaRPr lang="en-GB" sz="11500" b="1" dirty="0">
              <a:solidFill>
                <a:srgbClr val="002060"/>
              </a:solidFill>
            </a:endParaRPr>
          </a:p>
          <a:p>
            <a:pPr marL="1371600" indent="-1371600" algn="l" hangingPunct="1">
              <a:buFontTx/>
              <a:buAutoNum type="arabicPeriod"/>
            </a:pPr>
            <a:r>
              <a:rPr lang="en-GB" sz="11500" b="1" dirty="0">
                <a:solidFill>
                  <a:srgbClr val="002060"/>
                </a:solidFill>
              </a:rPr>
              <a:t>A work of the Holy Spirit</a:t>
            </a:r>
          </a:p>
          <a:p>
            <a:pPr marL="1371600" indent="-1371600" algn="l" hangingPunct="1">
              <a:buFontTx/>
              <a:buAutoNum type="arabicPeriod"/>
            </a:pPr>
            <a:endParaRPr lang="en-GB" sz="11500" b="1" dirty="0">
              <a:solidFill>
                <a:srgbClr val="002060"/>
              </a:solidFill>
            </a:endParaRPr>
          </a:p>
          <a:p>
            <a:pPr marL="1371600" indent="-1371600" algn="l" hangingPunct="1">
              <a:buFontTx/>
              <a:buAutoNum type="arabicPeriod"/>
            </a:pPr>
            <a:r>
              <a:rPr lang="en-GB" sz="11500" b="1" dirty="0">
                <a:solidFill>
                  <a:srgbClr val="002060"/>
                </a:solidFill>
              </a:rPr>
              <a:t>Expression of self-giving love</a:t>
            </a:r>
          </a:p>
          <a:p>
            <a:pPr marL="1371600" indent="-1371600" algn="l" hangingPunct="1">
              <a:buFontTx/>
              <a:buAutoNum type="arabicPeriod"/>
            </a:pPr>
            <a:endParaRPr lang="en-GB" sz="11500" b="1" dirty="0">
              <a:solidFill>
                <a:srgbClr val="002060"/>
              </a:solidFill>
            </a:endParaRPr>
          </a:p>
          <a:p>
            <a:pPr marL="1371600" indent="-1371600" algn="l" hangingPunct="1">
              <a:buAutoNum type="arabicPeriod"/>
            </a:pPr>
            <a:endParaRPr lang="en-GB" sz="11500" dirty="0">
              <a:solidFill>
                <a:srgbClr val="002060"/>
              </a:solidFill>
            </a:endParaRPr>
          </a:p>
        </p:txBody>
      </p:sp>
      <p:sp>
        <p:nvSpPr>
          <p:cNvPr id="6" name="TextBox 5">
            <a:extLst>
              <a:ext uri="{FF2B5EF4-FFF2-40B4-BE49-F238E27FC236}">
                <a16:creationId xmlns:a16="http://schemas.microsoft.com/office/drawing/2014/main" id="{EE5CF76E-8F51-7580-2570-B6D07FE57B32}"/>
              </a:ext>
            </a:extLst>
          </p:cNvPr>
          <p:cNvSpPr txBox="1"/>
          <p:nvPr/>
        </p:nvSpPr>
        <p:spPr>
          <a:xfrm>
            <a:off x="1990165" y="923869"/>
            <a:ext cx="23182729" cy="38348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5200" dirty="0">
                <a:solidFill>
                  <a:srgbClr val="002060"/>
                </a:solidFill>
                <a:latin typeface="+mn-lt"/>
                <a:ea typeface="+mn-ea"/>
                <a:cs typeface="+mn-cs"/>
                <a:sym typeface="Helvetica Neue Medium"/>
              </a:rPr>
              <a:t>Serving in the Kingdom...</a:t>
            </a:r>
          </a:p>
        </p:txBody>
      </p:sp>
    </p:spTree>
    <p:extLst>
      <p:ext uri="{BB962C8B-B14F-4D97-AF65-F5344CB8AC3E}">
        <p14:creationId xmlns:p14="http://schemas.microsoft.com/office/powerpoint/2010/main" val="393091636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342707" y="-779721"/>
            <a:ext cx="20308185"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b="1" dirty="0">
                <a:solidFill>
                  <a:srgbClr val="002060"/>
                </a:solidFill>
              </a:rPr>
              <a:t>1. An invitation to participate in a vision...</a:t>
            </a:r>
            <a:endParaRPr lang="en-GB" sz="16600" dirty="0">
              <a:solidFill>
                <a:srgbClr val="002060"/>
              </a:solidFill>
            </a:endParaRPr>
          </a:p>
        </p:txBody>
      </p:sp>
    </p:spTree>
    <p:extLst>
      <p:ext uri="{BB962C8B-B14F-4D97-AF65-F5344CB8AC3E}">
        <p14:creationId xmlns:p14="http://schemas.microsoft.com/office/powerpoint/2010/main" val="313014108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E0799F73-90CA-F770-79A6-2A2AAFDCFC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20" y="808224"/>
            <a:ext cx="21183560" cy="12099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05966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886B30-788E-C54F-0E56-CE7AC2589888}"/>
              </a:ext>
            </a:extLst>
          </p:cNvPr>
          <p:cNvPicPr>
            <a:picLocks noChangeAspect="1"/>
          </p:cNvPicPr>
          <p:nvPr/>
        </p:nvPicPr>
        <p:blipFill>
          <a:blip r:embed="rId2"/>
          <a:srcRect l="12745" r="12990"/>
          <a:stretch/>
        </p:blipFill>
        <p:spPr>
          <a:xfrm>
            <a:off x="3666565" y="400616"/>
            <a:ext cx="17050870" cy="12914768"/>
          </a:xfrm>
          <a:prstGeom prst="rect">
            <a:avLst/>
          </a:prstGeom>
        </p:spPr>
      </p:pic>
    </p:spTree>
    <p:extLst>
      <p:ext uri="{BB962C8B-B14F-4D97-AF65-F5344CB8AC3E}">
        <p14:creationId xmlns:p14="http://schemas.microsoft.com/office/powerpoint/2010/main" val="176762806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94FB39-6F91-0C53-A346-2763A0DC6B60}"/>
              </a:ext>
            </a:extLst>
          </p:cNvPr>
          <p:cNvSpPr txBox="1"/>
          <p:nvPr/>
        </p:nvSpPr>
        <p:spPr>
          <a:xfrm>
            <a:off x="2430894" y="2133630"/>
            <a:ext cx="19676072" cy="94487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5200" dirty="0">
                <a:solidFill>
                  <a:schemeClr val="bg2">
                    <a:lumMod val="25000"/>
                  </a:schemeClr>
                </a:solidFill>
                <a:latin typeface="+mn-lt"/>
                <a:ea typeface="+mn-ea"/>
                <a:cs typeface="+mn-cs"/>
                <a:sym typeface="Helvetica Neue Medium"/>
              </a:rPr>
              <a:t>When we encounter a challenge, we get to choose either </a:t>
            </a:r>
            <a:r>
              <a:rPr lang="en-GB" sz="15200" dirty="0">
                <a:solidFill>
                  <a:srgbClr val="0000CC"/>
                </a:solidFill>
                <a:latin typeface="+mn-lt"/>
                <a:ea typeface="+mn-ea"/>
                <a:cs typeface="+mn-cs"/>
                <a:sym typeface="Helvetica Neue Medium"/>
              </a:rPr>
              <a:t>participation</a:t>
            </a:r>
            <a:r>
              <a:rPr lang="en-GB" sz="15200" dirty="0">
                <a:solidFill>
                  <a:schemeClr val="bg2">
                    <a:lumMod val="25000"/>
                  </a:schemeClr>
                </a:solidFill>
                <a:latin typeface="+mn-lt"/>
                <a:ea typeface="+mn-ea"/>
                <a:cs typeface="+mn-cs"/>
                <a:sym typeface="Helvetica Neue Medium"/>
              </a:rPr>
              <a:t> or </a:t>
            </a:r>
            <a:r>
              <a:rPr lang="en-GB" sz="15200" dirty="0">
                <a:solidFill>
                  <a:srgbClr val="0000CC"/>
                </a:solidFill>
                <a:latin typeface="+mn-lt"/>
                <a:ea typeface="+mn-ea"/>
                <a:cs typeface="+mn-cs"/>
                <a:sym typeface="Helvetica Neue Medium"/>
              </a:rPr>
              <a:t>passivity</a:t>
            </a:r>
            <a:r>
              <a:rPr lang="en-GB" sz="15200" dirty="0">
                <a:solidFill>
                  <a:schemeClr val="bg2">
                    <a:lumMod val="25000"/>
                  </a:schemeClr>
                </a:solidFill>
                <a:latin typeface="+mn-lt"/>
                <a:ea typeface="+mn-ea"/>
                <a:cs typeface="+mn-cs"/>
                <a:sym typeface="Helvetica Neue Medium"/>
              </a:rPr>
              <a:t>...</a:t>
            </a:r>
          </a:p>
        </p:txBody>
      </p:sp>
    </p:spTree>
    <p:extLst>
      <p:ext uri="{BB962C8B-B14F-4D97-AF65-F5344CB8AC3E}">
        <p14:creationId xmlns:p14="http://schemas.microsoft.com/office/powerpoint/2010/main" val="38720826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F38C01-AAC0-E10B-F576-BC14E11B84F1}"/>
              </a:ext>
            </a:extLst>
          </p:cNvPr>
          <p:cNvPicPr>
            <a:picLocks noChangeAspect="1"/>
          </p:cNvPicPr>
          <p:nvPr/>
        </p:nvPicPr>
        <p:blipFill>
          <a:blip r:embed="rId3"/>
          <a:srcRect l="66113" t="11426" r="19546" b="37700"/>
          <a:stretch/>
        </p:blipFill>
        <p:spPr>
          <a:xfrm>
            <a:off x="904620" y="1059784"/>
            <a:ext cx="11623050" cy="11596432"/>
          </a:xfrm>
          <a:prstGeom prst="rect">
            <a:avLst/>
          </a:prstGeom>
        </p:spPr>
      </p:pic>
      <p:pic>
        <p:nvPicPr>
          <p:cNvPr id="5" name="Picture 4">
            <a:extLst>
              <a:ext uri="{FF2B5EF4-FFF2-40B4-BE49-F238E27FC236}">
                <a16:creationId xmlns:a16="http://schemas.microsoft.com/office/drawing/2014/main" id="{E9F3B9F4-F4FF-E80D-1DE0-DBCE317FC9A9}"/>
              </a:ext>
            </a:extLst>
          </p:cNvPr>
          <p:cNvPicPr>
            <a:picLocks noChangeAspect="1"/>
          </p:cNvPicPr>
          <p:nvPr/>
        </p:nvPicPr>
        <p:blipFill>
          <a:blip r:embed="rId3"/>
          <a:srcRect l="66113" t="62735" r="19546" b="4626"/>
          <a:stretch/>
        </p:blipFill>
        <p:spPr>
          <a:xfrm>
            <a:off x="12192000" y="2782105"/>
            <a:ext cx="11623050" cy="7439963"/>
          </a:xfrm>
          <a:prstGeom prst="rect">
            <a:avLst/>
          </a:prstGeom>
        </p:spPr>
      </p:pic>
    </p:spTree>
    <p:extLst>
      <p:ext uri="{BB962C8B-B14F-4D97-AF65-F5344CB8AC3E}">
        <p14:creationId xmlns:p14="http://schemas.microsoft.com/office/powerpoint/2010/main" val="331041003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ECCCB-8649-86C2-ABBD-CE693C3E2AA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4EDE1D8-2BCE-D6FA-F0CA-72227A2C5BA2}"/>
              </a:ext>
            </a:extLst>
          </p:cNvPr>
          <p:cNvSpPr txBox="1">
            <a:spLocks/>
          </p:cNvSpPr>
          <p:nvPr/>
        </p:nvSpPr>
        <p:spPr>
          <a:xfrm>
            <a:off x="2037907" y="5029200"/>
            <a:ext cx="20308185" cy="72470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2. A work of the Holy Spirit</a:t>
            </a:r>
            <a:endParaRPr lang="en-GB" sz="19900" dirty="0">
              <a:solidFill>
                <a:srgbClr val="002060"/>
              </a:solidFill>
            </a:endParaRPr>
          </a:p>
        </p:txBody>
      </p:sp>
    </p:spTree>
    <p:extLst>
      <p:ext uri="{BB962C8B-B14F-4D97-AF65-F5344CB8AC3E}">
        <p14:creationId xmlns:p14="http://schemas.microsoft.com/office/powerpoint/2010/main" val="67923961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A5E78E7-E4A0-AB5C-6EE0-133C2D09428A}"/>
              </a:ext>
            </a:extLst>
          </p:cNvPr>
          <p:cNvSpPr txBox="1">
            <a:spLocks/>
          </p:cNvSpPr>
          <p:nvPr/>
        </p:nvSpPr>
        <p:spPr>
          <a:xfrm>
            <a:off x="2292911" y="1176492"/>
            <a:ext cx="20597569" cy="113630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4400" dirty="0"/>
              <a:t>“...choose seven men from among you who are </a:t>
            </a:r>
            <a:r>
              <a:rPr lang="en-GB" sz="14400" b="1" dirty="0"/>
              <a:t>known to be full of the Spirit</a:t>
            </a:r>
            <a:r>
              <a:rPr lang="en-GB" sz="14400" dirty="0"/>
              <a:t>...”</a:t>
            </a:r>
          </a:p>
          <a:p>
            <a:pPr algn="r" defTabSz="610870" hangingPunct="1">
              <a:defRPr sz="10212" i="1">
                <a:latin typeface="Helvetica Neue"/>
                <a:ea typeface="Helvetica Neue"/>
                <a:cs typeface="Helvetica Neue"/>
                <a:sym typeface="Helvetica Neue"/>
              </a:defRPr>
            </a:pPr>
            <a:r>
              <a:rPr lang="en-GB" sz="14400" dirty="0"/>
              <a:t>- </a:t>
            </a:r>
            <a:r>
              <a:rPr lang="en-GB" sz="14400" u="sng" dirty="0"/>
              <a:t>Acts </a:t>
            </a:r>
            <a:r>
              <a:rPr lang="en-GB" sz="14400" b="1" u="sng" dirty="0"/>
              <a:t>6</a:t>
            </a:r>
            <a:r>
              <a:rPr lang="en-GB" sz="14400" u="sng" dirty="0"/>
              <a:t>.3</a:t>
            </a:r>
          </a:p>
        </p:txBody>
      </p:sp>
    </p:spTree>
    <p:extLst>
      <p:ext uri="{BB962C8B-B14F-4D97-AF65-F5344CB8AC3E}">
        <p14:creationId xmlns:p14="http://schemas.microsoft.com/office/powerpoint/2010/main" val="166093165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C37AC-4692-FD91-FC37-CF972651421D}"/>
              </a:ext>
            </a:extLst>
          </p:cNvPr>
          <p:cNvPicPr>
            <a:picLocks noChangeAspect="1"/>
          </p:cNvPicPr>
          <p:nvPr/>
        </p:nvPicPr>
        <p:blipFill>
          <a:blip r:embed="rId2"/>
          <a:srcRect l="5980" t="29347" r="50000" b="24118"/>
          <a:stretch/>
        </p:blipFill>
        <p:spPr>
          <a:xfrm>
            <a:off x="-510987" y="215153"/>
            <a:ext cx="23835538" cy="14173920"/>
          </a:xfrm>
          <a:prstGeom prst="rect">
            <a:avLst/>
          </a:prstGeom>
        </p:spPr>
      </p:pic>
    </p:spTree>
    <p:extLst>
      <p:ext uri="{BB962C8B-B14F-4D97-AF65-F5344CB8AC3E}">
        <p14:creationId xmlns:p14="http://schemas.microsoft.com/office/powerpoint/2010/main" val="358454481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A5E78E7-E4A0-AB5C-6EE0-133C2D09428A}"/>
              </a:ext>
            </a:extLst>
          </p:cNvPr>
          <p:cNvSpPr txBox="1">
            <a:spLocks/>
          </p:cNvSpPr>
          <p:nvPr/>
        </p:nvSpPr>
        <p:spPr>
          <a:xfrm>
            <a:off x="2292911" y="1176492"/>
            <a:ext cx="20597569" cy="113630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7300" dirty="0"/>
              <a:t>“...so the word of God spread. The number of disciples in Jerusalem </a:t>
            </a:r>
            <a:r>
              <a:rPr lang="en-GB" sz="17300" b="1" dirty="0"/>
              <a:t>increased rapidly</a:t>
            </a:r>
            <a:r>
              <a:rPr lang="en-GB" sz="17300" dirty="0"/>
              <a:t>, and a large number of priests became obedient to the faith...”</a:t>
            </a:r>
          </a:p>
          <a:p>
            <a:pPr algn="r" defTabSz="610870" hangingPunct="1">
              <a:defRPr sz="10212" i="1">
                <a:latin typeface="Helvetica Neue"/>
                <a:ea typeface="Helvetica Neue"/>
                <a:cs typeface="Helvetica Neue"/>
                <a:sym typeface="Helvetica Neue"/>
              </a:defRPr>
            </a:pPr>
            <a:r>
              <a:rPr lang="en-GB" sz="17300" dirty="0"/>
              <a:t>- </a:t>
            </a:r>
            <a:r>
              <a:rPr lang="en-GB" sz="17300" u="sng" dirty="0"/>
              <a:t>Acts </a:t>
            </a:r>
            <a:r>
              <a:rPr lang="en-GB" sz="17300" b="1" u="sng" dirty="0"/>
              <a:t>6</a:t>
            </a:r>
            <a:r>
              <a:rPr lang="en-GB" sz="17300" u="sng" dirty="0"/>
              <a:t>.7</a:t>
            </a:r>
          </a:p>
        </p:txBody>
      </p:sp>
    </p:spTree>
    <p:extLst>
      <p:ext uri="{BB962C8B-B14F-4D97-AF65-F5344CB8AC3E}">
        <p14:creationId xmlns:p14="http://schemas.microsoft.com/office/powerpoint/2010/main" val="38878494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7CE2D-C005-F2F2-C367-BB1801BDDE63}"/>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392ACB4-A08F-C30E-75CF-AEAE42AA5369}"/>
              </a:ext>
            </a:extLst>
          </p:cNvPr>
          <p:cNvSpPr txBox="1">
            <a:spLocks/>
          </p:cNvSpPr>
          <p:nvPr/>
        </p:nvSpPr>
        <p:spPr>
          <a:xfrm>
            <a:off x="2037907" y="5513293"/>
            <a:ext cx="20308185" cy="6699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3. Expression of self-giving love</a:t>
            </a:r>
            <a:endParaRPr lang="en-GB" sz="19900" dirty="0">
              <a:solidFill>
                <a:srgbClr val="002060"/>
              </a:solidFill>
            </a:endParaRPr>
          </a:p>
        </p:txBody>
      </p:sp>
    </p:spTree>
    <p:extLst>
      <p:ext uri="{BB962C8B-B14F-4D97-AF65-F5344CB8AC3E}">
        <p14:creationId xmlns:p14="http://schemas.microsoft.com/office/powerpoint/2010/main" val="308331044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0D40EC3E-4E14-A80D-C1BA-65C5029072EF}"/>
              </a:ext>
            </a:extLst>
          </p:cNvPr>
          <p:cNvSpPr txBox="1">
            <a:spLocks/>
          </p:cNvSpPr>
          <p:nvPr/>
        </p:nvSpPr>
        <p:spPr>
          <a:xfrm>
            <a:off x="2330302" y="1435572"/>
            <a:ext cx="20163938" cy="108448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8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dirty="0"/>
              <a:t>“Greater love has no one than this: </a:t>
            </a:r>
            <a:r>
              <a:rPr lang="en-GB" sz="16600" b="1" dirty="0"/>
              <a:t>to lay down one’s life for one’s friends</a:t>
            </a:r>
            <a:r>
              <a:rPr lang="en-GB" sz="16600" dirty="0"/>
              <a:t>.”</a:t>
            </a:r>
          </a:p>
          <a:p>
            <a:pPr algn="l" hangingPunct="1"/>
            <a:endParaRPr lang="en-GB" sz="16600" dirty="0"/>
          </a:p>
          <a:p>
            <a:pPr algn="r" hangingPunct="1"/>
            <a:r>
              <a:rPr lang="en-GB" sz="16600" dirty="0"/>
              <a:t>- </a:t>
            </a:r>
            <a:r>
              <a:rPr lang="en-GB" sz="16600" i="1" u="sng" dirty="0"/>
              <a:t>John </a:t>
            </a:r>
            <a:r>
              <a:rPr lang="en-GB" sz="16600" b="1" i="1" u="sng" dirty="0"/>
              <a:t>15</a:t>
            </a:r>
            <a:r>
              <a:rPr lang="en-GB" sz="16600" i="1" u="sng" dirty="0"/>
              <a:t>.13</a:t>
            </a:r>
          </a:p>
        </p:txBody>
      </p:sp>
    </p:spTree>
    <p:extLst>
      <p:ext uri="{BB962C8B-B14F-4D97-AF65-F5344CB8AC3E}">
        <p14:creationId xmlns:p14="http://schemas.microsoft.com/office/powerpoint/2010/main" val="346471027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0D40EC3E-4E14-A80D-C1BA-65C5029072EF}"/>
              </a:ext>
            </a:extLst>
          </p:cNvPr>
          <p:cNvSpPr txBox="1">
            <a:spLocks/>
          </p:cNvSpPr>
          <p:nvPr/>
        </p:nvSpPr>
        <p:spPr>
          <a:xfrm>
            <a:off x="2330302" y="1435572"/>
            <a:ext cx="20163938" cy="10844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b="1" i="1" dirty="0"/>
              <a:t>“</a:t>
            </a:r>
            <a:r>
              <a:rPr lang="en-GB" sz="16600" b="1" dirty="0" err="1"/>
              <a:t>Stéphanos</a:t>
            </a:r>
            <a:r>
              <a:rPr lang="en-GB" sz="16600" b="1" i="1" dirty="0"/>
              <a:t>”</a:t>
            </a:r>
          </a:p>
          <a:p>
            <a:pPr algn="l" hangingPunct="1"/>
            <a:endParaRPr lang="en-GB" sz="16600" i="1" dirty="0"/>
          </a:p>
          <a:p>
            <a:pPr algn="l" hangingPunct="1"/>
            <a:r>
              <a:rPr lang="en-GB" sz="16600" i="1" dirty="0"/>
              <a:t>...means 'wreath, crown' and by extension 'reward, honour, renown, fame’...</a:t>
            </a:r>
          </a:p>
          <a:p>
            <a:pPr algn="l" hangingPunct="1"/>
            <a:endParaRPr lang="en-GB" sz="16600" i="1" dirty="0"/>
          </a:p>
          <a:p>
            <a:pPr algn="r" hangingPunct="1"/>
            <a:r>
              <a:rPr lang="en-GB" sz="16600" i="1" dirty="0"/>
              <a:t>- </a:t>
            </a:r>
            <a:r>
              <a:rPr lang="en-GB" sz="16600" i="1" u="sng" dirty="0"/>
              <a:t>Wikipedia</a:t>
            </a:r>
          </a:p>
        </p:txBody>
      </p:sp>
    </p:spTree>
    <p:extLst>
      <p:ext uri="{BB962C8B-B14F-4D97-AF65-F5344CB8AC3E}">
        <p14:creationId xmlns:p14="http://schemas.microsoft.com/office/powerpoint/2010/main" val="244665684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A639F620-ED86-A78C-93A9-9A3AB1B716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34788"/>
            <a:ext cx="25692845" cy="12846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66069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403214-D2F7-E465-655D-D78FF0E1F213}"/>
              </a:ext>
            </a:extLst>
          </p:cNvPr>
          <p:cNvPicPr>
            <a:picLocks noChangeAspect="1"/>
          </p:cNvPicPr>
          <p:nvPr/>
        </p:nvPicPr>
        <p:blipFill>
          <a:blip r:embed="rId3"/>
          <a:srcRect l="65846" t="17843" r="16176" b="39020"/>
          <a:stretch/>
        </p:blipFill>
        <p:spPr>
          <a:xfrm>
            <a:off x="-463806" y="-1327510"/>
            <a:ext cx="25311611" cy="17081457"/>
          </a:xfrm>
          <a:prstGeom prst="rect">
            <a:avLst/>
          </a:prstGeom>
        </p:spPr>
      </p:pic>
    </p:spTree>
    <p:extLst>
      <p:ext uri="{BB962C8B-B14F-4D97-AF65-F5344CB8AC3E}">
        <p14:creationId xmlns:p14="http://schemas.microsoft.com/office/powerpoint/2010/main" val="176342791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0D40EC3E-4E14-A80D-C1BA-65C5029072EF}"/>
              </a:ext>
            </a:extLst>
          </p:cNvPr>
          <p:cNvSpPr txBox="1">
            <a:spLocks/>
          </p:cNvSpPr>
          <p:nvPr/>
        </p:nvSpPr>
        <p:spPr>
          <a:xfrm>
            <a:off x="2330302" y="1435572"/>
            <a:ext cx="20163938" cy="10844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dirty="0"/>
              <a:t>“the Son of Man </a:t>
            </a:r>
            <a:r>
              <a:rPr lang="en-GB" sz="16600" b="1" dirty="0"/>
              <a:t>did not come to be served, but to serve</a:t>
            </a:r>
            <a:r>
              <a:rPr lang="en-GB" sz="16600" dirty="0"/>
              <a:t>, and to give his life as a ransom for many...”</a:t>
            </a:r>
          </a:p>
          <a:p>
            <a:pPr algn="l" hangingPunct="1"/>
            <a:endParaRPr lang="en-GB" sz="16600" dirty="0"/>
          </a:p>
          <a:p>
            <a:pPr algn="r" hangingPunct="1"/>
            <a:r>
              <a:rPr lang="en-GB" sz="16600" dirty="0"/>
              <a:t>- </a:t>
            </a:r>
            <a:r>
              <a:rPr lang="en-GB" sz="16600" i="1" u="sng" dirty="0"/>
              <a:t>Matthew </a:t>
            </a:r>
            <a:r>
              <a:rPr lang="en-GB" sz="16600" b="1" i="1" u="sng" dirty="0"/>
              <a:t>20</a:t>
            </a:r>
            <a:r>
              <a:rPr lang="en-GB" sz="16600" i="1" u="sng" dirty="0"/>
              <a:t>.28</a:t>
            </a:r>
          </a:p>
        </p:txBody>
      </p:sp>
    </p:spTree>
    <p:extLst>
      <p:ext uri="{BB962C8B-B14F-4D97-AF65-F5344CB8AC3E}">
        <p14:creationId xmlns:p14="http://schemas.microsoft.com/office/powerpoint/2010/main" val="417001412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F97A15E-63C5-F516-F393-6C3987C4DA93}"/>
              </a:ext>
            </a:extLst>
          </p:cNvPr>
          <p:cNvPicPr>
            <a:picLocks noChangeAspect="1"/>
          </p:cNvPicPr>
          <p:nvPr/>
        </p:nvPicPr>
        <p:blipFill>
          <a:blip r:embed="rId3"/>
          <a:srcRect l="18774" t="33268" r="39608" b="17581"/>
          <a:stretch/>
        </p:blipFill>
        <p:spPr>
          <a:xfrm>
            <a:off x="-833525" y="-2982495"/>
            <a:ext cx="25217525" cy="16752279"/>
          </a:xfrm>
          <a:prstGeom prst="rect">
            <a:avLst/>
          </a:prstGeom>
        </p:spPr>
      </p:pic>
    </p:spTree>
    <p:extLst>
      <p:ext uri="{BB962C8B-B14F-4D97-AF65-F5344CB8AC3E}">
        <p14:creationId xmlns:p14="http://schemas.microsoft.com/office/powerpoint/2010/main" val="375885143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3" name="“Now this is eternal life: that they know you, the only true God, and Jesus Christ, whom you have sent.”…">
            <a:extLst>
              <a:ext uri="{FF2B5EF4-FFF2-40B4-BE49-F238E27FC236}">
                <a16:creationId xmlns:a16="http://schemas.microsoft.com/office/drawing/2014/main" id="{D7001879-61C0-D7A1-ECAB-81733E6CD5D8}"/>
              </a:ext>
            </a:extLst>
          </p:cNvPr>
          <p:cNvSpPr txBox="1">
            <a:spLocks/>
          </p:cNvSpPr>
          <p:nvPr/>
        </p:nvSpPr>
        <p:spPr>
          <a:xfrm>
            <a:off x="2017060" y="941295"/>
            <a:ext cx="20627788" cy="117864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8000" dirty="0"/>
              <a:t>“So if you have any encouragement from being united with Christ, if any comfort from his love, if any common sharing in the Spirit, if any tenderness and compassion, then make my joy complete by being of the same mind, having the same love, being one in spirit and of one mind. Do nothing from selfish ambition or vain conceit, but in humility count others more significant than yourselves. Let each of you look not only to his own interests, but also to the interests of others.</a:t>
            </a:r>
          </a:p>
          <a:p>
            <a:pPr algn="l" hangingPunct="1"/>
            <a:endParaRPr lang="en-GB" sz="8000" dirty="0"/>
          </a:p>
          <a:p>
            <a:pPr algn="r" hangingPunct="1"/>
            <a:r>
              <a:rPr lang="en-GB" sz="8000" i="1" dirty="0"/>
              <a:t> - </a:t>
            </a:r>
            <a:r>
              <a:rPr lang="en-GB" sz="8000" i="1" u="sng" dirty="0"/>
              <a:t>Philippians </a:t>
            </a:r>
            <a:r>
              <a:rPr lang="en-GB" sz="8000" b="1" i="1" u="sng" dirty="0"/>
              <a:t>2</a:t>
            </a:r>
            <a:r>
              <a:rPr lang="en-GB" sz="8000" i="1" u="sng" dirty="0"/>
              <a:t>.1-4</a:t>
            </a:r>
          </a:p>
        </p:txBody>
      </p:sp>
    </p:spTree>
    <p:extLst>
      <p:ext uri="{BB962C8B-B14F-4D97-AF65-F5344CB8AC3E}">
        <p14:creationId xmlns:p14="http://schemas.microsoft.com/office/powerpoint/2010/main" val="248090465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3" name="“Now this is eternal life: that they know you, the only true God, and Jesus Christ, whom you have sent.”…">
            <a:extLst>
              <a:ext uri="{FF2B5EF4-FFF2-40B4-BE49-F238E27FC236}">
                <a16:creationId xmlns:a16="http://schemas.microsoft.com/office/drawing/2014/main" id="{D7001879-61C0-D7A1-ECAB-81733E6CD5D8}"/>
              </a:ext>
            </a:extLst>
          </p:cNvPr>
          <p:cNvSpPr txBox="1">
            <a:spLocks/>
          </p:cNvSpPr>
          <p:nvPr/>
        </p:nvSpPr>
        <p:spPr>
          <a:xfrm>
            <a:off x="2292911" y="1176492"/>
            <a:ext cx="20597569" cy="113630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4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7300" dirty="0"/>
              <a:t>Have this mind among yourselves, which is yours in Christ Jesus, who, though he was in the form of God, did not count equality with God a thing to be grasped, but emptied himself, by taking the form of a servant, being born in the likeness of men. And being found in human form, he humbled himself by becoming obedient to the point of death, even death on a cross.”</a:t>
            </a:r>
          </a:p>
          <a:p>
            <a:pPr algn="l" hangingPunct="1"/>
            <a:endParaRPr lang="en-GB" sz="17300" dirty="0"/>
          </a:p>
          <a:p>
            <a:pPr algn="r" hangingPunct="1"/>
            <a:r>
              <a:rPr lang="en-GB" sz="17300" i="1" dirty="0"/>
              <a:t>- </a:t>
            </a:r>
            <a:r>
              <a:rPr lang="en-GB" sz="17300" i="1" u="sng" dirty="0"/>
              <a:t>Philippians </a:t>
            </a:r>
            <a:r>
              <a:rPr lang="en-GB" sz="17300" b="1" i="1" u="sng" dirty="0"/>
              <a:t>2</a:t>
            </a:r>
            <a:r>
              <a:rPr lang="en-GB" sz="17300" i="1" u="sng" dirty="0"/>
              <a:t>.5-8</a:t>
            </a:r>
          </a:p>
        </p:txBody>
      </p:sp>
    </p:spTree>
    <p:extLst>
      <p:ext uri="{BB962C8B-B14F-4D97-AF65-F5344CB8AC3E}">
        <p14:creationId xmlns:p14="http://schemas.microsoft.com/office/powerpoint/2010/main" val="248252672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3" name="“Now this is eternal life: that they know you, the only true God, and Jesus Christ, whom you have sent.”…">
            <a:extLst>
              <a:ext uri="{FF2B5EF4-FFF2-40B4-BE49-F238E27FC236}">
                <a16:creationId xmlns:a16="http://schemas.microsoft.com/office/drawing/2014/main" id="{D7001879-61C0-D7A1-ECAB-81733E6CD5D8}"/>
              </a:ext>
            </a:extLst>
          </p:cNvPr>
          <p:cNvSpPr txBox="1">
            <a:spLocks/>
          </p:cNvSpPr>
          <p:nvPr/>
        </p:nvSpPr>
        <p:spPr>
          <a:xfrm>
            <a:off x="2965264" y="638609"/>
            <a:ext cx="20597569" cy="113630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7300" dirty="0"/>
              <a:t>...which is yours </a:t>
            </a:r>
            <a:r>
              <a:rPr lang="en-GB" sz="17300" b="1" dirty="0"/>
              <a:t>in Christ Jesus</a:t>
            </a:r>
            <a:r>
              <a:rPr lang="en-GB" sz="17300" dirty="0"/>
              <a:t>...”</a:t>
            </a:r>
          </a:p>
          <a:p>
            <a:pPr algn="r" hangingPunct="1"/>
            <a:endParaRPr lang="en-GB" sz="17300" u="sng" dirty="0"/>
          </a:p>
        </p:txBody>
      </p:sp>
    </p:spTree>
    <p:extLst>
      <p:ext uri="{BB962C8B-B14F-4D97-AF65-F5344CB8AC3E}">
        <p14:creationId xmlns:p14="http://schemas.microsoft.com/office/powerpoint/2010/main" val="120809744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232D-65B6-86FD-CDE0-1D4DB9AEB50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6D0254-EFD7-8093-003A-3F8F498EE3A3}"/>
              </a:ext>
            </a:extLst>
          </p:cNvPr>
          <p:cNvSpPr txBox="1">
            <a:spLocks/>
          </p:cNvSpPr>
          <p:nvPr/>
        </p:nvSpPr>
        <p:spPr>
          <a:xfrm>
            <a:off x="1805231" y="455204"/>
            <a:ext cx="20773538" cy="11265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4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23900" b="1" i="1" dirty="0"/>
              <a:t>Moving from passivity to participation. A fresh vision.</a:t>
            </a:r>
          </a:p>
          <a:p>
            <a:pPr marL="1371600" indent="-1371600" algn="l" hangingPunct="1">
              <a:buAutoNum type="arabicPeriod"/>
            </a:pPr>
            <a:endParaRPr lang="en-GB" sz="23900" b="1" i="1" dirty="0"/>
          </a:p>
          <a:p>
            <a:pPr marL="1371600" indent="-1371600" algn="l" hangingPunct="1">
              <a:buAutoNum type="arabicPeriod"/>
            </a:pPr>
            <a:r>
              <a:rPr lang="en-GB" sz="23900" b="1" i="1" dirty="0"/>
              <a:t>Released into serving, not by my strength but by the Holy Spirit</a:t>
            </a:r>
          </a:p>
          <a:p>
            <a:pPr marL="1371600" indent="-1371600" algn="l" hangingPunct="1">
              <a:buAutoNum type="arabicPeriod"/>
            </a:pPr>
            <a:endParaRPr lang="en-GB" sz="23900" b="1" i="1" dirty="0"/>
          </a:p>
          <a:p>
            <a:pPr marL="1371600" indent="-1371600" algn="l" hangingPunct="1">
              <a:buAutoNum type="arabicPeriod"/>
            </a:pPr>
            <a:r>
              <a:rPr lang="en-GB" sz="23900" b="1" i="1" dirty="0"/>
              <a:t>Empowered to love out of the love He has shown me.</a:t>
            </a:r>
          </a:p>
        </p:txBody>
      </p:sp>
    </p:spTree>
    <p:extLst>
      <p:ext uri="{BB962C8B-B14F-4D97-AF65-F5344CB8AC3E}">
        <p14:creationId xmlns:p14="http://schemas.microsoft.com/office/powerpoint/2010/main" val="1584143115"/>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FEB7C282C4B4408FC16C118C4C9B6A" ma:contentTypeVersion="18" ma:contentTypeDescription="Create a new document." ma:contentTypeScope="" ma:versionID="a59ae06427ab5538ec11e32ceaf51979">
  <xsd:schema xmlns:xsd="http://www.w3.org/2001/XMLSchema" xmlns:xs="http://www.w3.org/2001/XMLSchema" xmlns:p="http://schemas.microsoft.com/office/2006/metadata/properties" xmlns:ns3="ca25d2c5-1eb5-42c9-8c34-6e3fb4256152" xmlns:ns4="334308d5-cdab-42bb-932f-4f6e6e23af44" targetNamespace="http://schemas.microsoft.com/office/2006/metadata/properties" ma:root="true" ma:fieldsID="9114933ff491c80b4d20dcf4ac94b8a8" ns3:_="" ns4:_="">
    <xsd:import namespace="ca25d2c5-1eb5-42c9-8c34-6e3fb4256152"/>
    <xsd:import namespace="334308d5-cdab-42bb-932f-4f6e6e23af4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5d2c5-1eb5-42c9-8c34-6e3fb42561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4308d5-cdab-42bb-932f-4f6e6e23af4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a25d2c5-1eb5-42c9-8c34-6e3fb4256152" xsi:nil="true"/>
  </documentManagement>
</p:properties>
</file>

<file path=customXml/itemProps1.xml><?xml version="1.0" encoding="utf-8"?>
<ds:datastoreItem xmlns:ds="http://schemas.openxmlformats.org/officeDocument/2006/customXml" ds:itemID="{4FC6144C-6EC1-4E49-9B67-8E950144A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5d2c5-1eb5-42c9-8c34-6e3fb4256152"/>
    <ds:schemaRef ds:uri="334308d5-cdab-42bb-932f-4f6e6e23af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258AF4-7406-4144-9CDF-D1105C671EB0}">
  <ds:schemaRefs>
    <ds:schemaRef ds:uri="http://schemas.microsoft.com/sharepoint/v3/contenttype/forms"/>
  </ds:schemaRefs>
</ds:datastoreItem>
</file>

<file path=customXml/itemProps3.xml><?xml version="1.0" encoding="utf-8"?>
<ds:datastoreItem xmlns:ds="http://schemas.openxmlformats.org/officeDocument/2006/customXml" ds:itemID="{CC322C7C-C1BD-402F-B0D9-592C627314B9}">
  <ds:schemaRefs>
    <ds:schemaRef ds:uri="http://purl.org/dc/terms/"/>
    <ds:schemaRef ds:uri="http://purl.org/dc/elements/1.1/"/>
    <ds:schemaRef ds:uri="ca25d2c5-1eb5-42c9-8c34-6e3fb4256152"/>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schemas.microsoft.com/office/infopath/2007/PartnerControls"/>
    <ds:schemaRef ds:uri="334308d5-cdab-42bb-932f-4f6e6e23af4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5291</TotalTime>
  <Words>856</Words>
  <Application>Microsoft Office PowerPoint</Application>
  <PresentationFormat>Custom</PresentationFormat>
  <Paragraphs>54</Paragraphs>
  <Slides>29</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Helvetica Neue</vt:lpstr>
      <vt:lpstr>Helvetica Neue Light</vt:lpstr>
      <vt:lpstr>Helvetica Neue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dc:creator>Jeremy Simmons</dc:creator>
  <cp:lastModifiedBy>Jeremy Simmons</cp:lastModifiedBy>
  <cp:revision>9</cp:revision>
  <dcterms:modified xsi:type="dcterms:W3CDTF">2024-09-20T18:45:21Z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0x0101009EFEB7C282C4B4408FC16C118C4C9B6A</vt:lpwstr>
  </property>
</Properties>
</file>