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7" r:id="rId3"/>
    <p:sldId id="269" r:id="rId4"/>
    <p:sldId id="258" r:id="rId5"/>
    <p:sldId id="259" r:id="rId6"/>
    <p:sldId id="260" r:id="rId7"/>
    <p:sldId id="261" r:id="rId8"/>
    <p:sldId id="256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63"/>
    <p:restoredTop sz="94602"/>
  </p:normalViewPr>
  <p:slideViewPr>
    <p:cSldViewPr snapToGrid="0">
      <p:cViewPr varScale="1">
        <p:scale>
          <a:sx n="98" d="100"/>
          <a:sy n="98" d="100"/>
        </p:scale>
        <p:origin x="200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3E5C4-F7DF-C0B5-5AAE-5FB21DE440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EEDBB-786C-56F1-7E2B-B3E9ABA35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D2F98-1445-F89F-1400-3EA33418A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DA21F-AA65-2382-2702-9EEC870C0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3616-7EA3-3B19-3E8E-7059BDFB5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8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CB315-6115-6644-079F-9DC38F63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58B30-486C-A665-5262-C2F4E71E1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A6D27-786F-5449-E2D6-F40E854FA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99678-3C45-7C31-3BAD-8166E96C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831A0-5601-3F84-CEC0-C1DA400CD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06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9F09A-669E-0F58-FCFD-53893AF8E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CEBC3-96F0-1FA2-CFDF-C201EA0EF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88262-B3F6-40F0-FE64-9520503DA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24D95-D7DA-E9DA-2337-5C3F1D489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E67FE-0CD8-41E6-0B12-7BF26366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4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020AC-F4AA-7602-49D1-4457FF44D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1337C-70DA-200D-33E3-FD5DC3857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122D-8F1F-4E49-543A-BBF8CAB7C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BA3C4-3134-689C-CC7F-C05B98777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D06C4-0539-3C5C-88A8-6DAFC38B4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DA1B0-85FB-F6E2-A68E-7DF0D115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4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292EE-0148-F6F9-64A5-BC5ABCCFD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CEE7B-ADE5-3626-D610-85F787483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7C78D-41D8-A55C-DF25-EA678B6C6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731537-1036-1738-1FB6-A0D3EA95B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DDFC58-9496-9D69-A15F-09113808C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5FDB43-C445-AB95-E66E-226342C6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9D6B9C-815F-48FD-DA0C-894996E2C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331C0F-8EE0-C0A7-29F6-AEB23142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6F422-16F9-1EEC-7E4C-2B50BCB0E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4AAC0-1EC8-99B2-6784-3D4857CE2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094CB-62BB-E9BA-D933-5AC79CD6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A03E0-9488-A281-46ED-740DD58A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3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AE8106-FD2A-1544-2F07-8606021AC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955060-7111-FF2C-6792-82A33CCE7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1BFFB-61BB-091C-4724-896362862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4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41676-7BDB-0587-72F0-0BDF9C24D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DE2B5-341F-41D8-0E97-9F1EE63AC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21D1A-5A8C-0086-809B-255149904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12CC7-AE8A-1CFE-3F20-7C6AFF44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7A7D1-4413-19A4-D54A-637CEB49D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59ACC-A879-F0A5-5345-C686C358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3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1CDD3-FC2C-2D52-909B-D5EEB0E7E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1B7C8-2548-A2E1-1C7E-D3DF768473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994DF-68A3-E02E-654E-67CC60D03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8E2A3-1A3A-1E2E-D867-EAB133BD4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F314C-DAB1-07CA-363D-E84F72B4D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E270D-CF22-116B-5DA9-C3A36E37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7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849F9-9731-B4C9-C79A-B2F82DB1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5CDAF-DE9A-5852-74BD-11A375ECC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E61D7-4BB1-7C52-855A-F29118A8F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4FFB4-342A-0531-2308-3F229F37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B5215-31B2-13D0-2232-7DB5048F2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14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9DFAD1-6EB8-9E17-D196-ECDA76008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22720-5521-D69E-DE00-D2B019D28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83C51-52A2-CD93-2F05-A77C6FB56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D0505-53A4-F071-A756-6EB66E5EE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59843-F813-E0DB-E671-B89D96F52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8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2C41EC-FDFC-489B-E091-090FEE2A3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F5C9A-A51E-9756-2CC1-4438FB54F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33DF0-4B69-C42F-ABF7-F18448122F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FAE96C-789D-5946-8B9A-A80CCC5A33B7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04624-99E1-FD1B-62BE-DBA3D53BF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9C6B8-439C-6AA5-87DB-D39DED433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FA024F-02E3-BF44-AF5E-7396B34A5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7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3E7B4-A8D9-5665-BC8D-FDAE0D69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qr code on a yellow background&#10;&#10;Description automatically generated">
            <a:extLst>
              <a:ext uri="{FF2B5EF4-FFF2-40B4-BE49-F238E27FC236}">
                <a16:creationId xmlns:a16="http://schemas.microsoft.com/office/drawing/2014/main" id="{26F2EA17-7DD6-93AE-5530-A82FC4C41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7854" y="280544"/>
            <a:ext cx="7556292" cy="6296911"/>
          </a:xfrm>
        </p:spPr>
      </p:pic>
    </p:spTree>
    <p:extLst>
      <p:ext uri="{BB962C8B-B14F-4D97-AF65-F5344CB8AC3E}">
        <p14:creationId xmlns:p14="http://schemas.microsoft.com/office/powerpoint/2010/main" val="429227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33368-CC23-9071-D039-93DDCD943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0000" b="1" dirty="0">
                <a:latin typeface="Charter Roman" panose="02040503050506020203" pitchFamily="18" charset="0"/>
              </a:rPr>
              <a:t>Stephen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4728A-A582-88B6-819B-F645C948B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500" dirty="0">
                <a:latin typeface="Charter Roman" panose="02040503050506020203" pitchFamily="18" charset="0"/>
              </a:rPr>
              <a:t>‘Full </a:t>
            </a:r>
            <a:r>
              <a:rPr lang="en-US" sz="3500" dirty="0">
                <a:latin typeface="Charter Roman" panose="02040503050506020203" pitchFamily="18" charset="0"/>
              </a:rPr>
              <a:t>of faith and of the H</a:t>
            </a:r>
            <a:r>
              <a:rPr lang="en-US" sz="3500" dirty="0">
                <a:latin typeface="Charter Roman" panose="02040503050506020203" pitchFamily="18" charset="0"/>
              </a:rPr>
              <a:t>oly Spirit’ </a:t>
            </a:r>
          </a:p>
          <a:p>
            <a:pPr marL="0" indent="0">
              <a:buNone/>
            </a:pPr>
            <a:endParaRPr lang="en-US" sz="3500" dirty="0">
              <a:latin typeface="Charter Roman" panose="02040503050506020203" pitchFamily="18" charset="0"/>
            </a:endParaRPr>
          </a:p>
          <a:p>
            <a:pPr marL="0" indent="0">
              <a:buNone/>
            </a:pPr>
            <a:r>
              <a:rPr lang="en-US" sz="3500" dirty="0">
                <a:latin typeface="Charter Roman" panose="02040503050506020203" pitchFamily="18" charset="0"/>
              </a:rPr>
              <a:t>‘Full </a:t>
            </a:r>
            <a:r>
              <a:rPr lang="en-US" sz="3500" dirty="0">
                <a:latin typeface="Charter Roman" panose="02040503050506020203" pitchFamily="18" charset="0"/>
              </a:rPr>
              <a:t>of God’s grace and power’</a:t>
            </a:r>
          </a:p>
          <a:p>
            <a:pPr marL="0" indent="0">
              <a:buNone/>
            </a:pPr>
            <a:endParaRPr lang="en-US" sz="3500" dirty="0">
              <a:latin typeface="Charter Roman" panose="02040503050506020203" pitchFamily="18" charset="0"/>
            </a:endParaRPr>
          </a:p>
          <a:p>
            <a:pPr marL="0" indent="0">
              <a:buNone/>
            </a:pPr>
            <a:r>
              <a:rPr lang="en-US" sz="3500" dirty="0">
                <a:latin typeface="Charter Roman" panose="02040503050506020203" pitchFamily="18" charset="0"/>
              </a:rPr>
              <a:t>‘…performed great signs and wonders amongst the people.’</a:t>
            </a:r>
          </a:p>
          <a:p>
            <a:pPr marL="0" indent="0">
              <a:buNone/>
            </a:pPr>
            <a:endParaRPr lang="en-US" sz="3500" dirty="0">
              <a:latin typeface="Charter Roman" panose="02040503050506020203" pitchFamily="18" charset="0"/>
            </a:endParaRPr>
          </a:p>
          <a:p>
            <a:pPr marL="0" indent="0">
              <a:buNone/>
            </a:pPr>
            <a:r>
              <a:rPr lang="en-US" sz="3500" dirty="0">
                <a:latin typeface="Charter Roman" panose="02040503050506020203" pitchFamily="18" charset="0"/>
              </a:rPr>
              <a:t>…they could</a:t>
            </a:r>
            <a:r>
              <a:rPr lang="en-US" sz="3500" dirty="0">
                <a:latin typeface="Charter Roman" panose="02040503050506020203" pitchFamily="18" charset="0"/>
              </a:rPr>
              <a:t> not stand up against the wisdom the Spirit gave him as he spoke.’</a:t>
            </a:r>
          </a:p>
        </p:txBody>
      </p:sp>
    </p:spTree>
    <p:extLst>
      <p:ext uri="{BB962C8B-B14F-4D97-AF65-F5344CB8AC3E}">
        <p14:creationId xmlns:p14="http://schemas.microsoft.com/office/powerpoint/2010/main" val="88500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4A18B-9A2E-F2AC-09DE-76F30E294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59103-F217-ECAF-F80A-0F8942C14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r>
              <a:rPr lang="en-US" sz="10000" b="1" dirty="0">
                <a:latin typeface="Charter Roman" panose="02040503050506020203" pitchFamily="18" charset="0"/>
              </a:rPr>
              <a:t>Chapter 7 </a:t>
            </a:r>
            <a:br>
              <a:rPr lang="en-US" sz="10000" b="1" dirty="0">
                <a:latin typeface="Charter Roman" panose="02040503050506020203" pitchFamily="18" charset="0"/>
              </a:rPr>
            </a:br>
            <a:r>
              <a:rPr lang="en-US" sz="8000" dirty="0">
                <a:latin typeface="Charter Roman" panose="02040503050506020203" pitchFamily="18" charset="0"/>
              </a:rPr>
              <a:t>Stephen, full of the Holy Spirit.</a:t>
            </a:r>
          </a:p>
        </p:txBody>
      </p:sp>
    </p:spTree>
    <p:extLst>
      <p:ext uri="{BB962C8B-B14F-4D97-AF65-F5344CB8AC3E}">
        <p14:creationId xmlns:p14="http://schemas.microsoft.com/office/powerpoint/2010/main" val="345275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5D6FB-071D-2814-DF6D-8ACF4AAA8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9437"/>
            <a:ext cx="10515600" cy="435133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45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Not only do you not need the temple to meet God</a:t>
            </a:r>
          </a:p>
          <a:p>
            <a:pPr marL="0" lvl="0" indent="0">
              <a:buNone/>
            </a:pPr>
            <a:endParaRPr lang="en-GB" sz="4500" kern="100" dirty="0">
              <a:effectLst/>
              <a:latin typeface="Charter Roman" panose="020405030505060202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sz="45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Not only have you not been obeying the law </a:t>
            </a:r>
          </a:p>
          <a:p>
            <a:pPr marL="0" lvl="0" indent="0">
              <a:buNone/>
            </a:pPr>
            <a:endParaRPr lang="en-GB" sz="4500" kern="100" dirty="0">
              <a:effectLst/>
              <a:latin typeface="Charter Roman" panose="020405030505060202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sz="4500" kern="100" dirty="0">
                <a:latin typeface="Charter Roman" panose="020405030505060202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</a:t>
            </a:r>
            <a:r>
              <a:rPr lang="en-GB" sz="45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henever God has sent a saviour, that saviour is rejected and persecuted.</a:t>
            </a:r>
            <a:endParaRPr lang="en-US" sz="4500" dirty="0">
              <a:latin typeface="Charter Roman" panose="020405030505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07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19FFA-C49A-3EDC-65C0-EEA22294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916"/>
            <a:ext cx="10515600" cy="1325563"/>
          </a:xfrm>
        </p:spPr>
        <p:txBody>
          <a:bodyPr/>
          <a:lstStyle/>
          <a:p>
            <a:r>
              <a:rPr lang="en-US" dirty="0">
                <a:latin typeface="Charter Roman" panose="02040503050506020203" pitchFamily="18" charset="0"/>
              </a:rPr>
              <a:t>Acts 7:51-60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B97DC-918F-51FB-DDF0-976E83C9D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0665"/>
            <a:ext cx="10515600" cy="5244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51 </a:t>
            </a:r>
            <a:r>
              <a:rPr lang="en-GB" sz="30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“You stiff-necked people! Your hearts and ears are still uncircumcised. You are just like your ancestors: You always resist the Holy Spirit! </a:t>
            </a:r>
            <a:r>
              <a:rPr lang="en-GB" sz="30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52 </a:t>
            </a:r>
            <a:r>
              <a:rPr lang="en-GB" sz="30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Was there ever a prophet your ancestors did not persecute? They even killed those who predicted the coming of the Righteous One. And now you have betrayed and murdered him— </a:t>
            </a:r>
            <a:r>
              <a:rPr lang="en-GB" sz="30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53 </a:t>
            </a:r>
            <a:r>
              <a:rPr lang="en-GB" sz="30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you who have received the law that was given through angels but have not obeyed it.”</a:t>
            </a:r>
          </a:p>
          <a:p>
            <a:pPr marL="0" indent="0">
              <a:buNone/>
            </a:pPr>
            <a:r>
              <a:rPr lang="en-GB" sz="30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54 </a:t>
            </a:r>
            <a:r>
              <a:rPr lang="en-GB" sz="30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When the members of the Sanhedrin heard this, they were furious and gnashed their teeth at him. 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9667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F287B-6B16-5872-8308-0112C452F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3046"/>
            <a:ext cx="10515600" cy="5493917"/>
          </a:xfrm>
        </p:spPr>
        <p:txBody>
          <a:bodyPr/>
          <a:lstStyle/>
          <a:p>
            <a:pPr marL="0" indent="0">
              <a:buNone/>
            </a:pPr>
            <a:r>
              <a:rPr lang="en-GB" sz="28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55 </a:t>
            </a:r>
            <a:r>
              <a:rPr lang="en-GB" sz="28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But Stephen, full of the Holy Spirit, looked up to heaven and saw the glory of God, and Jesus standing at the right hand of God. </a:t>
            </a:r>
            <a:r>
              <a:rPr lang="en-GB" sz="28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56 </a:t>
            </a:r>
            <a:r>
              <a:rPr lang="en-GB" sz="28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“Look,” he said, “I see heaven open and the Son of Man standing at the right hand of God.”</a:t>
            </a:r>
          </a:p>
          <a:p>
            <a:pPr marL="0" indent="0">
              <a:buNone/>
            </a:pPr>
            <a:r>
              <a:rPr lang="en-GB" sz="28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57 </a:t>
            </a:r>
            <a:r>
              <a:rPr lang="en-GB" sz="28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At this they covered their ears and, yelling at the top of their voices, they all rushed at him, </a:t>
            </a:r>
            <a:r>
              <a:rPr lang="en-GB" sz="28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58 </a:t>
            </a:r>
            <a:r>
              <a:rPr lang="en-GB" sz="28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dragged him out of the city and began to stone him. Meanwhile, the witnesses laid their coats at the feet of a young man named Saul.</a:t>
            </a:r>
          </a:p>
          <a:p>
            <a:pPr marL="0" indent="0">
              <a:buNone/>
            </a:pPr>
            <a:r>
              <a:rPr lang="en-GB" sz="28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59 </a:t>
            </a:r>
            <a:r>
              <a:rPr lang="en-GB" sz="28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While they were stoning him, Stephen prayed, “Lord Jesus, receive my spirit.” </a:t>
            </a:r>
            <a:r>
              <a:rPr lang="en-GB" sz="2800" b="1" kern="100" baseline="300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60 </a:t>
            </a:r>
            <a:r>
              <a:rPr lang="en-GB" sz="28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Charm" pitchFamily="2" charset="-34"/>
              </a:rPr>
              <a:t>Then he fell on his knees and cried out, “Lord, do not hold this sin against them.” When he had said this, he fell asleep.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83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EB7CA-3526-5A40-CFBE-B5804AF92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5939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 b="1" dirty="0">
                <a:latin typeface="CHARTER ROMAN" panose="02040503050506020203" pitchFamily="18" charset="0"/>
              </a:rPr>
              <a:t>Boldness</a:t>
            </a:r>
          </a:p>
        </p:txBody>
      </p:sp>
    </p:spTree>
    <p:extLst>
      <p:ext uri="{BB962C8B-B14F-4D97-AF65-F5344CB8AC3E}">
        <p14:creationId xmlns:p14="http://schemas.microsoft.com/office/powerpoint/2010/main" val="765185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D803-5BEA-A412-DF81-84BD58F549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142EB-7D12-85C6-8F9B-9A05F3B138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pulling a plow with a bull&#10;&#10;Description automatically generated">
            <a:extLst>
              <a:ext uri="{FF2B5EF4-FFF2-40B4-BE49-F238E27FC236}">
                <a16:creationId xmlns:a16="http://schemas.microsoft.com/office/drawing/2014/main" id="{5B46C552-C3AD-6402-A577-ED6307C53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1" y="197472"/>
            <a:ext cx="11129017" cy="662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9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8DB5-F29A-9F55-803A-7660B999B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5FF3-B05D-5EDF-E133-9EFCC2B2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5939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 b="1" dirty="0">
                <a:latin typeface="CHARTER ROMAN" panose="02040503050506020203" pitchFamily="18" charset="0"/>
              </a:rPr>
              <a:t>Love</a:t>
            </a:r>
          </a:p>
        </p:txBody>
      </p:sp>
    </p:spTree>
    <p:extLst>
      <p:ext uri="{BB962C8B-B14F-4D97-AF65-F5344CB8AC3E}">
        <p14:creationId xmlns:p14="http://schemas.microsoft.com/office/powerpoint/2010/main" val="4212154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in a white shirt and tie making a face&#10;&#10;Description automatically generated">
            <a:extLst>
              <a:ext uri="{FF2B5EF4-FFF2-40B4-BE49-F238E27FC236}">
                <a16:creationId xmlns:a16="http://schemas.microsoft.com/office/drawing/2014/main" id="{6033D174-EEA3-FD31-BFDA-5D8AF98B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346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9102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3FDF6-9342-2F7B-C3E3-6E4E6DDE5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552CD-5A85-A533-832F-D4BC8752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5939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 b="1" dirty="0">
                <a:latin typeface="CHARTER ROMAN" panose="02040503050506020203" pitchFamily="18" charset="0"/>
              </a:rPr>
              <a:t>Peace</a:t>
            </a:r>
          </a:p>
        </p:txBody>
      </p:sp>
    </p:spTree>
    <p:extLst>
      <p:ext uri="{BB962C8B-B14F-4D97-AF65-F5344CB8AC3E}">
        <p14:creationId xmlns:p14="http://schemas.microsoft.com/office/powerpoint/2010/main" val="1985392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81A03-642E-9938-96E6-B2B6B8627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4039"/>
            <a:ext cx="10515600" cy="5362924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GB" sz="40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Are you, like Stephen, full of the Holy Spirit, and if not, do you want to be? </a:t>
            </a:r>
          </a:p>
          <a:p>
            <a:pPr marL="342900" lvl="0" indent="-342900">
              <a:buFont typeface="+mj-lt"/>
              <a:buAutoNum type="arabicPeriod"/>
            </a:pPr>
            <a:endParaRPr lang="en-GB" sz="4000" kern="100" dirty="0">
              <a:effectLst/>
              <a:latin typeface="Charter Roman" panose="020405030505060202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40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Has your heart been hardened? Do you want God to free you from that?</a:t>
            </a:r>
          </a:p>
          <a:p>
            <a:pPr marL="342900" lvl="0" indent="-342900">
              <a:buFont typeface="+mj-lt"/>
              <a:buAutoNum type="arabicPeriod"/>
            </a:pPr>
            <a:endParaRPr lang="en-GB" sz="4000" kern="100" dirty="0">
              <a:effectLst/>
              <a:latin typeface="Charter Roman" panose="020405030505060202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4000" kern="100" dirty="0">
                <a:effectLst/>
                <a:latin typeface="Charter Roman" panose="020405030505060202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What might it look for you to deny yourself in order to follow him? Ask God to show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971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414</Words>
  <Application>Microsoft Macintosh PowerPoint</Application>
  <PresentationFormat>Widescreen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CHARTER ROMAN</vt:lpstr>
      <vt:lpstr>CHARTER ROMAN</vt:lpstr>
      <vt:lpstr>Office Theme</vt:lpstr>
      <vt:lpstr>PowerPoint Presentation</vt:lpstr>
      <vt:lpstr>Stephen</vt:lpstr>
      <vt:lpstr>Chapter 7  Stephen, full of the Holy Spirit.</vt:lpstr>
      <vt:lpstr>PowerPoint Presentation</vt:lpstr>
      <vt:lpstr>Acts 7:51-60</vt:lpstr>
      <vt:lpstr>PowerPoint Presentation</vt:lpstr>
      <vt:lpstr>Boldness</vt:lpstr>
      <vt:lpstr>PowerPoint Presentation</vt:lpstr>
      <vt:lpstr>Love</vt:lpstr>
      <vt:lpstr>PowerPoint Presentation</vt:lpstr>
      <vt:lpstr>Peace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Brewer</dc:creator>
  <cp:lastModifiedBy>Nick Brewer</cp:lastModifiedBy>
  <cp:revision>1</cp:revision>
  <dcterms:created xsi:type="dcterms:W3CDTF">2024-09-28T15:46:13Z</dcterms:created>
  <dcterms:modified xsi:type="dcterms:W3CDTF">2024-09-28T16:16:53Z</dcterms:modified>
</cp:coreProperties>
</file>