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3" r:id="rId3"/>
    <p:sldId id="267" r:id="rId4"/>
    <p:sldId id="260" r:id="rId5"/>
    <p:sldId id="262" r:id="rId6"/>
    <p:sldId id="257" r:id="rId7"/>
    <p:sldId id="265" r:id="rId8"/>
    <p:sldId id="258" r:id="rId9"/>
    <p:sldId id="266" r:id="rId10"/>
    <p:sldId id="259" r:id="rId11"/>
  </p:sldIdLst>
  <p:sldSz cx="12192000" cy="6858000"/>
  <p:notesSz cx="10020300" cy="6888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383" autoAdjust="0"/>
  </p:normalViewPr>
  <p:slideViewPr>
    <p:cSldViewPr snapToGrid="0">
      <p:cViewPr varScale="1">
        <p:scale>
          <a:sx n="75" d="100"/>
          <a:sy n="75" d="100"/>
        </p:scale>
        <p:origin x="19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851" y="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337BD28-C0D6-4807-998C-3DC9D07CB4F3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2031" y="3314929"/>
            <a:ext cx="8016239" cy="2712214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851" y="654256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E805BA8-A345-49B7-852A-592905DFC5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59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0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34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TUBE sketch </a:t>
            </a:r>
          </a:p>
          <a:p>
            <a:r>
              <a:rPr lang="en-GB" sz="1200" dirty="0"/>
              <a:t>– God doesn’t get caught out by </a:t>
            </a:r>
            <a:r>
              <a:rPr lang="en-GB" sz="1200" dirty="0" err="1"/>
              <a:t>mankinds</a:t>
            </a:r>
            <a:r>
              <a:rPr lang="en-GB" sz="1200" dirty="0"/>
              <a:t> sin, He doesn’t wait for our attempt to get to him he comes to us. The story throughout scripture is God come to us </a:t>
            </a:r>
          </a:p>
          <a:p>
            <a:r>
              <a:rPr lang="en-GB" sz="1200" dirty="0"/>
              <a:t>Eden – God relates walks in the call the day</a:t>
            </a:r>
          </a:p>
          <a:p>
            <a:r>
              <a:rPr lang="en-GB" sz="1200" dirty="0"/>
              <a:t>Exodus – he calls a people and rescue them – he send leaders, prophets, judges, (allows for kings with a warning) </a:t>
            </a:r>
          </a:p>
          <a:p>
            <a:r>
              <a:rPr lang="en-GB" sz="1200" dirty="0"/>
              <a:t>Example Nation {{{{{{{{Is 49v6</a:t>
            </a:r>
          </a:p>
          <a:p>
            <a:r>
              <a:rPr lang="en-GB" sz="1200" dirty="0"/>
              <a:t>Acts the birth of church … meant to be an example (last message) our community our love ‘by this they will know you….’ </a:t>
            </a:r>
          </a:p>
          <a:p>
            <a:r>
              <a:rPr lang="en-GB" sz="1200" dirty="0"/>
              <a:t>To be in not of – was never revoked – it is in line with the whole pattern and plan of God (no holy huddle – exclusive)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546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https://getyarn.io/yarn-clip/eb34f5dd-4dad-47af-8e29-2b542589f81c</a:t>
            </a:r>
          </a:p>
          <a:p>
            <a:r>
              <a:rPr lang="en-GB" dirty="0"/>
              <a:t>The </a:t>
            </a:r>
            <a:r>
              <a:rPr lang="en-GB" u="sng" dirty="0"/>
              <a:t>Story of Jonah </a:t>
            </a:r>
            <a:r>
              <a:rPr lang="en-GB" dirty="0"/>
              <a:t>– (GO THROUGH at SPEED) – Jonah focus is to get out he is motivated by fear/ distaste ….not for these unbelievers </a:t>
            </a:r>
          </a:p>
          <a:p>
            <a:r>
              <a:rPr lang="en-GB" dirty="0"/>
              <a:t>God shows mercy again and again – He has not written them off </a:t>
            </a:r>
            <a:endParaRPr lang="en-GB" i="1" dirty="0"/>
          </a:p>
          <a:p>
            <a:r>
              <a:rPr lang="en-GB" i="1" dirty="0"/>
              <a:t>Keith Green – ‘Jesus commands us to go’  ‘We’re his hands and feet’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89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Story of the Lost son – Luke 15 (Keith Green song</a:t>
            </a:r>
            <a:r>
              <a:rPr lang="en-GB" sz="900" dirty="0"/>
              <a:t>) https://open.spotify.com/track/0AYz0jLIRVLm6KdsBjcWDu?si=9fdd8e94139f4549</a:t>
            </a:r>
          </a:p>
          <a:p>
            <a:r>
              <a:rPr lang="en-GB" dirty="0"/>
              <a:t>2 sons 	 youngest decides want££ (wish you were dead) 	wild living/ sinful/ soiled (pigs)         let me be servant of father RETURN and beg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God heart (he is there waiting … the son knows where he will be dad hasn’t moved away, started somewhere else.) </a:t>
            </a:r>
          </a:p>
          <a:p>
            <a:r>
              <a:rPr lang="en-GB" dirty="0"/>
              <a:t>Father waiting &amp; watching when he is far off  	he runs (not done) 	Son prep speech	 Fathers celebration </a:t>
            </a:r>
          </a:p>
          <a:p>
            <a:endParaRPr lang="en-GB" dirty="0"/>
          </a:p>
          <a:p>
            <a:r>
              <a:rPr lang="en-GB" b="1" dirty="0"/>
              <a:t>CLICK1</a:t>
            </a:r>
            <a:r>
              <a:rPr lang="en-GB" dirty="0"/>
              <a:t> RING (Power of HS) and ROBE (blood covering)</a:t>
            </a:r>
          </a:p>
          <a:p>
            <a:r>
              <a:rPr lang="en-GB" dirty="0"/>
              <a:t>Credit card of my parents 	We need the covering of the blood (ROBE)  --- But also the power to live Gods way (the way) (RING) --- Israel keep falling sacrifice wasn’t enough they needed HS power. </a:t>
            </a:r>
          </a:p>
          <a:p>
            <a:endParaRPr lang="en-GB" dirty="0"/>
          </a:p>
          <a:p>
            <a:r>
              <a:rPr lang="en-GB" b="1" dirty="0"/>
              <a:t>CLICK 2 </a:t>
            </a:r>
            <a:r>
              <a:rPr lang="en-GB" b="0" dirty="0"/>
              <a:t>beware the elder son </a:t>
            </a:r>
            <a:r>
              <a:rPr lang="en-GB" b="1" dirty="0"/>
              <a:t>CLICK3</a:t>
            </a:r>
            <a:r>
              <a:rPr lang="en-GB" b="0" dirty="0"/>
              <a:t>… not merciful … resentful not fathers heart </a:t>
            </a:r>
          </a:p>
          <a:p>
            <a:endParaRPr lang="en-GB" b="0" dirty="0"/>
          </a:p>
          <a:p>
            <a:r>
              <a:rPr lang="en-GB" b="0" dirty="0"/>
              <a:t>The picture here – want to leave us with is the Running father – Father God involved not distant – holed up in heaven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82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how should we view ourselves  - what is our part in all this (more of that next time) </a:t>
            </a:r>
          </a:p>
          <a:p>
            <a:r>
              <a:rPr lang="en-GB" dirty="0"/>
              <a:t>Would seem important to consider our ‘faith in the public square’ as we approach a General Election July 2024</a:t>
            </a:r>
          </a:p>
          <a:p>
            <a:r>
              <a:rPr lang="en-GB" dirty="0"/>
              <a:t>CS Lewis – the church should take the lead – reading </a:t>
            </a:r>
          </a:p>
          <a:p>
            <a:endParaRPr lang="en-GB" dirty="0"/>
          </a:p>
          <a:p>
            <a:r>
              <a:rPr lang="en-GB" dirty="0"/>
              <a:t>Exiles is a useful idea - </a:t>
            </a:r>
            <a:r>
              <a:rPr lang="en-GB" b="1" dirty="0"/>
              <a:t>PLAY VIDEO </a:t>
            </a:r>
            <a:r>
              <a:rPr lang="en-GB" dirty="0"/>
              <a:t>– particularly the instructions Jeremiah  - to seek the welfare of the city  - Isaiah 58:12 restoration of streets and dwellings </a:t>
            </a:r>
          </a:p>
          <a:p>
            <a:endParaRPr lang="en-GB" dirty="0"/>
          </a:p>
          <a:p>
            <a:r>
              <a:rPr lang="en-GB" dirty="0"/>
              <a:t>https://youtu.be/XzWpa0gcPyo?si=Wq5scekHXvgXc08m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16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have set out to be a Kingdom Community (whatever that means we are still exploring) … not cosy group of people waiting on heaven </a:t>
            </a:r>
          </a:p>
          <a:p>
            <a:endParaRPr lang="en-GB" dirty="0"/>
          </a:p>
          <a:p>
            <a:r>
              <a:rPr lang="en-GB" dirty="0"/>
              <a:t>Jack Little – used this phrase  - to prayer  Jesus – Rule and Reign  ---- reminded to infinity war --- as the doom is breached, the evitable reign is glimpsed – when we are involved in these things we join God as </a:t>
            </a:r>
            <a:r>
              <a:rPr lang="en-GB" b="1" dirty="0"/>
              <a:t>agents of the kingdom – Ambassadors – </a:t>
            </a:r>
            <a:r>
              <a:rPr lang="en-GB" b="0" dirty="0"/>
              <a:t>Embassy  	 Sermon on the mount people – royal priesthood 	Kingdom – rule reign starts – here – with me </a:t>
            </a:r>
          </a:p>
          <a:p>
            <a:endParaRPr lang="en-GB" b="0" dirty="0"/>
          </a:p>
          <a:p>
            <a:r>
              <a:rPr lang="en-GB" b="0" dirty="0"/>
              <a:t>But we have made moves to work collectively – kingdom activities (corporate) LCP etc --- use our togetherness – plantings as well as ambassadors </a:t>
            </a:r>
          </a:p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689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Next time look at our corporate community part … but my part in this restoration kingdom --- renew heart for the world – </a:t>
            </a:r>
            <a:r>
              <a:rPr lang="en-GB" i="1" dirty="0"/>
              <a:t>for God so loved the world </a:t>
            </a:r>
          </a:p>
          <a:p>
            <a:endParaRPr lang="en-GB" dirty="0"/>
          </a:p>
          <a:p>
            <a:r>
              <a:rPr lang="en-GB" dirty="0"/>
              <a:t>Compassion not contempt – melt my heart – do you see?  ( Peter said look … have to look and see to change) --- not about escaping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Turn and be covered  Like lost son – be covered </a:t>
            </a:r>
          </a:p>
          <a:p>
            <a:r>
              <a:rPr lang="en-GB" dirty="0"/>
              <a:t>Received the power to change </a:t>
            </a:r>
          </a:p>
          <a:p>
            <a:endParaRPr lang="en-GB" dirty="0"/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557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https://lifehopeandtruth.com/prophecy/kingdom-of-god/parables-of-jesus/the-kingdom-of-heaven-is-like/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05BA8-A345-49B7-852A-592905DFC5E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5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95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5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69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75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31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75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9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7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63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01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758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679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144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653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661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40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F43F67D-44EF-4B8E-AF7C-CBC63EEEB6F5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01A9991-4CEA-4C2C-9330-89538DFEE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33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youtu.be/XzWpa0gcPyo?si=Wq5scekHXvgXc08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podcasts.apple.com/gb/podcast/unbelievable/id2671421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B6812-D518-4A20-48E2-8CCF0E2D5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964" y="980060"/>
            <a:ext cx="8825658" cy="1753809"/>
          </a:xfrm>
        </p:spPr>
        <p:txBody>
          <a:bodyPr/>
          <a:lstStyle/>
          <a:p>
            <a:r>
              <a:rPr lang="en-GB" sz="4800" dirty="0"/>
              <a:t>Acts – Kingdom Continued </a:t>
            </a:r>
            <a:br>
              <a:rPr lang="en-GB" sz="4800" dirty="0"/>
            </a:br>
            <a:r>
              <a:rPr lang="en-GB" sz="4000" i="1" dirty="0"/>
              <a:t>Reign and Rule </a:t>
            </a:r>
            <a:endParaRPr lang="en-GB" sz="48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40EF9-658F-DE34-3B16-C205F644E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1125" y="3848100"/>
            <a:ext cx="7183275" cy="1527109"/>
          </a:xfrm>
        </p:spPr>
        <p:txBody>
          <a:bodyPr>
            <a:normAutofit/>
          </a:bodyPr>
          <a:lstStyle/>
          <a:p>
            <a:r>
              <a:rPr lang="en-GB" sz="2000" i="1" dirty="0"/>
              <a:t>Lifeline Church – 26/5/24</a:t>
            </a:r>
          </a:p>
          <a:p>
            <a:r>
              <a:rPr lang="en-GB" sz="2000" i="1" dirty="0"/>
              <a:t>Daniel Singleton </a:t>
            </a:r>
          </a:p>
        </p:txBody>
      </p:sp>
    </p:spTree>
    <p:extLst>
      <p:ext uri="{BB962C8B-B14F-4D97-AF65-F5344CB8AC3E}">
        <p14:creationId xmlns:p14="http://schemas.microsoft.com/office/powerpoint/2010/main" val="424761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7204-6073-C25F-1E49-8CE5F618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92" y="1278294"/>
            <a:ext cx="5327779" cy="250993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i="1" dirty="0"/>
              <a:t>“Can’t get there from here!”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7F12D-CBCF-06B5-9DA5-729CC39B2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475" y="4338735"/>
            <a:ext cx="3859212" cy="13716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664857-DA94-BF44-EDBF-30738945C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036"/>
          <a:stretch/>
        </p:blipFill>
        <p:spPr>
          <a:xfrm>
            <a:off x="6445233" y="1518557"/>
            <a:ext cx="5144253" cy="427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6374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2EB20D-FCFB-16E5-1190-1B16489E0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Picture Placeholder 4">
            <a:hlinkClick r:id="" action="ppaction://ole?verb=0"/>
            <a:extLst>
              <a:ext uri="{FF2B5EF4-FFF2-40B4-BE49-F238E27FC236}">
                <a16:creationId xmlns:a16="http://schemas.microsoft.com/office/drawing/2014/main" id="{51032754-7D5F-F782-D2B0-BA5EB08CCF6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185220"/>
              </p:ext>
            </p:extLst>
          </p:nvPr>
        </p:nvGraphicFramePr>
        <p:xfrm>
          <a:off x="5120486" y="1663700"/>
          <a:ext cx="6952553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5874961" imgH="3304476" progId="PowerPoint.Show.12">
                  <p:embed/>
                </p:oleObj>
              </mc:Choice>
              <mc:Fallback>
                <p:oleObj name="Presentation" r:id="rId2" imgW="5874961" imgH="3304476" progId="PowerPoint.Show.12">
                  <p:embed/>
                  <p:pic>
                    <p:nvPicPr>
                      <p:cNvPr id="6" name="Object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78D402F-F449-2A29-7475-369DF46C73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20486" y="1663700"/>
                        <a:ext cx="6952553" cy="391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8118BF-C6AE-42F1-48AE-F4BAFF90B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30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C4B8E-6CB3-37CD-B18B-A5BA7C01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797" y="541435"/>
            <a:ext cx="10515600" cy="782540"/>
          </a:xfrm>
        </p:spPr>
        <p:txBody>
          <a:bodyPr/>
          <a:lstStyle/>
          <a:p>
            <a:r>
              <a:rPr lang="en-GB" dirty="0"/>
              <a:t>God plan purpose – the coming Kingdom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F872-6667-A476-465E-D2B492CE2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3112" y="2235200"/>
            <a:ext cx="4825159" cy="4257673"/>
          </a:xfrm>
        </p:spPr>
        <p:txBody>
          <a:bodyPr/>
          <a:lstStyle/>
          <a:p>
            <a:r>
              <a:rPr lang="en-GB" sz="2400" b="1" dirty="0"/>
              <a:t>Eden</a:t>
            </a:r>
          </a:p>
          <a:p>
            <a:r>
              <a:rPr lang="en-GB" sz="2400" b="1" dirty="0"/>
              <a:t>Exodus</a:t>
            </a:r>
          </a:p>
          <a:p>
            <a:r>
              <a:rPr lang="en-GB" sz="2400" b="1" dirty="0"/>
              <a:t>Example Nation  </a:t>
            </a:r>
            <a:endParaRPr lang="en-GB" b="1" dirty="0"/>
          </a:p>
          <a:p>
            <a:r>
              <a:rPr lang="en-GB" sz="2400" b="1" dirty="0"/>
              <a:t>Acts – birth of the Church an exemplar … </a:t>
            </a:r>
          </a:p>
          <a:p>
            <a:endParaRPr lang="en-GB" sz="2400" b="1" dirty="0"/>
          </a:p>
          <a:p>
            <a:pPr marL="0" indent="0" algn="ctr">
              <a:buNone/>
            </a:pPr>
            <a:r>
              <a:rPr lang="en-GB" sz="2400" b="1" i="1" dirty="0"/>
              <a:t>“</a:t>
            </a:r>
            <a:r>
              <a:rPr lang="en-GB" sz="2400" b="1" i="1" u="sng" dirty="0">
                <a:solidFill>
                  <a:srgbClr val="C00000"/>
                </a:solidFill>
              </a:rPr>
              <a:t>In</a:t>
            </a:r>
            <a:r>
              <a:rPr lang="en-GB" sz="2400" b="1" i="1" dirty="0"/>
              <a:t> the world but not </a:t>
            </a:r>
            <a:r>
              <a:rPr lang="en-GB" sz="2400" b="1" i="1" u="sng" dirty="0">
                <a:solidFill>
                  <a:srgbClr val="C00000"/>
                </a:solidFill>
              </a:rPr>
              <a:t>of</a:t>
            </a:r>
            <a:r>
              <a:rPr lang="en-GB" sz="2400" b="1" i="1" dirty="0">
                <a:solidFill>
                  <a:srgbClr val="C00000"/>
                </a:solidFill>
              </a:rPr>
              <a:t> </a:t>
            </a:r>
            <a:r>
              <a:rPr lang="en-GB" sz="2400" b="1" i="1" dirty="0"/>
              <a:t>the world”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357B3-FCC7-C0FF-A15A-F7B355D94A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51" t="2229" r="10982" b="2574"/>
          <a:stretch/>
        </p:blipFill>
        <p:spPr>
          <a:xfrm rot="20704006">
            <a:off x="1259643" y="1512874"/>
            <a:ext cx="4268546" cy="51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3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A0EC-2F57-1B87-C015-933D2269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wrong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EEFD-A9C6-45DE-6431-949015F6C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2156" y="2324100"/>
            <a:ext cx="5690844" cy="4064001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Go Thunder in their ears! (Moffat)</a:t>
            </a:r>
          </a:p>
          <a:p>
            <a:r>
              <a:rPr lang="en-GB" sz="2400" dirty="0"/>
              <a:t>No thanks …. </a:t>
            </a:r>
          </a:p>
          <a:p>
            <a:r>
              <a:rPr lang="en-GB" sz="2400" dirty="0"/>
              <a:t>Storm, fish, 3 days …</a:t>
            </a:r>
          </a:p>
          <a:p>
            <a:r>
              <a:rPr lang="en-GB" sz="2400" dirty="0"/>
              <a:t>Restart </a:t>
            </a:r>
          </a:p>
          <a:p>
            <a:r>
              <a:rPr lang="en-GB" sz="2400" dirty="0"/>
              <a:t>Shock … </a:t>
            </a:r>
            <a:r>
              <a:rPr lang="en-GB" sz="2400" i="1" dirty="0"/>
              <a:t>They repent </a:t>
            </a:r>
            <a:r>
              <a:rPr lang="en-GB" sz="2400" dirty="0"/>
              <a:t>….. </a:t>
            </a:r>
          </a:p>
          <a:p>
            <a:r>
              <a:rPr lang="en-GB" sz="2400" dirty="0"/>
              <a:t>Jonah left under a shade (God mercifully provided) </a:t>
            </a:r>
          </a:p>
          <a:p>
            <a:r>
              <a:rPr lang="en-GB" sz="2400" dirty="0"/>
              <a:t>Gods mercy to Jonah and Ninevah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610D83-5DFF-EFDC-8861-0A69B2905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24699"/>
            <a:ext cx="5553937" cy="3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1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F2F6C-99A1-5F35-43E6-1B604F53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09" y="276465"/>
            <a:ext cx="4424645" cy="1346475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The story of the  </a:t>
            </a:r>
            <a:r>
              <a:rPr lang="en-GB" b="1" i="1" dirty="0"/>
              <a:t>Running Father 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2296C69-C9EC-863C-A98A-25BCEB4A5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188948" y="1306793"/>
            <a:ext cx="3227193" cy="4572000"/>
          </a:xfrm>
        </p:spPr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9998D8-D44D-7587-2FF5-52CDC42BAE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62" t="29154" r="32041" b="12438"/>
          <a:stretch/>
        </p:blipFill>
        <p:spPr>
          <a:xfrm>
            <a:off x="1331330" y="1610302"/>
            <a:ext cx="3790945" cy="49609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F92320-3328-A069-5951-AFD2617F8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603" y="88262"/>
            <a:ext cx="6244867" cy="63164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808E3D-E42C-3971-1C8D-CF4F5BEB467D}"/>
              </a:ext>
            </a:extLst>
          </p:cNvPr>
          <p:cNvSpPr txBox="1"/>
          <p:nvPr/>
        </p:nvSpPr>
        <p:spPr>
          <a:xfrm rot="20660757">
            <a:off x="5971837" y="2407127"/>
            <a:ext cx="612193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We need the covering of the </a:t>
            </a:r>
            <a:r>
              <a:rPr lang="en-GB" sz="2400" b="1" dirty="0">
                <a:solidFill>
                  <a:schemeClr val="accent1"/>
                </a:solidFill>
              </a:rPr>
              <a:t>blood (ROBE) </a:t>
            </a:r>
          </a:p>
          <a:p>
            <a:pPr algn="ctr"/>
            <a:r>
              <a:rPr lang="en-GB" sz="2400" dirty="0"/>
              <a:t>But also the </a:t>
            </a:r>
            <a:r>
              <a:rPr lang="en-GB" sz="2400" b="1" dirty="0">
                <a:solidFill>
                  <a:schemeClr val="accent1"/>
                </a:solidFill>
              </a:rPr>
              <a:t>power</a:t>
            </a:r>
            <a:r>
              <a:rPr lang="en-GB" sz="2400" dirty="0"/>
              <a:t> to live Gods way (the way) </a:t>
            </a:r>
            <a:r>
              <a:rPr lang="en-GB" sz="2400" b="1" dirty="0">
                <a:solidFill>
                  <a:schemeClr val="accent1"/>
                </a:solidFill>
              </a:rPr>
              <a:t>(RING)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2708EA-F41E-9667-F157-77D1DF90128C}"/>
              </a:ext>
            </a:extLst>
          </p:cNvPr>
          <p:cNvSpPr txBox="1"/>
          <p:nvPr/>
        </p:nvSpPr>
        <p:spPr>
          <a:xfrm>
            <a:off x="7339295" y="5999080"/>
            <a:ext cx="3387013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Charlie </a:t>
            </a:r>
            <a:r>
              <a:rPr lang="en-GB" dirty="0" err="1"/>
              <a:t>Mackesy</a:t>
            </a:r>
            <a:r>
              <a:rPr lang="en-GB" dirty="0"/>
              <a:t> 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AAB6297-EFF0-DBCE-CCAA-B5E337429345}"/>
              </a:ext>
            </a:extLst>
          </p:cNvPr>
          <p:cNvSpPr/>
          <p:nvPr/>
        </p:nvSpPr>
        <p:spPr>
          <a:xfrm rot="20115970">
            <a:off x="615856" y="2393279"/>
            <a:ext cx="1283886" cy="4445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65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9D36-8982-F77E-DEC2-403BCD2D5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36" y="221456"/>
            <a:ext cx="2793158" cy="1600200"/>
          </a:xfrm>
        </p:spPr>
        <p:txBody>
          <a:bodyPr/>
          <a:lstStyle/>
          <a:p>
            <a:r>
              <a:rPr lang="en-GB" sz="3600" b="1" dirty="0"/>
              <a:t>Exiles</a:t>
            </a:r>
            <a:r>
              <a:rPr lang="en-GB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DF4A2E-458E-D1A7-DAF2-CFFBA0BB1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7030" y="2226130"/>
            <a:ext cx="2481164" cy="3608250"/>
          </a:xfrm>
        </p:spPr>
        <p:txBody>
          <a:bodyPr>
            <a:normAutofit/>
          </a:bodyPr>
          <a:lstStyle/>
          <a:p>
            <a:r>
              <a:rPr lang="en-GB" sz="2400" b="1" i="1" dirty="0"/>
              <a:t>“ not …Bishops getting together and trying to write plays and novels in their spare time”</a:t>
            </a:r>
          </a:p>
          <a:p>
            <a:pPr algn="r"/>
            <a:r>
              <a:rPr lang="en-GB" sz="1800" b="1" i="1" dirty="0"/>
              <a:t>C.S Lewis   </a:t>
            </a:r>
            <a:endParaRPr lang="en-GB" sz="1600" b="1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C4A5EC-E47C-1B6A-DBBD-0D408761C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98" y="1624427"/>
            <a:ext cx="6389162" cy="36091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E83FAA-13C1-4CB2-EF01-92A5D75501B4}"/>
              </a:ext>
            </a:extLst>
          </p:cNvPr>
          <p:cNvSpPr txBox="1"/>
          <p:nvPr/>
        </p:nvSpPr>
        <p:spPr>
          <a:xfrm>
            <a:off x="5181598" y="5278707"/>
            <a:ext cx="6565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https://youtu.be/XzWpa0gcPyo?si=Wq5scekHXvgXc08m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26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7DD0A-F5FC-4B6F-3618-06DE1971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766" y="838199"/>
            <a:ext cx="8761413" cy="724416"/>
          </a:xfrm>
        </p:spPr>
        <p:txBody>
          <a:bodyPr/>
          <a:lstStyle/>
          <a:p>
            <a:r>
              <a:rPr lang="en-GB" sz="4000" dirty="0"/>
              <a:t>A Kingdom Community…..</a:t>
            </a:r>
            <a:br>
              <a:rPr lang="en-GB" dirty="0"/>
            </a:br>
            <a:r>
              <a:rPr lang="en-GB" dirty="0"/>
              <a:t> 								</a:t>
            </a:r>
            <a:endParaRPr lang="en-GB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7780CB-2C88-5736-05CC-49F68B45A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1676400"/>
            <a:ext cx="8013700" cy="50927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000" i="1" dirty="0">
                <a:solidFill>
                  <a:schemeClr val="accent6"/>
                </a:solidFill>
              </a:rPr>
              <a:t>“Do we pack our bags the moment we’re forgiven?” </a:t>
            </a:r>
          </a:p>
          <a:p>
            <a:pPr marL="0" indent="0" algn="ctr">
              <a:buNone/>
            </a:pPr>
            <a:endParaRPr lang="en-GB" sz="2000" i="1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en-GB" sz="2000" i="1" dirty="0"/>
              <a:t>Jesus </a:t>
            </a:r>
            <a:r>
              <a:rPr lang="en-GB" sz="2000" b="1" i="1" dirty="0"/>
              <a:t>– </a:t>
            </a:r>
            <a:r>
              <a:rPr lang="en-GB" sz="2000" i="1" u="sng" dirty="0"/>
              <a:t>Rule and Reign </a:t>
            </a:r>
          </a:p>
          <a:p>
            <a:pPr marL="0" indent="0" algn="ctr">
              <a:buNone/>
            </a:pPr>
            <a:endParaRPr lang="en-GB" sz="2000" i="1" u="sng" dirty="0"/>
          </a:p>
          <a:p>
            <a:pPr marL="0" indent="0">
              <a:buNone/>
            </a:pPr>
            <a:r>
              <a:rPr lang="en-GB" sz="2000" dirty="0"/>
              <a:t>The Kingdom of God is like... Restoration </a:t>
            </a:r>
            <a:r>
              <a:rPr lang="en-GB" sz="1500" i="1" dirty="0"/>
              <a:t>(Matt 10, 13); </a:t>
            </a:r>
            <a:endParaRPr lang="en-GB" sz="2000" i="1" dirty="0"/>
          </a:p>
          <a:p>
            <a:pPr marL="0" indent="0" algn="ctr">
              <a:buNone/>
            </a:pPr>
            <a:r>
              <a:rPr lang="en-GB" sz="2000" i="1" dirty="0"/>
              <a:t>Healing, finding, Turn-around, Returning  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/>
              <a:t>‘sermon on the mount people’ NT Wright 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/>
              <a:t>Holy Nation Royal Priesthood </a:t>
            </a:r>
            <a:r>
              <a:rPr lang="en-GB" sz="1600" dirty="0"/>
              <a:t>(</a:t>
            </a:r>
            <a:r>
              <a:rPr lang="en-GB" sz="1600" i="1" dirty="0"/>
              <a:t>1Peter2v 9) </a:t>
            </a:r>
            <a:endParaRPr lang="en-GB" sz="2000" i="1" dirty="0"/>
          </a:p>
          <a:p>
            <a:pPr marL="0" indent="0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i="1" dirty="0"/>
              <a:t>The Kingdom of God is expanded as individuals' hand over control of their individual kingdoms to His rule. </a:t>
            </a:r>
            <a:endParaRPr lang="en-GB" sz="2000" dirty="0"/>
          </a:p>
          <a:p>
            <a:endParaRPr lang="en-GB" b="1" i="1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47FFED59-9737-65CD-A670-E0452BF7DAE4}"/>
              </a:ext>
            </a:extLst>
          </p:cNvPr>
          <p:cNvSpPr txBox="1">
            <a:spLocks/>
          </p:cNvSpPr>
          <p:nvPr/>
        </p:nvSpPr>
        <p:spPr bwMode="gray">
          <a:xfrm>
            <a:off x="3413302" y="1079417"/>
            <a:ext cx="8761413" cy="501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								</a:t>
            </a:r>
            <a:r>
              <a:rPr lang="en-GB" sz="3200" i="1" dirty="0">
                <a:solidFill>
                  <a:srgbClr val="FFFF00"/>
                </a:solidFill>
              </a:rPr>
              <a:t>not an escape pod </a:t>
            </a:r>
            <a:endParaRPr lang="en-GB" i="1" dirty="0">
              <a:solidFill>
                <a:srgbClr val="FFFF00"/>
              </a:solidFill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657769B-3138-89F2-8AC9-654AFBD568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192548" y="3177305"/>
            <a:ext cx="2377152" cy="9667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30FAF4-995E-2B1F-45BA-F27A0DC1E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890" y="5593834"/>
            <a:ext cx="2588467" cy="8386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5B2DF8-7B4A-5715-0094-82CD93253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184" y="2137587"/>
            <a:ext cx="2377152" cy="7993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952415-15BD-CB18-A6AF-9E210AAE3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1521" y="4392018"/>
            <a:ext cx="2278179" cy="72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3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405AB-F251-BE32-7359-7CD66B7A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part, now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79FBA8-4A06-9682-856D-0BF5B3D0B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451100"/>
            <a:ext cx="6781800" cy="35687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200" i="1" dirty="0"/>
              <a:t>He looked and was moved with compassion </a:t>
            </a:r>
          </a:p>
          <a:p>
            <a:pPr marL="0" indent="0" algn="ctr">
              <a:buNone/>
            </a:pPr>
            <a:r>
              <a:rPr lang="en-GB" sz="2200" i="1" dirty="0"/>
              <a:t>‘sheep without shepherd’ </a:t>
            </a:r>
          </a:p>
          <a:p>
            <a:pPr marL="0" indent="0" algn="ctr">
              <a:buNone/>
            </a:pPr>
            <a:endParaRPr lang="en-GB" sz="2200" i="1" dirty="0"/>
          </a:p>
          <a:p>
            <a:r>
              <a:rPr lang="en-GB" sz="2200" dirty="0"/>
              <a:t>Compassion not contempt – melt my heart – do you see? </a:t>
            </a:r>
          </a:p>
          <a:p>
            <a:r>
              <a:rPr lang="en-GB" sz="2200" dirty="0"/>
              <a:t>Turn and be covered </a:t>
            </a:r>
          </a:p>
          <a:p>
            <a:r>
              <a:rPr lang="en-GB" sz="2200" dirty="0"/>
              <a:t>Received the power to change 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01655875-8E28-C4FA-0DEB-1388BF9D3F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96B835-92F3-E2FC-5C83-06CCCB7FC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707" y="2312862"/>
            <a:ext cx="2642719" cy="409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94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6A0BE-BE79-031A-F25A-6DDDC440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43BBC3-1552-B5FB-064E-F8E02BAFE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09" y="2163012"/>
            <a:ext cx="2400037" cy="3662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EE17DB-0B3F-C482-CC07-76E92867F8E2}"/>
              </a:ext>
            </a:extLst>
          </p:cNvPr>
          <p:cNvSpPr txBox="1"/>
          <p:nvPr/>
        </p:nvSpPr>
        <p:spPr>
          <a:xfrm>
            <a:off x="2845540" y="2629404"/>
            <a:ext cx="4172453" cy="120032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GB" b="1" i="0" dirty="0">
                <a:solidFill>
                  <a:srgbClr val="1D1D1F"/>
                </a:solidFill>
                <a:effectLst/>
                <a:latin typeface="SF Pro Display"/>
              </a:rPr>
              <a:t>Jesus and Modern Politics with Tom 'NT' Wright, Preston Sprinkle and Billy Hallowell</a:t>
            </a:r>
          </a:p>
          <a:p>
            <a:pPr algn="ctr"/>
            <a:r>
              <a:rPr lang="en-GB" b="0" i="0" u="none" strike="noStrike" dirty="0">
                <a:solidFill>
                  <a:schemeClr val="bg2">
                    <a:lumMod val="75000"/>
                  </a:schemeClr>
                </a:solidFill>
                <a:effectLst/>
                <a:latin typeface="SF Pro Displ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Unbelievable?</a:t>
            </a:r>
            <a:endParaRPr lang="en-GB" b="0" i="0" dirty="0">
              <a:solidFill>
                <a:schemeClr val="bg2">
                  <a:lumMod val="75000"/>
                </a:schemeClr>
              </a:solidFill>
              <a:effectLst/>
              <a:latin typeface="SF Pro Tex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317F0-EAE8-F3AE-981C-A5EC3E4996B0}"/>
              </a:ext>
            </a:extLst>
          </p:cNvPr>
          <p:cNvSpPr txBox="1"/>
          <p:nvPr/>
        </p:nvSpPr>
        <p:spPr>
          <a:xfrm>
            <a:off x="2716167" y="4178340"/>
            <a:ext cx="4431198" cy="83099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dirty="0"/>
              <a:t>The Prodigal Son Suite – Keith Green </a:t>
            </a:r>
          </a:p>
          <a:p>
            <a:pPr algn="ctr"/>
            <a:r>
              <a:rPr lang="en-GB" sz="1600" dirty="0"/>
              <a:t>https://open.spotify.com/track/0AYz0jLIRVLm6KdsBjcWDu?si=9fdd8e94139f4549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E30249-6F10-2B29-39A7-16A25A9CE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618" y="2408750"/>
            <a:ext cx="2400037" cy="3730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40081-B66F-DC2B-F4D3-CB74B5B99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930" y="2506537"/>
            <a:ext cx="1667055" cy="2565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0027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7082</TotalTime>
  <Words>1061</Words>
  <Application>Microsoft Office PowerPoint</Application>
  <PresentationFormat>Widescreen</PresentationFormat>
  <Paragraphs>105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Century Gothic</vt:lpstr>
      <vt:lpstr>SF Pro Display</vt:lpstr>
      <vt:lpstr>SF Pro Text</vt:lpstr>
      <vt:lpstr>Wingdings 3</vt:lpstr>
      <vt:lpstr>Ion Boardroom</vt:lpstr>
      <vt:lpstr>Microsoft PowerPoint Presentation</vt:lpstr>
      <vt:lpstr>Acts – Kingdom Continued  Reign and Rule </vt:lpstr>
      <vt:lpstr>“Can’t get there from here!” </vt:lpstr>
      <vt:lpstr>PowerPoint Presentation</vt:lpstr>
      <vt:lpstr>God plan purpose – the coming Kingdom </vt:lpstr>
      <vt:lpstr>The wrong response </vt:lpstr>
      <vt:lpstr>The story of the  Running Father </vt:lpstr>
      <vt:lpstr>Exiles </vt:lpstr>
      <vt:lpstr>A Kingdom Community…..          </vt:lpstr>
      <vt:lpstr>My part, now </vt:lpstr>
      <vt:lpstr>Resources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Singleton</dc:creator>
  <cp:lastModifiedBy>Daniel Singleton</cp:lastModifiedBy>
  <cp:revision>28</cp:revision>
  <cp:lastPrinted>2024-05-25T20:01:55Z</cp:lastPrinted>
  <dcterms:created xsi:type="dcterms:W3CDTF">2024-05-17T12:12:25Z</dcterms:created>
  <dcterms:modified xsi:type="dcterms:W3CDTF">2024-05-27T17:00:28Z</dcterms:modified>
</cp:coreProperties>
</file>