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93" r:id="rId2"/>
    <p:sldId id="294" r:id="rId3"/>
    <p:sldId id="295" r:id="rId4"/>
    <p:sldId id="256" r:id="rId5"/>
    <p:sldId id="257" r:id="rId6"/>
    <p:sldId id="280" r:id="rId7"/>
    <p:sldId id="283" r:id="rId8"/>
    <p:sldId id="285" r:id="rId9"/>
    <p:sldId id="286" r:id="rId10"/>
    <p:sldId id="279" r:id="rId11"/>
    <p:sldId id="287" r:id="rId12"/>
    <p:sldId id="292" r:id="rId13"/>
    <p:sldId id="288" r:id="rId14"/>
    <p:sldId id="289" r:id="rId15"/>
    <p:sldId id="291" r:id="rId16"/>
    <p:sldId id="290" r:id="rId17"/>
    <p:sldId id="276"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5F4F347-50DE-405D-ABE0-1FC7559AD0A2}" v="413" dt="2024-09-15T09:07:51.85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83" autoAdjust="0"/>
    <p:restoredTop sz="71352" autoAdjust="0"/>
  </p:normalViewPr>
  <p:slideViewPr>
    <p:cSldViewPr snapToGrid="0">
      <p:cViewPr varScale="1">
        <p:scale>
          <a:sx n="78" d="100"/>
          <a:sy n="78" d="100"/>
        </p:scale>
        <p:origin x="1896"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682AA2-3844-4ED9-95A7-D826AD31A1E8}" type="datetimeFigureOut">
              <a:rPr lang="en-GB" smtClean="0"/>
              <a:t>16/09/2024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B0F74EB-C317-461E-9014-13893B93CC72}" type="slidenum">
              <a:rPr lang="en-GB" smtClean="0"/>
              <a:t>‹#›</a:t>
            </a:fld>
            <a:endParaRPr lang="en-GB"/>
          </a:p>
        </p:txBody>
      </p:sp>
    </p:spTree>
    <p:extLst>
      <p:ext uri="{BB962C8B-B14F-4D97-AF65-F5344CB8AC3E}">
        <p14:creationId xmlns:p14="http://schemas.microsoft.com/office/powerpoint/2010/main" val="29853873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biblegateway.com/passage/?search=Romans%208%3A38-39&amp;version=NIV#fen-NIV-28155a"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biblegateway.com/passage/?search=Philippians%202&amp;version=ESV#fen-ESV-29382c"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00" dirty="0">
                <a:effectLst/>
                <a:latin typeface="Aptos" panose="020B0004020202020204" pitchFamily="34" charset="0"/>
                <a:ea typeface="Aptos" panose="020B0004020202020204" pitchFamily="34" charset="0"/>
                <a:cs typeface="Times New Roman" panose="02020603050405020304" pitchFamily="18" charset="0"/>
              </a:rPr>
              <a:t>Jesus born</a:t>
            </a:r>
          </a:p>
          <a:p>
            <a:r>
              <a:rPr lang="en-GB" sz="1200" kern="100" dirty="0">
                <a:effectLst/>
                <a:latin typeface="Aptos" panose="020B0004020202020204" pitchFamily="34" charset="0"/>
                <a:ea typeface="Aptos" panose="020B0004020202020204" pitchFamily="34" charset="0"/>
                <a:cs typeface="Times New Roman" panose="02020603050405020304" pitchFamily="18" charset="0"/>
              </a:rPr>
              <a:t>Recruited a team</a:t>
            </a:r>
          </a:p>
          <a:p>
            <a:r>
              <a:rPr lang="en-GB" sz="1200" kern="100" dirty="0">
                <a:effectLst/>
                <a:latin typeface="Aptos" panose="020B0004020202020204" pitchFamily="34" charset="0"/>
                <a:ea typeface="Aptos" panose="020B0004020202020204" pitchFamily="34" charset="0"/>
                <a:cs typeface="Times New Roman" panose="02020603050405020304" pitchFamily="18" charset="0"/>
              </a:rPr>
              <a:t>Ministered</a:t>
            </a:r>
          </a:p>
          <a:p>
            <a:r>
              <a:rPr lang="en-GB" sz="1200" kern="100" dirty="0">
                <a:effectLst/>
                <a:latin typeface="Aptos" panose="020B0004020202020204" pitchFamily="34" charset="0"/>
                <a:ea typeface="Aptos" panose="020B0004020202020204" pitchFamily="34" charset="0"/>
                <a:cs typeface="Times New Roman" panose="02020603050405020304" pitchFamily="18" charset="0"/>
              </a:rPr>
              <a:t>Died</a:t>
            </a:r>
          </a:p>
          <a:p>
            <a:r>
              <a:rPr lang="en-GB" sz="1200" kern="100" dirty="0">
                <a:effectLst/>
                <a:latin typeface="Aptos" panose="020B0004020202020204" pitchFamily="34" charset="0"/>
                <a:ea typeface="Aptos" panose="020B0004020202020204" pitchFamily="34" charset="0"/>
                <a:cs typeface="Times New Roman" panose="02020603050405020304" pitchFamily="18" charset="0"/>
              </a:rPr>
              <a:t>Rose again</a:t>
            </a:r>
          </a:p>
          <a:p>
            <a:r>
              <a:rPr lang="en-GB" sz="1200" kern="100" dirty="0">
                <a:effectLst/>
                <a:latin typeface="Aptos" panose="020B0004020202020204" pitchFamily="34" charset="0"/>
                <a:ea typeface="Aptos" panose="020B0004020202020204" pitchFamily="34" charset="0"/>
                <a:cs typeface="Times New Roman" panose="02020603050405020304" pitchFamily="18" charset="0"/>
              </a:rPr>
              <a:t> </a:t>
            </a:r>
          </a:p>
          <a:p>
            <a:r>
              <a:rPr lang="en-GB" sz="1200" kern="100" dirty="0">
                <a:effectLst/>
                <a:latin typeface="Aptos" panose="020B0004020202020204" pitchFamily="34" charset="0"/>
                <a:ea typeface="Aptos" panose="020B0004020202020204" pitchFamily="34" charset="0"/>
                <a:cs typeface="Times New Roman" panose="02020603050405020304" pitchFamily="18" charset="0"/>
              </a:rPr>
              <a:t>Spent 40 days with disciples</a:t>
            </a:r>
          </a:p>
          <a:p>
            <a:r>
              <a:rPr lang="en-GB" sz="1200" kern="100" dirty="0">
                <a:effectLst/>
                <a:latin typeface="Aptos" panose="020B0004020202020204" pitchFamily="34" charset="0"/>
                <a:ea typeface="Aptos" panose="020B0004020202020204" pitchFamily="34" charset="0"/>
                <a:cs typeface="Times New Roman" panose="02020603050405020304" pitchFamily="18" charset="0"/>
              </a:rPr>
              <a:t>Ascended</a:t>
            </a:r>
          </a:p>
          <a:p>
            <a:r>
              <a:rPr lang="en-GB" sz="1200" kern="100" dirty="0">
                <a:effectLst/>
                <a:latin typeface="Aptos" panose="020B0004020202020204" pitchFamily="34" charset="0"/>
                <a:ea typeface="Aptos" panose="020B0004020202020204" pitchFamily="34" charset="0"/>
                <a:cs typeface="Times New Roman" panose="02020603050405020304" pitchFamily="18" charset="0"/>
              </a:rPr>
              <a:t> </a:t>
            </a:r>
          </a:p>
          <a:p>
            <a:r>
              <a:rPr lang="en-GB" sz="1200" kern="100" dirty="0">
                <a:effectLst/>
                <a:latin typeface="Aptos" panose="020B0004020202020204" pitchFamily="34" charset="0"/>
                <a:ea typeface="Aptos" panose="020B0004020202020204" pitchFamily="34" charset="0"/>
                <a:cs typeface="Times New Roman" panose="02020603050405020304" pitchFamily="18" charset="0"/>
              </a:rPr>
              <a:t>Pentecost – infilling of Spirit </a:t>
            </a:r>
          </a:p>
          <a:p>
            <a:r>
              <a:rPr lang="en-GB" sz="1200" kern="100" dirty="0">
                <a:effectLst/>
                <a:latin typeface="Aptos" panose="020B0004020202020204" pitchFamily="34" charset="0"/>
                <a:ea typeface="Aptos" panose="020B0004020202020204" pitchFamily="34" charset="0"/>
                <a:cs typeface="Times New Roman" panose="02020603050405020304" pitchFamily="18" charset="0"/>
              </a:rPr>
              <a:t>Witness – 3000 were added</a:t>
            </a:r>
          </a:p>
          <a:p>
            <a:r>
              <a:rPr lang="en-GB" sz="1200" kern="100" dirty="0">
                <a:effectLst/>
                <a:latin typeface="Aptos" panose="020B0004020202020204" pitchFamily="34" charset="0"/>
                <a:ea typeface="Aptos" panose="020B0004020202020204" pitchFamily="34" charset="0"/>
                <a:cs typeface="Times New Roman" panose="02020603050405020304" pitchFamily="18" charset="0"/>
              </a:rPr>
              <a:t>Believers form new community by sharing together</a:t>
            </a:r>
          </a:p>
          <a:p>
            <a:endParaRPr lang="en-GB" dirty="0"/>
          </a:p>
        </p:txBody>
      </p:sp>
      <p:sp>
        <p:nvSpPr>
          <p:cNvPr id="4" name="Slide Number Placeholder 3"/>
          <p:cNvSpPr>
            <a:spLocks noGrp="1"/>
          </p:cNvSpPr>
          <p:nvPr>
            <p:ph type="sldNum" sz="quarter" idx="5"/>
          </p:nvPr>
        </p:nvSpPr>
        <p:spPr/>
        <p:txBody>
          <a:bodyPr/>
          <a:lstStyle/>
          <a:p>
            <a:fld id="{5B0F74EB-C317-461E-9014-13893B93CC72}" type="slidenum">
              <a:rPr lang="en-GB" smtClean="0"/>
              <a:t>2</a:t>
            </a:fld>
            <a:endParaRPr lang="en-GB"/>
          </a:p>
        </p:txBody>
      </p:sp>
    </p:spTree>
    <p:extLst>
      <p:ext uri="{BB962C8B-B14F-4D97-AF65-F5344CB8AC3E}">
        <p14:creationId xmlns:p14="http://schemas.microsoft.com/office/powerpoint/2010/main" val="4186688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00" dirty="0">
                <a:effectLst/>
                <a:latin typeface="Aptos" panose="020B0004020202020204" pitchFamily="34" charset="0"/>
                <a:ea typeface="Aptos" panose="020B0004020202020204" pitchFamily="34" charset="0"/>
                <a:cs typeface="Times New Roman" panose="02020603050405020304" pitchFamily="18" charset="0"/>
              </a:rPr>
              <a:t>Heal beggar outside temple</a:t>
            </a:r>
          </a:p>
          <a:p>
            <a:r>
              <a:rPr lang="en-GB" sz="1200" kern="100" dirty="0">
                <a:effectLst/>
                <a:latin typeface="Aptos" panose="020B0004020202020204" pitchFamily="34" charset="0"/>
                <a:ea typeface="Aptos" panose="020B0004020202020204" pitchFamily="34" charset="0"/>
                <a:cs typeface="Times New Roman" panose="02020603050405020304" pitchFamily="18" charset="0"/>
              </a:rPr>
              <a:t>Opens the door to preaching to amazed crowd</a:t>
            </a:r>
          </a:p>
          <a:p>
            <a:r>
              <a:rPr lang="en-GB" sz="1200" kern="100" dirty="0">
                <a:effectLst/>
                <a:latin typeface="Aptos" panose="020B0004020202020204" pitchFamily="34" charset="0"/>
                <a:ea typeface="Aptos" panose="020B0004020202020204" pitchFamily="34" charset="0"/>
                <a:cs typeface="Times New Roman" panose="02020603050405020304" pitchFamily="18" charset="0"/>
              </a:rPr>
              <a:t> </a:t>
            </a:r>
          </a:p>
          <a:p>
            <a:r>
              <a:rPr lang="en-GB" sz="1200" kern="100" dirty="0">
                <a:effectLst/>
                <a:latin typeface="Aptos" panose="020B0004020202020204" pitchFamily="34" charset="0"/>
                <a:ea typeface="Aptos" panose="020B0004020202020204" pitchFamily="34" charset="0"/>
                <a:cs typeface="Times New Roman" panose="02020603050405020304" pitchFamily="18" charset="0"/>
              </a:rPr>
              <a:t>Peter and John summoned before the Sanhedrin</a:t>
            </a:r>
          </a:p>
          <a:p>
            <a:r>
              <a:rPr lang="en-GB" sz="1200" kern="100" dirty="0">
                <a:effectLst/>
                <a:latin typeface="Aptos" panose="020B0004020202020204" pitchFamily="34" charset="0"/>
                <a:ea typeface="Aptos" panose="020B0004020202020204" pitchFamily="34" charset="0"/>
                <a:cs typeface="Times New Roman" panose="02020603050405020304" pitchFamily="18" charset="0"/>
              </a:rPr>
              <a:t>Forbidden to preach about Jesus &amp; threatened</a:t>
            </a:r>
          </a:p>
          <a:p>
            <a:r>
              <a:rPr lang="en-GB" sz="1200" kern="100" dirty="0">
                <a:effectLst/>
                <a:latin typeface="Aptos" panose="020B0004020202020204" pitchFamily="34" charset="0"/>
                <a:ea typeface="Aptos" panose="020B0004020202020204" pitchFamily="34" charset="0"/>
                <a:cs typeface="Times New Roman" panose="02020603050405020304" pitchFamily="18" charset="0"/>
              </a:rPr>
              <a:t>Prayed they would have boldness to continue </a:t>
            </a:r>
          </a:p>
          <a:p>
            <a:r>
              <a:rPr lang="en-GB" sz="1200" kern="100" dirty="0">
                <a:effectLst/>
                <a:latin typeface="Aptos" panose="020B0004020202020204" pitchFamily="34" charset="0"/>
                <a:ea typeface="Aptos" panose="020B0004020202020204" pitchFamily="34" charset="0"/>
                <a:cs typeface="Times New Roman" panose="02020603050405020304" pitchFamily="18" charset="0"/>
              </a:rPr>
              <a:t>More sacrificial giving in community e.g. Barnabas</a:t>
            </a:r>
          </a:p>
          <a:p>
            <a:r>
              <a:rPr lang="en-GB" sz="1200" kern="100" dirty="0">
                <a:effectLst/>
                <a:latin typeface="Aptos" panose="020B0004020202020204" pitchFamily="34" charset="0"/>
                <a:ea typeface="Aptos" panose="020B0004020202020204" pitchFamily="34" charset="0"/>
                <a:cs typeface="Times New Roman" panose="02020603050405020304" pitchFamily="18" charset="0"/>
              </a:rPr>
              <a:t> </a:t>
            </a:r>
          </a:p>
          <a:p>
            <a:r>
              <a:rPr lang="en-GB" sz="1200" kern="100" dirty="0">
                <a:effectLst/>
                <a:latin typeface="Aptos" panose="020B0004020202020204" pitchFamily="34" charset="0"/>
                <a:ea typeface="Aptos" panose="020B0004020202020204" pitchFamily="34" charset="0"/>
                <a:cs typeface="Times New Roman" panose="02020603050405020304" pitchFamily="18" charset="0"/>
              </a:rPr>
              <a:t>Ananias &amp; Sapphira sold property but secretly held back some of the money </a:t>
            </a:r>
          </a:p>
          <a:p>
            <a:r>
              <a:rPr lang="en-GB" sz="1200" kern="100" dirty="0">
                <a:effectLst/>
                <a:latin typeface="Aptos" panose="020B0004020202020204" pitchFamily="34" charset="0"/>
                <a:ea typeface="Aptos" panose="020B0004020202020204" pitchFamily="34" charset="0"/>
                <a:cs typeface="Times New Roman" panose="02020603050405020304" pitchFamily="18" charset="0"/>
              </a:rPr>
              <a:t>Both died</a:t>
            </a:r>
          </a:p>
          <a:p>
            <a:endParaRPr lang="en-GB" dirty="0"/>
          </a:p>
        </p:txBody>
      </p:sp>
      <p:sp>
        <p:nvSpPr>
          <p:cNvPr id="4" name="Slide Number Placeholder 3"/>
          <p:cNvSpPr>
            <a:spLocks noGrp="1"/>
          </p:cNvSpPr>
          <p:nvPr>
            <p:ph type="sldNum" sz="quarter" idx="5"/>
          </p:nvPr>
        </p:nvSpPr>
        <p:spPr/>
        <p:txBody>
          <a:bodyPr/>
          <a:lstStyle/>
          <a:p>
            <a:fld id="{5B0F74EB-C317-461E-9014-13893B93CC72}" type="slidenum">
              <a:rPr lang="en-GB" smtClean="0"/>
              <a:t>3</a:t>
            </a:fld>
            <a:endParaRPr lang="en-GB"/>
          </a:p>
        </p:txBody>
      </p:sp>
    </p:spTree>
    <p:extLst>
      <p:ext uri="{BB962C8B-B14F-4D97-AF65-F5344CB8AC3E}">
        <p14:creationId xmlns:p14="http://schemas.microsoft.com/office/powerpoint/2010/main" val="28253024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Long passage so with give summary and then zoom into the particular text </a:t>
            </a:r>
          </a:p>
        </p:txBody>
      </p:sp>
      <p:sp>
        <p:nvSpPr>
          <p:cNvPr id="4" name="Slide Number Placeholder 3"/>
          <p:cNvSpPr>
            <a:spLocks noGrp="1"/>
          </p:cNvSpPr>
          <p:nvPr>
            <p:ph type="sldNum" sz="quarter" idx="5"/>
          </p:nvPr>
        </p:nvSpPr>
        <p:spPr/>
        <p:txBody>
          <a:bodyPr/>
          <a:lstStyle/>
          <a:p>
            <a:fld id="{5B0F74EB-C317-461E-9014-13893B93CC72}" type="slidenum">
              <a:rPr lang="en-GB" smtClean="0"/>
              <a:t>4</a:t>
            </a:fld>
            <a:endParaRPr lang="en-GB"/>
          </a:p>
        </p:txBody>
      </p:sp>
    </p:spTree>
    <p:extLst>
      <p:ext uri="{BB962C8B-B14F-4D97-AF65-F5344CB8AC3E}">
        <p14:creationId xmlns:p14="http://schemas.microsoft.com/office/powerpoint/2010/main" val="6177127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B0F74EB-C317-461E-9014-13893B93CC72}" type="slidenum">
              <a:rPr lang="en-GB" smtClean="0"/>
              <a:t>5</a:t>
            </a:fld>
            <a:endParaRPr lang="en-GB"/>
          </a:p>
        </p:txBody>
      </p:sp>
    </p:spTree>
    <p:extLst>
      <p:ext uri="{BB962C8B-B14F-4D97-AF65-F5344CB8AC3E}">
        <p14:creationId xmlns:p14="http://schemas.microsoft.com/office/powerpoint/2010/main" val="31487410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B0F74EB-C317-461E-9014-13893B93CC72}" type="slidenum">
              <a:rPr lang="en-GB" smtClean="0"/>
              <a:t>6</a:t>
            </a:fld>
            <a:endParaRPr lang="en-GB"/>
          </a:p>
        </p:txBody>
      </p:sp>
    </p:spTree>
    <p:extLst>
      <p:ext uri="{BB962C8B-B14F-4D97-AF65-F5344CB8AC3E}">
        <p14:creationId xmlns:p14="http://schemas.microsoft.com/office/powerpoint/2010/main" val="19234433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Lion, witch &amp; wardrobe </a:t>
            </a:r>
          </a:p>
          <a:p>
            <a:endParaRPr lang="en-GB" dirty="0"/>
          </a:p>
          <a:p>
            <a:r>
              <a:rPr lang="en-GB" dirty="0"/>
              <a:t>God, who has given me everything, is at liberty to demand anything </a:t>
            </a:r>
          </a:p>
          <a:p>
            <a:endParaRPr lang="en-GB" dirty="0"/>
          </a:p>
          <a:p>
            <a:r>
              <a:rPr lang="en-GB" dirty="0"/>
              <a:t>He is playing for keeps – this is serious</a:t>
            </a:r>
          </a:p>
          <a:p>
            <a:r>
              <a:rPr lang="en-GB" dirty="0"/>
              <a:t>Children of Israel withdrew when God came close (Mount Sinai) </a:t>
            </a:r>
          </a:p>
          <a:p>
            <a:r>
              <a:rPr lang="en-GB" dirty="0"/>
              <a:t>If you want Him at the centre, somethings in the middle will need to shift to make space for Him</a:t>
            </a:r>
          </a:p>
          <a:p>
            <a:r>
              <a:rPr lang="en-GB" dirty="0"/>
              <a:t>Usurpers have to vacate the throne</a:t>
            </a:r>
          </a:p>
        </p:txBody>
      </p:sp>
      <p:sp>
        <p:nvSpPr>
          <p:cNvPr id="4" name="Slide Number Placeholder 3"/>
          <p:cNvSpPr>
            <a:spLocks noGrp="1"/>
          </p:cNvSpPr>
          <p:nvPr>
            <p:ph type="sldNum" sz="quarter" idx="5"/>
          </p:nvPr>
        </p:nvSpPr>
        <p:spPr/>
        <p:txBody>
          <a:bodyPr/>
          <a:lstStyle/>
          <a:p>
            <a:fld id="{5B0F74EB-C317-461E-9014-13893B93CC72}" type="slidenum">
              <a:rPr lang="en-GB" smtClean="0"/>
              <a:t>7</a:t>
            </a:fld>
            <a:endParaRPr lang="en-GB"/>
          </a:p>
        </p:txBody>
      </p:sp>
    </p:spTree>
    <p:extLst>
      <p:ext uri="{BB962C8B-B14F-4D97-AF65-F5344CB8AC3E}">
        <p14:creationId xmlns:p14="http://schemas.microsoft.com/office/powerpoint/2010/main" val="5549780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Joined – active, my choice</a:t>
            </a:r>
          </a:p>
          <a:p>
            <a:r>
              <a:rPr lang="en-GB" dirty="0"/>
              <a:t>Were added – passive, God did, I merely recognise </a:t>
            </a:r>
          </a:p>
          <a:p>
            <a:endParaRPr lang="en-GB" dirty="0"/>
          </a:p>
          <a:p>
            <a:r>
              <a:rPr lang="en-GB" dirty="0"/>
              <a:t>Am I here by coincidence – my friends are here, its local, I was brought up here</a:t>
            </a:r>
          </a:p>
          <a:p>
            <a:r>
              <a:rPr lang="en-GB" dirty="0"/>
              <a:t>Or has God placed me here?</a:t>
            </a:r>
          </a:p>
          <a:p>
            <a:r>
              <a:rPr lang="en-GB" dirty="0"/>
              <a:t>If the latter – Am I treating this with the seriousness that is warranted? </a:t>
            </a:r>
          </a:p>
          <a:p>
            <a:endParaRPr lang="en-GB" dirty="0"/>
          </a:p>
          <a:p>
            <a:r>
              <a:rPr lang="en-GB" dirty="0"/>
              <a:t>You are my family, nothing I can do about it, but when He pour His love into me, and shows me who He is releasing you to be, it is a privilege to be on this journey with you…warts ‘n’ all</a:t>
            </a:r>
          </a:p>
        </p:txBody>
      </p:sp>
      <p:sp>
        <p:nvSpPr>
          <p:cNvPr id="4" name="Slide Number Placeholder 3"/>
          <p:cNvSpPr>
            <a:spLocks noGrp="1"/>
          </p:cNvSpPr>
          <p:nvPr>
            <p:ph type="sldNum" sz="quarter" idx="5"/>
          </p:nvPr>
        </p:nvSpPr>
        <p:spPr/>
        <p:txBody>
          <a:bodyPr/>
          <a:lstStyle/>
          <a:p>
            <a:fld id="{5B0F74EB-C317-461E-9014-13893B93CC72}" type="slidenum">
              <a:rPr lang="en-GB" smtClean="0"/>
              <a:t>8</a:t>
            </a:fld>
            <a:endParaRPr lang="en-GB"/>
          </a:p>
        </p:txBody>
      </p:sp>
    </p:spTree>
    <p:extLst>
      <p:ext uri="{BB962C8B-B14F-4D97-AF65-F5344CB8AC3E}">
        <p14:creationId xmlns:p14="http://schemas.microsoft.com/office/powerpoint/2010/main" val="34063495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Rom 8 </a:t>
            </a:r>
          </a:p>
          <a:p>
            <a:r>
              <a:rPr lang="en-GB" b="1" i="0" baseline="30000" dirty="0">
                <a:solidFill>
                  <a:srgbClr val="000000"/>
                </a:solidFill>
                <a:effectLst/>
                <a:latin typeface="system-ui"/>
              </a:rPr>
              <a:t>38 </a:t>
            </a:r>
            <a:r>
              <a:rPr lang="en-GB" b="0" i="0" dirty="0">
                <a:solidFill>
                  <a:srgbClr val="000000"/>
                </a:solidFill>
                <a:effectLst/>
                <a:latin typeface="system-ui"/>
              </a:rPr>
              <a:t>For I am convinced that neither death nor life, neither angels nor demons,</a:t>
            </a:r>
            <a:r>
              <a:rPr lang="en-GB" b="0" i="0" baseline="30000" dirty="0">
                <a:solidFill>
                  <a:srgbClr val="000000"/>
                </a:solidFill>
                <a:effectLst/>
                <a:latin typeface="system-ui"/>
              </a:rPr>
              <a:t>[</a:t>
            </a:r>
            <a:r>
              <a:rPr lang="en-GB" b="0" i="0" baseline="30000" dirty="0">
                <a:solidFill>
                  <a:srgbClr val="4A4A4A"/>
                </a:solidFill>
                <a:effectLst/>
                <a:latin typeface="system-ui"/>
                <a:hlinkClick r:id="rId3" tooltip="See footnote a"/>
              </a:rPr>
              <a:t>a</a:t>
            </a:r>
            <a:r>
              <a:rPr lang="en-GB" b="0" i="0" baseline="30000" dirty="0">
                <a:solidFill>
                  <a:srgbClr val="000000"/>
                </a:solidFill>
                <a:effectLst/>
                <a:latin typeface="system-ui"/>
              </a:rPr>
              <a:t>]</a:t>
            </a:r>
            <a:r>
              <a:rPr lang="en-GB" b="0" i="0" dirty="0">
                <a:solidFill>
                  <a:srgbClr val="000000"/>
                </a:solidFill>
                <a:effectLst/>
                <a:latin typeface="system-ui"/>
              </a:rPr>
              <a:t> neither the present nor the future, nor any powers, </a:t>
            </a:r>
            <a:r>
              <a:rPr lang="en-GB" b="1" i="0" baseline="30000" dirty="0">
                <a:solidFill>
                  <a:srgbClr val="000000"/>
                </a:solidFill>
                <a:effectLst/>
                <a:latin typeface="system-ui"/>
              </a:rPr>
              <a:t>39 </a:t>
            </a:r>
            <a:r>
              <a:rPr lang="en-GB" b="0" i="0" dirty="0">
                <a:solidFill>
                  <a:srgbClr val="000000"/>
                </a:solidFill>
                <a:effectLst/>
                <a:latin typeface="system-ui"/>
              </a:rPr>
              <a:t>neither height nor depth, nor anything else in all creation, will be able to separate us from the love of God that is in Christ Jesus our Lord.</a:t>
            </a:r>
          </a:p>
          <a:p>
            <a:endParaRPr lang="en-GB" b="0" i="0" dirty="0">
              <a:solidFill>
                <a:srgbClr val="000000"/>
              </a:solidFill>
              <a:effectLst/>
              <a:latin typeface="system-ui"/>
            </a:endParaRPr>
          </a:p>
          <a:p>
            <a:r>
              <a:rPr lang="en-GB" b="0" i="0" dirty="0">
                <a:solidFill>
                  <a:srgbClr val="000000"/>
                </a:solidFill>
                <a:effectLst/>
                <a:latin typeface="system-ui"/>
              </a:rPr>
              <a:t>Prince – When God says ‘yes’, nobody can say ‘no’</a:t>
            </a:r>
          </a:p>
          <a:p>
            <a:endParaRPr lang="en-GB" b="0" i="0" dirty="0">
              <a:solidFill>
                <a:srgbClr val="000000"/>
              </a:solidFill>
              <a:effectLst/>
              <a:latin typeface="system-ui"/>
            </a:endParaRPr>
          </a:p>
          <a:p>
            <a:r>
              <a:rPr lang="en-GB" b="0" i="0" dirty="0">
                <a:solidFill>
                  <a:srgbClr val="000000"/>
                </a:solidFill>
                <a:effectLst/>
                <a:latin typeface="system-ui"/>
              </a:rPr>
              <a:t>Is there a prison that is restricting you from accomplishing His will? </a:t>
            </a:r>
          </a:p>
          <a:p>
            <a:pPr marL="171450" indent="-171450">
              <a:buFontTx/>
              <a:buChar char="-"/>
            </a:pPr>
            <a:r>
              <a:rPr lang="en-GB" b="0" i="0" dirty="0">
                <a:solidFill>
                  <a:srgbClr val="000000"/>
                </a:solidFill>
                <a:effectLst/>
                <a:latin typeface="system-ui"/>
              </a:rPr>
              <a:t>Health</a:t>
            </a:r>
          </a:p>
          <a:p>
            <a:pPr marL="171450" indent="-171450">
              <a:buFontTx/>
              <a:buChar char="-"/>
            </a:pPr>
            <a:r>
              <a:rPr lang="en-GB" b="0" i="0" dirty="0">
                <a:solidFill>
                  <a:srgbClr val="000000"/>
                </a:solidFill>
                <a:effectLst/>
                <a:latin typeface="system-ui"/>
              </a:rPr>
              <a:t>Guilt/shame</a:t>
            </a:r>
          </a:p>
          <a:p>
            <a:pPr marL="0" indent="0">
              <a:buFontTx/>
              <a:buNone/>
            </a:pPr>
            <a:endParaRPr lang="en-GB" b="0" i="0" dirty="0">
              <a:solidFill>
                <a:srgbClr val="000000"/>
              </a:solidFill>
              <a:effectLst/>
              <a:latin typeface="system-ui"/>
            </a:endParaRPr>
          </a:p>
          <a:p>
            <a:pPr marL="0" indent="0">
              <a:buFontTx/>
              <a:buNone/>
            </a:pPr>
            <a:r>
              <a:rPr lang="en-GB" b="0" i="0" dirty="0">
                <a:solidFill>
                  <a:srgbClr val="000000"/>
                </a:solidFill>
                <a:effectLst/>
                <a:latin typeface="system-ui"/>
              </a:rPr>
              <a:t>No situation can separate you</a:t>
            </a:r>
          </a:p>
          <a:p>
            <a:pPr marL="0" indent="0">
              <a:buFontTx/>
              <a:buNone/>
            </a:pPr>
            <a:r>
              <a:rPr lang="en-GB" b="0" i="0" dirty="0">
                <a:solidFill>
                  <a:srgbClr val="000000"/>
                </a:solidFill>
                <a:effectLst/>
                <a:latin typeface="system-ui"/>
              </a:rPr>
              <a:t>God sometimes send us into prisons to reach others</a:t>
            </a:r>
          </a:p>
        </p:txBody>
      </p:sp>
      <p:sp>
        <p:nvSpPr>
          <p:cNvPr id="4" name="Slide Number Placeholder 3"/>
          <p:cNvSpPr>
            <a:spLocks noGrp="1"/>
          </p:cNvSpPr>
          <p:nvPr>
            <p:ph type="sldNum" sz="quarter" idx="5"/>
          </p:nvPr>
        </p:nvSpPr>
        <p:spPr/>
        <p:txBody>
          <a:bodyPr/>
          <a:lstStyle/>
          <a:p>
            <a:fld id="{5B0F74EB-C317-461E-9014-13893B93CC72}" type="slidenum">
              <a:rPr lang="en-GB" smtClean="0"/>
              <a:t>9</a:t>
            </a:fld>
            <a:endParaRPr lang="en-GB"/>
          </a:p>
        </p:txBody>
      </p:sp>
    </p:spTree>
    <p:extLst>
      <p:ext uri="{BB962C8B-B14F-4D97-AF65-F5344CB8AC3E}">
        <p14:creationId xmlns:p14="http://schemas.microsoft.com/office/powerpoint/2010/main" val="24257627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00" dirty="0">
                <a:effectLst/>
                <a:latin typeface="Aptos" panose="020B0004020202020204" pitchFamily="34" charset="0"/>
                <a:ea typeface="Aptos" panose="020B0004020202020204" pitchFamily="34" charset="0"/>
                <a:cs typeface="Times New Roman" panose="02020603050405020304" pitchFamily="18" charset="0"/>
              </a:rPr>
              <a:t>Acts 4</a:t>
            </a:r>
          </a:p>
          <a:p>
            <a:pPr marL="342900" lvl="0" indent="-342900">
              <a:buFont typeface="Aptos" panose="020B0004020202020204" pitchFamily="34" charset="0"/>
              <a:buChar char="-"/>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Hauled before High Priest – forbidden to preach in name of Jesus</a:t>
            </a:r>
          </a:p>
          <a:p>
            <a:pPr marL="342900" lvl="0" indent="-342900">
              <a:buFont typeface="Aptos" panose="020B0004020202020204" pitchFamily="34" charset="0"/>
              <a:buChar char="-"/>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Threatened</a:t>
            </a:r>
          </a:p>
          <a:p>
            <a:r>
              <a:rPr lang="en-GB" sz="1200" kern="100" dirty="0">
                <a:effectLst/>
                <a:latin typeface="Aptos" panose="020B0004020202020204" pitchFamily="34" charset="0"/>
                <a:ea typeface="Aptos" panose="020B0004020202020204" pitchFamily="34" charset="0"/>
                <a:cs typeface="Times New Roman" panose="02020603050405020304" pitchFamily="18" charset="0"/>
              </a:rPr>
              <a:t>Acts 5</a:t>
            </a:r>
          </a:p>
          <a:p>
            <a:pPr marL="342900" lvl="0" indent="-342900">
              <a:buFont typeface="Aptos" panose="020B0004020202020204" pitchFamily="34" charset="0"/>
              <a:buChar char="-"/>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Put in prison (God broke them out) </a:t>
            </a:r>
          </a:p>
          <a:p>
            <a:pPr marL="342900" lvl="0" indent="-342900">
              <a:buFont typeface="Aptos" panose="020B0004020202020204" pitchFamily="34" charset="0"/>
              <a:buChar char="-"/>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Went straight back to teaching</a:t>
            </a:r>
          </a:p>
          <a:p>
            <a:pPr marL="342900" lvl="0" indent="-342900">
              <a:buFont typeface="Aptos" panose="020B0004020202020204" pitchFamily="34" charset="0"/>
              <a:buChar char="-"/>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Hauled in again – you are still teaching! (not intimidated)</a:t>
            </a:r>
          </a:p>
          <a:p>
            <a:pPr marL="342900" marR="0" lvl="0" indent="-342900" algn="l" defTabSz="914400" rtl="0" eaLnBrk="1" fontAlgn="auto" latinLnBrk="0" hangingPunct="1">
              <a:lnSpc>
                <a:spcPct val="100000"/>
              </a:lnSpc>
              <a:spcBef>
                <a:spcPts val="0"/>
              </a:spcBef>
              <a:spcAft>
                <a:spcPts val="0"/>
              </a:spcAft>
              <a:buClrTx/>
              <a:buSzTx/>
              <a:buFont typeface="Aptos" panose="020B0004020202020204" pitchFamily="34" charset="0"/>
              <a:buChar char="-"/>
              <a:tabLst/>
              <a:defRPr/>
            </a:pPr>
            <a:r>
              <a:rPr lang="en-GB" sz="1200" dirty="0"/>
              <a:t>Peter doesn’t pull punches – doubles down on what is rubbing religious leaders up the wrong way</a:t>
            </a:r>
          </a:p>
          <a:p>
            <a:pPr marL="342900" marR="0" lvl="0" indent="-342900" algn="l" defTabSz="914400" rtl="0" eaLnBrk="1" fontAlgn="auto" latinLnBrk="0" hangingPunct="1">
              <a:lnSpc>
                <a:spcPct val="100000"/>
              </a:lnSpc>
              <a:spcBef>
                <a:spcPts val="0"/>
              </a:spcBef>
              <a:spcAft>
                <a:spcPts val="0"/>
              </a:spcAft>
              <a:buClrTx/>
              <a:buSzTx/>
              <a:buFont typeface="Aptos" panose="020B0004020202020204" pitchFamily="34" charset="0"/>
              <a:buChar char="-"/>
              <a:tabLst/>
              <a:defRPr/>
            </a:pPr>
            <a:r>
              <a:rPr lang="en-GB" sz="1200" dirty="0"/>
              <a:t>Obey God rather than man – serious business </a:t>
            </a:r>
          </a:p>
          <a:p>
            <a:pPr marL="342900" lvl="0" indent="-342900">
              <a:buFont typeface="Aptos" panose="020B0004020202020204" pitchFamily="34" charset="0"/>
              <a:buChar char="-"/>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Wanted to kill them - Flogged them</a:t>
            </a:r>
          </a:p>
          <a:p>
            <a:pPr marL="342900" lvl="0" indent="-342900">
              <a:buFont typeface="Aptos" panose="020B0004020202020204" pitchFamily="34" charset="0"/>
              <a:buChar char="-"/>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Joyful for being considered worthy to suffer for Jesus</a:t>
            </a:r>
          </a:p>
          <a:p>
            <a:endParaRPr lang="en-GB" dirty="0"/>
          </a:p>
        </p:txBody>
      </p:sp>
      <p:sp>
        <p:nvSpPr>
          <p:cNvPr id="4" name="Slide Number Placeholder 3"/>
          <p:cNvSpPr>
            <a:spLocks noGrp="1"/>
          </p:cNvSpPr>
          <p:nvPr>
            <p:ph type="sldNum" sz="quarter" idx="5"/>
          </p:nvPr>
        </p:nvSpPr>
        <p:spPr/>
        <p:txBody>
          <a:bodyPr/>
          <a:lstStyle/>
          <a:p>
            <a:fld id="{5B0F74EB-C317-461E-9014-13893B93CC72}" type="slidenum">
              <a:rPr lang="en-GB" smtClean="0"/>
              <a:t>10</a:t>
            </a:fld>
            <a:endParaRPr lang="en-GB"/>
          </a:p>
        </p:txBody>
      </p:sp>
    </p:spTree>
    <p:extLst>
      <p:ext uri="{BB962C8B-B14F-4D97-AF65-F5344CB8AC3E}">
        <p14:creationId xmlns:p14="http://schemas.microsoft.com/office/powerpoint/2010/main" val="37030469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B0F74EB-C317-461E-9014-13893B93CC72}" type="slidenum">
              <a:rPr lang="en-GB" smtClean="0"/>
              <a:t>11</a:t>
            </a:fld>
            <a:endParaRPr lang="en-GB"/>
          </a:p>
        </p:txBody>
      </p:sp>
    </p:spTree>
    <p:extLst>
      <p:ext uri="{BB962C8B-B14F-4D97-AF65-F5344CB8AC3E}">
        <p14:creationId xmlns:p14="http://schemas.microsoft.com/office/powerpoint/2010/main" val="25690838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Where do you run away, deny or barricade yourself in?</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Are you intimidated?</a:t>
            </a:r>
          </a:p>
          <a:p>
            <a:r>
              <a:rPr lang="en-GB" dirty="0"/>
              <a:t>Where do you hold back </a:t>
            </a:r>
          </a:p>
          <a:p>
            <a:pPr marL="171450" indent="-171450">
              <a:buFontTx/>
              <a:buChar char="-"/>
            </a:pPr>
            <a:r>
              <a:rPr lang="en-GB" dirty="0"/>
              <a:t>Not willing to stand up for what is right in the face of intimidation (bully at school/work? Sometimes the bully is faceless, and it is the culture – cancel culture)</a:t>
            </a:r>
          </a:p>
          <a:p>
            <a:pPr marL="171450" indent="-171450">
              <a:buFontTx/>
              <a:buChar char="-"/>
            </a:pPr>
            <a:r>
              <a:rPr lang="en-GB" dirty="0"/>
              <a:t>Not willing to be honest/vulnerable in what is really going on inside? (what will they think of me if I am honest?)</a:t>
            </a:r>
          </a:p>
          <a:p>
            <a:pPr marL="171450" indent="-171450">
              <a:buFontTx/>
              <a:buChar char="-"/>
            </a:pPr>
            <a:r>
              <a:rPr lang="en-GB" dirty="0"/>
              <a:t>Not willing to open up your time, energy, money, family/friendships (If I say ‘yes’ to this, I might not be able to maintain what I </a:t>
            </a:r>
            <a:r>
              <a:rPr lang="en-GB" i="1" dirty="0"/>
              <a:t>need</a:t>
            </a:r>
            <a:r>
              <a:rPr lang="en-GB" dirty="0"/>
              <a:t>)</a:t>
            </a:r>
          </a:p>
          <a:p>
            <a:pPr marL="171450" indent="-171450">
              <a:buFontTx/>
              <a:buChar char="-"/>
            </a:pPr>
            <a:r>
              <a:rPr lang="en-GB" dirty="0"/>
              <a:t>Bury head in sand (what if there is no answer to my problem, best not to deal with it)</a:t>
            </a:r>
          </a:p>
          <a:p>
            <a:pPr marL="171450" indent="-171450">
              <a:buFontTx/>
              <a:buChar char="-"/>
            </a:pPr>
            <a:r>
              <a:rPr lang="en-GB" dirty="0"/>
              <a:t>I’m anxious about my health, my children’s safety, money, job security, approval of others </a:t>
            </a:r>
          </a:p>
        </p:txBody>
      </p:sp>
      <p:sp>
        <p:nvSpPr>
          <p:cNvPr id="4" name="Slide Number Placeholder 3"/>
          <p:cNvSpPr>
            <a:spLocks noGrp="1"/>
          </p:cNvSpPr>
          <p:nvPr>
            <p:ph type="sldNum" sz="quarter" idx="5"/>
          </p:nvPr>
        </p:nvSpPr>
        <p:spPr/>
        <p:txBody>
          <a:bodyPr/>
          <a:lstStyle/>
          <a:p>
            <a:fld id="{5B0F74EB-C317-461E-9014-13893B93CC72}" type="slidenum">
              <a:rPr lang="en-GB" smtClean="0"/>
              <a:t>12</a:t>
            </a:fld>
            <a:endParaRPr lang="en-GB"/>
          </a:p>
        </p:txBody>
      </p:sp>
    </p:spTree>
    <p:extLst>
      <p:ext uri="{BB962C8B-B14F-4D97-AF65-F5344CB8AC3E}">
        <p14:creationId xmlns:p14="http://schemas.microsoft.com/office/powerpoint/2010/main" val="12188130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00" dirty="0">
                <a:effectLst/>
                <a:latin typeface="Aptos" panose="020B0004020202020204" pitchFamily="34" charset="0"/>
                <a:ea typeface="Aptos" panose="020B0004020202020204" pitchFamily="34" charset="0"/>
                <a:cs typeface="Times New Roman" panose="02020603050405020304" pitchFamily="18" charset="0"/>
              </a:rPr>
              <a:t>A hero sticks to their principles / the truth no matter the consequence</a:t>
            </a:r>
          </a:p>
          <a:p>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Phil 2:7 </a:t>
            </a:r>
            <a:r>
              <a:rPr lang="en-GB" sz="1200" b="0" i="0" dirty="0">
                <a:solidFill>
                  <a:srgbClr val="001320"/>
                </a:solidFill>
                <a:effectLst/>
                <a:latin typeface="Roboto" panose="02000000000000000000" pitchFamily="2" charset="0"/>
              </a:rPr>
              <a:t>emptied Himself</a:t>
            </a:r>
            <a:endParaRPr lang="en-GB" sz="1200" dirty="0"/>
          </a:p>
          <a:p>
            <a:r>
              <a:rPr lang="en-GB" sz="1200" b="1" i="0" baseline="30000" dirty="0">
                <a:solidFill>
                  <a:srgbClr val="000000"/>
                </a:solidFill>
                <a:effectLst/>
                <a:latin typeface="system-ui"/>
              </a:rPr>
              <a:t>7 </a:t>
            </a:r>
            <a:r>
              <a:rPr lang="en-GB" sz="1200" b="0" i="0" dirty="0">
                <a:solidFill>
                  <a:srgbClr val="000000"/>
                </a:solidFill>
                <a:effectLst/>
                <a:latin typeface="system-ui"/>
              </a:rPr>
              <a:t>but emptied himself, by taking the form of a servant,</a:t>
            </a:r>
            <a:r>
              <a:rPr lang="en-GB" sz="1200" b="0" i="0" baseline="30000" dirty="0">
                <a:solidFill>
                  <a:srgbClr val="000000"/>
                </a:solidFill>
                <a:effectLst/>
                <a:latin typeface="system-ui"/>
              </a:rPr>
              <a:t>[</a:t>
            </a:r>
            <a:r>
              <a:rPr lang="en-GB" sz="1200" b="0" i="0" baseline="30000" dirty="0">
                <a:solidFill>
                  <a:srgbClr val="4A4A4A"/>
                </a:solidFill>
                <a:effectLst/>
                <a:latin typeface="system-ui"/>
                <a:hlinkClick r:id="rId3" tooltip="See footnote c"/>
              </a:rPr>
              <a:t>c</a:t>
            </a:r>
            <a:r>
              <a:rPr lang="en-GB" sz="1200" b="0" i="0" baseline="30000" dirty="0">
                <a:solidFill>
                  <a:srgbClr val="000000"/>
                </a:solidFill>
                <a:effectLst/>
                <a:latin typeface="system-ui"/>
              </a:rPr>
              <a:t>]</a:t>
            </a:r>
            <a:r>
              <a:rPr lang="en-GB" sz="1200" b="0" i="0" dirty="0">
                <a:solidFill>
                  <a:srgbClr val="000000"/>
                </a:solidFill>
                <a:effectLst/>
                <a:latin typeface="system-ui"/>
              </a:rPr>
              <a:t> being born in the likeness of men. </a:t>
            </a:r>
            <a:r>
              <a:rPr lang="en-GB" sz="1200" b="1" i="0" baseline="30000" dirty="0">
                <a:solidFill>
                  <a:srgbClr val="000000"/>
                </a:solidFill>
                <a:effectLst/>
                <a:latin typeface="system-ui"/>
              </a:rPr>
              <a:t>8 </a:t>
            </a:r>
            <a:r>
              <a:rPr lang="en-GB" sz="1200" b="0" i="0" dirty="0">
                <a:solidFill>
                  <a:srgbClr val="000000"/>
                </a:solidFill>
                <a:effectLst/>
                <a:latin typeface="system-ui"/>
              </a:rPr>
              <a:t>And being found in human form, he humbled himself by becoming obedient to the point of death, even death on a cross.</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1800" kern="100" dirty="0">
                <a:effectLst/>
                <a:latin typeface="Aptos" panose="020B0004020202020204" pitchFamily="34" charset="0"/>
                <a:ea typeface="Aptos" panose="020B0004020202020204" pitchFamily="34" charset="0"/>
                <a:cs typeface="Times New Roman" panose="02020603050405020304" pitchFamily="18" charset="0"/>
              </a:rPr>
              <a:t> </a:t>
            </a:r>
          </a:p>
        </p:txBody>
      </p:sp>
      <p:sp>
        <p:nvSpPr>
          <p:cNvPr id="4" name="Slide Number Placeholder 3"/>
          <p:cNvSpPr>
            <a:spLocks noGrp="1"/>
          </p:cNvSpPr>
          <p:nvPr>
            <p:ph type="sldNum" sz="quarter" idx="5"/>
          </p:nvPr>
        </p:nvSpPr>
        <p:spPr/>
        <p:txBody>
          <a:bodyPr/>
          <a:lstStyle/>
          <a:p>
            <a:fld id="{5B0F74EB-C317-461E-9014-13893B93CC72}" type="slidenum">
              <a:rPr lang="en-GB" smtClean="0"/>
              <a:t>13</a:t>
            </a:fld>
            <a:endParaRPr lang="en-GB"/>
          </a:p>
        </p:txBody>
      </p:sp>
    </p:spTree>
    <p:extLst>
      <p:ext uri="{BB962C8B-B14F-4D97-AF65-F5344CB8AC3E}">
        <p14:creationId xmlns:p14="http://schemas.microsoft.com/office/powerpoint/2010/main" val="33572608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Jesus loves you, and He did not shrink back from death, when that was necessary to save you</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God doesn’t ask us to do anything he hasn’t already done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1200" kern="100" dirty="0">
                <a:effectLst/>
                <a:latin typeface="Aptos" panose="020B0004020202020204" pitchFamily="34" charset="0"/>
                <a:ea typeface="Aptos" panose="020B0004020202020204" pitchFamily="34" charset="0"/>
                <a:cs typeface="Times New Roman" panose="02020603050405020304" pitchFamily="18" charset="0"/>
              </a:rPr>
              <a:t>I don’t have this courage by looking inside myself – I look to someone who is greater than me</a:t>
            </a:r>
          </a:p>
          <a:p>
            <a:endParaRPr lang="en-GB" dirty="0"/>
          </a:p>
          <a:p>
            <a:r>
              <a:rPr lang="en-GB" dirty="0"/>
              <a:t>Acts 4:20 </a:t>
            </a:r>
            <a:r>
              <a:rPr lang="en-GB" b="0" i="0" dirty="0">
                <a:solidFill>
                  <a:srgbClr val="001320"/>
                </a:solidFill>
                <a:effectLst/>
                <a:latin typeface="Roboto" panose="02000000000000000000" pitchFamily="2" charset="0"/>
              </a:rPr>
              <a:t>As for us, we cannot help speaking about what we have seen and heard</a:t>
            </a:r>
            <a:endParaRPr lang="en-GB" dirty="0"/>
          </a:p>
        </p:txBody>
      </p:sp>
      <p:sp>
        <p:nvSpPr>
          <p:cNvPr id="4" name="Slide Number Placeholder 3"/>
          <p:cNvSpPr>
            <a:spLocks noGrp="1"/>
          </p:cNvSpPr>
          <p:nvPr>
            <p:ph type="sldNum" sz="quarter" idx="5"/>
          </p:nvPr>
        </p:nvSpPr>
        <p:spPr/>
        <p:txBody>
          <a:bodyPr/>
          <a:lstStyle/>
          <a:p>
            <a:fld id="{5B0F74EB-C317-461E-9014-13893B93CC72}" type="slidenum">
              <a:rPr lang="en-GB" smtClean="0"/>
              <a:t>14</a:t>
            </a:fld>
            <a:endParaRPr lang="en-GB"/>
          </a:p>
        </p:txBody>
      </p:sp>
    </p:spTree>
    <p:extLst>
      <p:ext uri="{BB962C8B-B14F-4D97-AF65-F5344CB8AC3E}">
        <p14:creationId xmlns:p14="http://schemas.microsoft.com/office/powerpoint/2010/main" val="36643142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00" dirty="0" err="1">
                <a:effectLst/>
                <a:latin typeface="Aptos" panose="020B0004020202020204" pitchFamily="34" charset="0"/>
                <a:ea typeface="Aptos" panose="020B0004020202020204" pitchFamily="34" charset="0"/>
                <a:cs typeface="Times New Roman" panose="02020603050405020304" pitchFamily="18" charset="0"/>
              </a:rPr>
              <a:t>Chpt</a:t>
            </a:r>
            <a:r>
              <a:rPr lang="en-GB" sz="1200" b="1" kern="100" dirty="0">
                <a:effectLst/>
                <a:latin typeface="Aptos" panose="020B0004020202020204" pitchFamily="34" charset="0"/>
                <a:ea typeface="Aptos" panose="020B0004020202020204" pitchFamily="34" charset="0"/>
                <a:cs typeface="Times New Roman" panose="02020603050405020304" pitchFamily="18" charset="0"/>
              </a:rPr>
              <a:t> 5 story of giving to God</a:t>
            </a:r>
            <a:r>
              <a:rPr lang="en-GB" sz="1200" kern="100" dirty="0">
                <a:effectLst/>
                <a:latin typeface="Aptos" panose="020B0004020202020204" pitchFamily="34" charset="0"/>
                <a:ea typeface="Aptos" panose="020B0004020202020204" pitchFamily="34" charset="0"/>
                <a:cs typeface="Times New Roman" panose="02020603050405020304" pitchFamily="18" charset="0"/>
              </a:rPr>
              <a:t>, not holding back – god use both but only the second was able to enjoy on going participation </a:t>
            </a:r>
          </a:p>
          <a:p>
            <a:r>
              <a:rPr lang="en-GB" sz="1200" kern="100" dirty="0">
                <a:effectLst/>
                <a:latin typeface="Aptos" panose="020B0004020202020204" pitchFamily="34" charset="0"/>
                <a:ea typeface="Aptos" panose="020B0004020202020204" pitchFamily="34" charset="0"/>
                <a:cs typeface="Times New Roman" panose="02020603050405020304" pitchFamily="18" charset="0"/>
              </a:rPr>
              <a:t>Oh how I wish I’d given him everything </a:t>
            </a:r>
          </a:p>
          <a:p>
            <a:endParaRPr lang="en-GB" dirty="0"/>
          </a:p>
        </p:txBody>
      </p:sp>
      <p:sp>
        <p:nvSpPr>
          <p:cNvPr id="4" name="Slide Number Placeholder 3"/>
          <p:cNvSpPr>
            <a:spLocks noGrp="1"/>
          </p:cNvSpPr>
          <p:nvPr>
            <p:ph type="sldNum" sz="quarter" idx="5"/>
          </p:nvPr>
        </p:nvSpPr>
        <p:spPr/>
        <p:txBody>
          <a:bodyPr/>
          <a:lstStyle/>
          <a:p>
            <a:fld id="{5B0F74EB-C317-461E-9014-13893B93CC72}" type="slidenum">
              <a:rPr lang="en-GB" smtClean="0"/>
              <a:t>15</a:t>
            </a:fld>
            <a:endParaRPr lang="en-GB"/>
          </a:p>
        </p:txBody>
      </p:sp>
    </p:spTree>
    <p:extLst>
      <p:ext uri="{BB962C8B-B14F-4D97-AF65-F5344CB8AC3E}">
        <p14:creationId xmlns:p14="http://schemas.microsoft.com/office/powerpoint/2010/main" val="28654608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Don’t hold back – give Him everything – it’s the only reasonable response in the light of what He has done for you</a:t>
            </a:r>
          </a:p>
          <a:p>
            <a:endParaRPr lang="en-GB" dirty="0"/>
          </a:p>
          <a:p>
            <a:r>
              <a:rPr lang="en-GB" dirty="0"/>
              <a:t>Become heroic by fixing your eyes on the ultimate hero</a:t>
            </a:r>
          </a:p>
          <a:p>
            <a:r>
              <a:rPr lang="en-GB" dirty="0"/>
              <a:t>Can you think of safer hands to put your life into than the hands which were pierced for your salvation? </a:t>
            </a:r>
          </a:p>
        </p:txBody>
      </p:sp>
      <p:sp>
        <p:nvSpPr>
          <p:cNvPr id="4" name="Slide Number Placeholder 3"/>
          <p:cNvSpPr>
            <a:spLocks noGrp="1"/>
          </p:cNvSpPr>
          <p:nvPr>
            <p:ph type="sldNum" sz="quarter" idx="5"/>
          </p:nvPr>
        </p:nvSpPr>
        <p:spPr/>
        <p:txBody>
          <a:bodyPr/>
          <a:lstStyle/>
          <a:p>
            <a:fld id="{5B0F74EB-C317-461E-9014-13893B93CC72}" type="slidenum">
              <a:rPr lang="en-GB" smtClean="0"/>
              <a:t>16</a:t>
            </a:fld>
            <a:endParaRPr lang="en-GB"/>
          </a:p>
        </p:txBody>
      </p:sp>
    </p:spTree>
    <p:extLst>
      <p:ext uri="{BB962C8B-B14F-4D97-AF65-F5344CB8AC3E}">
        <p14:creationId xmlns:p14="http://schemas.microsoft.com/office/powerpoint/2010/main" val="7408648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How will you take God more seriously? </a:t>
            </a:r>
          </a:p>
          <a:p>
            <a:r>
              <a:rPr lang="en-GB" dirty="0"/>
              <a:t>How will you take this community that He has placed you in more seriously? Give priority, make effort to come closer/serve</a:t>
            </a:r>
          </a:p>
          <a:p>
            <a:endParaRPr lang="en-GB" dirty="0"/>
          </a:p>
          <a:p>
            <a:r>
              <a:rPr lang="en-GB" dirty="0"/>
              <a:t>How do you embrace this jail break? “Yes, Lord” then move accordingly</a:t>
            </a:r>
          </a:p>
          <a:p>
            <a:endParaRPr lang="en-GB" dirty="0"/>
          </a:p>
          <a:p>
            <a:r>
              <a:rPr lang="en-GB" dirty="0"/>
              <a:t>A decision to count the cost considering His worth </a:t>
            </a:r>
          </a:p>
          <a:p>
            <a:r>
              <a:rPr lang="en-GB" dirty="0"/>
              <a:t>Do you already know the stand you need to make? </a:t>
            </a:r>
          </a:p>
        </p:txBody>
      </p:sp>
      <p:sp>
        <p:nvSpPr>
          <p:cNvPr id="4" name="Slide Number Placeholder 3"/>
          <p:cNvSpPr>
            <a:spLocks noGrp="1"/>
          </p:cNvSpPr>
          <p:nvPr>
            <p:ph type="sldNum" sz="quarter" idx="5"/>
          </p:nvPr>
        </p:nvSpPr>
        <p:spPr/>
        <p:txBody>
          <a:bodyPr/>
          <a:lstStyle/>
          <a:p>
            <a:fld id="{5B0F74EB-C317-461E-9014-13893B93CC72}" type="slidenum">
              <a:rPr lang="en-GB" smtClean="0"/>
              <a:t>17</a:t>
            </a:fld>
            <a:endParaRPr lang="en-GB"/>
          </a:p>
        </p:txBody>
      </p:sp>
    </p:spTree>
    <p:extLst>
      <p:ext uri="{BB962C8B-B14F-4D97-AF65-F5344CB8AC3E}">
        <p14:creationId xmlns:p14="http://schemas.microsoft.com/office/powerpoint/2010/main" val="13919066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57E8DE-339F-586D-F828-49D9DD2A19D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033C07EF-AD76-B73D-A9B8-13BE926CC20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4F1EEF53-F4D1-9D63-1275-BD8DBE81B93F}"/>
              </a:ext>
            </a:extLst>
          </p:cNvPr>
          <p:cNvSpPr>
            <a:spLocks noGrp="1"/>
          </p:cNvSpPr>
          <p:nvPr>
            <p:ph type="dt" sz="half" idx="10"/>
          </p:nvPr>
        </p:nvSpPr>
        <p:spPr/>
        <p:txBody>
          <a:bodyPr/>
          <a:lstStyle/>
          <a:p>
            <a:fld id="{C24217AD-870B-4BA4-B776-B5582DFB6B2B}" type="datetimeFigureOut">
              <a:rPr lang="en-GB" smtClean="0"/>
              <a:t>16/09/2024</a:t>
            </a:fld>
            <a:endParaRPr lang="en-GB"/>
          </a:p>
        </p:txBody>
      </p:sp>
      <p:sp>
        <p:nvSpPr>
          <p:cNvPr id="5" name="Footer Placeholder 4">
            <a:extLst>
              <a:ext uri="{FF2B5EF4-FFF2-40B4-BE49-F238E27FC236}">
                <a16:creationId xmlns:a16="http://schemas.microsoft.com/office/drawing/2014/main" id="{0DFBECC9-D9C2-A092-D5D2-E5CACF7FBB7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8DB1FB2-454F-5252-6161-3474E4FCECB7}"/>
              </a:ext>
            </a:extLst>
          </p:cNvPr>
          <p:cNvSpPr>
            <a:spLocks noGrp="1"/>
          </p:cNvSpPr>
          <p:nvPr>
            <p:ph type="sldNum" sz="quarter" idx="12"/>
          </p:nvPr>
        </p:nvSpPr>
        <p:spPr/>
        <p:txBody>
          <a:bodyPr/>
          <a:lstStyle/>
          <a:p>
            <a:fld id="{0795E24E-B8DA-4C47-83BF-262673CB3F77}" type="slidenum">
              <a:rPr lang="en-GB" smtClean="0"/>
              <a:t>‹#›</a:t>
            </a:fld>
            <a:endParaRPr lang="en-GB"/>
          </a:p>
        </p:txBody>
      </p:sp>
    </p:spTree>
    <p:extLst>
      <p:ext uri="{BB962C8B-B14F-4D97-AF65-F5344CB8AC3E}">
        <p14:creationId xmlns:p14="http://schemas.microsoft.com/office/powerpoint/2010/main" val="27365816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F54A36-D28E-764F-8ECA-95C32A81595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335B1C9-9FCE-B382-A62A-D65805E8BDA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86990E1-48C1-1BDD-334D-C25F28AC9BA2}"/>
              </a:ext>
            </a:extLst>
          </p:cNvPr>
          <p:cNvSpPr>
            <a:spLocks noGrp="1"/>
          </p:cNvSpPr>
          <p:nvPr>
            <p:ph type="dt" sz="half" idx="10"/>
          </p:nvPr>
        </p:nvSpPr>
        <p:spPr/>
        <p:txBody>
          <a:bodyPr/>
          <a:lstStyle/>
          <a:p>
            <a:fld id="{C24217AD-870B-4BA4-B776-B5582DFB6B2B}" type="datetimeFigureOut">
              <a:rPr lang="en-GB" smtClean="0"/>
              <a:t>16/09/2024</a:t>
            </a:fld>
            <a:endParaRPr lang="en-GB"/>
          </a:p>
        </p:txBody>
      </p:sp>
      <p:sp>
        <p:nvSpPr>
          <p:cNvPr id="5" name="Footer Placeholder 4">
            <a:extLst>
              <a:ext uri="{FF2B5EF4-FFF2-40B4-BE49-F238E27FC236}">
                <a16:creationId xmlns:a16="http://schemas.microsoft.com/office/drawing/2014/main" id="{211E7DB6-C0AD-36D5-7B39-AF8F5E7FBD8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D95AC7A-851F-AF1F-AC59-18E71067A3E9}"/>
              </a:ext>
            </a:extLst>
          </p:cNvPr>
          <p:cNvSpPr>
            <a:spLocks noGrp="1"/>
          </p:cNvSpPr>
          <p:nvPr>
            <p:ph type="sldNum" sz="quarter" idx="12"/>
          </p:nvPr>
        </p:nvSpPr>
        <p:spPr/>
        <p:txBody>
          <a:bodyPr/>
          <a:lstStyle/>
          <a:p>
            <a:fld id="{0795E24E-B8DA-4C47-83BF-262673CB3F77}" type="slidenum">
              <a:rPr lang="en-GB" smtClean="0"/>
              <a:t>‹#›</a:t>
            </a:fld>
            <a:endParaRPr lang="en-GB"/>
          </a:p>
        </p:txBody>
      </p:sp>
    </p:spTree>
    <p:extLst>
      <p:ext uri="{BB962C8B-B14F-4D97-AF65-F5344CB8AC3E}">
        <p14:creationId xmlns:p14="http://schemas.microsoft.com/office/powerpoint/2010/main" val="33697746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8BB94C-B145-62B4-9EE6-DFB45383F62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9120D6AE-6304-10D1-A7EE-24182E6B9C5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B50F053-12AB-80D9-95C9-B973CA22F38C}"/>
              </a:ext>
            </a:extLst>
          </p:cNvPr>
          <p:cNvSpPr>
            <a:spLocks noGrp="1"/>
          </p:cNvSpPr>
          <p:nvPr>
            <p:ph type="dt" sz="half" idx="10"/>
          </p:nvPr>
        </p:nvSpPr>
        <p:spPr/>
        <p:txBody>
          <a:bodyPr/>
          <a:lstStyle/>
          <a:p>
            <a:fld id="{C24217AD-870B-4BA4-B776-B5582DFB6B2B}" type="datetimeFigureOut">
              <a:rPr lang="en-GB" smtClean="0"/>
              <a:t>16/09/2024</a:t>
            </a:fld>
            <a:endParaRPr lang="en-GB"/>
          </a:p>
        </p:txBody>
      </p:sp>
      <p:sp>
        <p:nvSpPr>
          <p:cNvPr id="5" name="Footer Placeholder 4">
            <a:extLst>
              <a:ext uri="{FF2B5EF4-FFF2-40B4-BE49-F238E27FC236}">
                <a16:creationId xmlns:a16="http://schemas.microsoft.com/office/drawing/2014/main" id="{1225CD98-EE24-2345-26E9-74EC0306AF9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61614BC-8CE3-286E-6D00-4A2B4BEE4DB7}"/>
              </a:ext>
            </a:extLst>
          </p:cNvPr>
          <p:cNvSpPr>
            <a:spLocks noGrp="1"/>
          </p:cNvSpPr>
          <p:nvPr>
            <p:ph type="sldNum" sz="quarter" idx="12"/>
          </p:nvPr>
        </p:nvSpPr>
        <p:spPr/>
        <p:txBody>
          <a:bodyPr/>
          <a:lstStyle/>
          <a:p>
            <a:fld id="{0795E24E-B8DA-4C47-83BF-262673CB3F77}" type="slidenum">
              <a:rPr lang="en-GB" smtClean="0"/>
              <a:t>‹#›</a:t>
            </a:fld>
            <a:endParaRPr lang="en-GB"/>
          </a:p>
        </p:txBody>
      </p:sp>
    </p:spTree>
    <p:extLst>
      <p:ext uri="{BB962C8B-B14F-4D97-AF65-F5344CB8AC3E}">
        <p14:creationId xmlns:p14="http://schemas.microsoft.com/office/powerpoint/2010/main" val="10780187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E6144B-2259-E22E-FAD0-0536A40DAD0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99547AF-9C87-10B3-EA22-66D2F614EA0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3705579F-0F86-B7FC-3E7B-08B591CBB6E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1057B56D-C25F-EDB2-800B-9456E47EC65E}"/>
              </a:ext>
            </a:extLst>
          </p:cNvPr>
          <p:cNvSpPr>
            <a:spLocks noGrp="1"/>
          </p:cNvSpPr>
          <p:nvPr>
            <p:ph type="dt" sz="half" idx="10"/>
          </p:nvPr>
        </p:nvSpPr>
        <p:spPr/>
        <p:txBody>
          <a:bodyPr/>
          <a:lstStyle/>
          <a:p>
            <a:fld id="{C24217AD-870B-4BA4-B776-B5582DFB6B2B}" type="datetimeFigureOut">
              <a:rPr lang="en-GB" smtClean="0"/>
              <a:t>16/09/2024</a:t>
            </a:fld>
            <a:endParaRPr lang="en-GB"/>
          </a:p>
        </p:txBody>
      </p:sp>
      <p:sp>
        <p:nvSpPr>
          <p:cNvPr id="6" name="Footer Placeholder 5">
            <a:extLst>
              <a:ext uri="{FF2B5EF4-FFF2-40B4-BE49-F238E27FC236}">
                <a16:creationId xmlns:a16="http://schemas.microsoft.com/office/drawing/2014/main" id="{D718D88D-7E7E-43AF-AF5C-BD3216E334C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19A885A-552A-9047-BB90-74326C517261}"/>
              </a:ext>
            </a:extLst>
          </p:cNvPr>
          <p:cNvSpPr>
            <a:spLocks noGrp="1"/>
          </p:cNvSpPr>
          <p:nvPr>
            <p:ph type="sldNum" sz="quarter" idx="12"/>
          </p:nvPr>
        </p:nvSpPr>
        <p:spPr/>
        <p:txBody>
          <a:bodyPr/>
          <a:lstStyle/>
          <a:p>
            <a:fld id="{0795E24E-B8DA-4C47-83BF-262673CB3F77}" type="slidenum">
              <a:rPr lang="en-GB" smtClean="0"/>
              <a:t>‹#›</a:t>
            </a:fld>
            <a:endParaRPr lang="en-GB"/>
          </a:p>
        </p:txBody>
      </p:sp>
    </p:spTree>
    <p:extLst>
      <p:ext uri="{BB962C8B-B14F-4D97-AF65-F5344CB8AC3E}">
        <p14:creationId xmlns:p14="http://schemas.microsoft.com/office/powerpoint/2010/main" val="3744694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06C438-7F23-A831-4553-3A399D08685B}"/>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2096065-F73C-EE24-7EC3-01E98FF86FA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72A948A-D641-44F6-03AA-24E9C7FB971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4DAD7E4E-127B-4FE1-CC1E-DA75A971720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E90DB6D-895C-3969-40C8-21DDEED5401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61CE83F6-0692-9279-524B-3C8B35968CE9}"/>
              </a:ext>
            </a:extLst>
          </p:cNvPr>
          <p:cNvSpPr>
            <a:spLocks noGrp="1"/>
          </p:cNvSpPr>
          <p:nvPr>
            <p:ph type="dt" sz="half" idx="10"/>
          </p:nvPr>
        </p:nvSpPr>
        <p:spPr/>
        <p:txBody>
          <a:bodyPr/>
          <a:lstStyle/>
          <a:p>
            <a:fld id="{C24217AD-870B-4BA4-B776-B5582DFB6B2B}" type="datetimeFigureOut">
              <a:rPr lang="en-GB" smtClean="0"/>
              <a:t>16/09/2024</a:t>
            </a:fld>
            <a:endParaRPr lang="en-GB"/>
          </a:p>
        </p:txBody>
      </p:sp>
      <p:sp>
        <p:nvSpPr>
          <p:cNvPr id="8" name="Footer Placeholder 7">
            <a:extLst>
              <a:ext uri="{FF2B5EF4-FFF2-40B4-BE49-F238E27FC236}">
                <a16:creationId xmlns:a16="http://schemas.microsoft.com/office/drawing/2014/main" id="{1B5E46AC-64D7-DBFF-E32B-80BDE01ABD8E}"/>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87452E86-CC4C-27DF-532D-C8D0B21FE5D7}"/>
              </a:ext>
            </a:extLst>
          </p:cNvPr>
          <p:cNvSpPr>
            <a:spLocks noGrp="1"/>
          </p:cNvSpPr>
          <p:nvPr>
            <p:ph type="sldNum" sz="quarter" idx="12"/>
          </p:nvPr>
        </p:nvSpPr>
        <p:spPr/>
        <p:txBody>
          <a:bodyPr/>
          <a:lstStyle/>
          <a:p>
            <a:fld id="{0795E24E-B8DA-4C47-83BF-262673CB3F77}" type="slidenum">
              <a:rPr lang="en-GB" smtClean="0"/>
              <a:t>‹#›</a:t>
            </a:fld>
            <a:endParaRPr lang="en-GB"/>
          </a:p>
        </p:txBody>
      </p:sp>
    </p:spTree>
    <p:extLst>
      <p:ext uri="{BB962C8B-B14F-4D97-AF65-F5344CB8AC3E}">
        <p14:creationId xmlns:p14="http://schemas.microsoft.com/office/powerpoint/2010/main" val="12082916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BEA7C7-4AEA-BC1D-2E2C-A60475CA5B2F}"/>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49966BEC-E1FF-2B3C-7070-31042934A347}"/>
              </a:ext>
            </a:extLst>
          </p:cNvPr>
          <p:cNvSpPr>
            <a:spLocks noGrp="1"/>
          </p:cNvSpPr>
          <p:nvPr>
            <p:ph type="dt" sz="half" idx="10"/>
          </p:nvPr>
        </p:nvSpPr>
        <p:spPr/>
        <p:txBody>
          <a:bodyPr/>
          <a:lstStyle/>
          <a:p>
            <a:fld id="{C24217AD-870B-4BA4-B776-B5582DFB6B2B}" type="datetimeFigureOut">
              <a:rPr lang="en-GB" smtClean="0"/>
              <a:t>16/09/2024</a:t>
            </a:fld>
            <a:endParaRPr lang="en-GB"/>
          </a:p>
        </p:txBody>
      </p:sp>
      <p:sp>
        <p:nvSpPr>
          <p:cNvPr id="4" name="Footer Placeholder 3">
            <a:extLst>
              <a:ext uri="{FF2B5EF4-FFF2-40B4-BE49-F238E27FC236}">
                <a16:creationId xmlns:a16="http://schemas.microsoft.com/office/drawing/2014/main" id="{C63423C2-8A24-6F0D-7AED-D8B658DA1899}"/>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4EE719B0-2603-7D94-1EF3-CCD47D736464}"/>
              </a:ext>
            </a:extLst>
          </p:cNvPr>
          <p:cNvSpPr>
            <a:spLocks noGrp="1"/>
          </p:cNvSpPr>
          <p:nvPr>
            <p:ph type="sldNum" sz="quarter" idx="12"/>
          </p:nvPr>
        </p:nvSpPr>
        <p:spPr/>
        <p:txBody>
          <a:bodyPr/>
          <a:lstStyle/>
          <a:p>
            <a:fld id="{0795E24E-B8DA-4C47-83BF-262673CB3F77}" type="slidenum">
              <a:rPr lang="en-GB" smtClean="0"/>
              <a:t>‹#›</a:t>
            </a:fld>
            <a:endParaRPr lang="en-GB"/>
          </a:p>
        </p:txBody>
      </p:sp>
    </p:spTree>
    <p:extLst>
      <p:ext uri="{BB962C8B-B14F-4D97-AF65-F5344CB8AC3E}">
        <p14:creationId xmlns:p14="http://schemas.microsoft.com/office/powerpoint/2010/main" val="23831994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340F98C-0CE5-82B7-FA79-EC7E2A73DA97}"/>
              </a:ext>
            </a:extLst>
          </p:cNvPr>
          <p:cNvSpPr>
            <a:spLocks noGrp="1"/>
          </p:cNvSpPr>
          <p:nvPr>
            <p:ph type="dt" sz="half" idx="10"/>
          </p:nvPr>
        </p:nvSpPr>
        <p:spPr/>
        <p:txBody>
          <a:bodyPr/>
          <a:lstStyle/>
          <a:p>
            <a:fld id="{C24217AD-870B-4BA4-B776-B5582DFB6B2B}" type="datetimeFigureOut">
              <a:rPr lang="en-GB" smtClean="0"/>
              <a:t>16/09/2024</a:t>
            </a:fld>
            <a:endParaRPr lang="en-GB"/>
          </a:p>
        </p:txBody>
      </p:sp>
      <p:sp>
        <p:nvSpPr>
          <p:cNvPr id="3" name="Footer Placeholder 2">
            <a:extLst>
              <a:ext uri="{FF2B5EF4-FFF2-40B4-BE49-F238E27FC236}">
                <a16:creationId xmlns:a16="http://schemas.microsoft.com/office/drawing/2014/main" id="{582DDEFA-CAC1-6B4B-CD28-518346C77ED4}"/>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302B65D0-BEDE-3946-0163-72C5A37E6F0E}"/>
              </a:ext>
            </a:extLst>
          </p:cNvPr>
          <p:cNvSpPr>
            <a:spLocks noGrp="1"/>
          </p:cNvSpPr>
          <p:nvPr>
            <p:ph type="sldNum" sz="quarter" idx="12"/>
          </p:nvPr>
        </p:nvSpPr>
        <p:spPr/>
        <p:txBody>
          <a:bodyPr/>
          <a:lstStyle/>
          <a:p>
            <a:fld id="{0795E24E-B8DA-4C47-83BF-262673CB3F77}" type="slidenum">
              <a:rPr lang="en-GB" smtClean="0"/>
              <a:t>‹#›</a:t>
            </a:fld>
            <a:endParaRPr lang="en-GB"/>
          </a:p>
        </p:txBody>
      </p:sp>
    </p:spTree>
    <p:extLst>
      <p:ext uri="{BB962C8B-B14F-4D97-AF65-F5344CB8AC3E}">
        <p14:creationId xmlns:p14="http://schemas.microsoft.com/office/powerpoint/2010/main" val="4141061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52687-793D-B123-6883-3721BA2FC95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6351499F-8F97-01CC-AF7A-0EBDF57A2FF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D1368114-C9ED-C2CE-524E-49F8BC8C17F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E683463-1A83-F146-71B1-AA55B04F3CE6}"/>
              </a:ext>
            </a:extLst>
          </p:cNvPr>
          <p:cNvSpPr>
            <a:spLocks noGrp="1"/>
          </p:cNvSpPr>
          <p:nvPr>
            <p:ph type="dt" sz="half" idx="10"/>
          </p:nvPr>
        </p:nvSpPr>
        <p:spPr/>
        <p:txBody>
          <a:bodyPr/>
          <a:lstStyle/>
          <a:p>
            <a:fld id="{C24217AD-870B-4BA4-B776-B5582DFB6B2B}" type="datetimeFigureOut">
              <a:rPr lang="en-GB" smtClean="0"/>
              <a:t>16/09/2024</a:t>
            </a:fld>
            <a:endParaRPr lang="en-GB"/>
          </a:p>
        </p:txBody>
      </p:sp>
      <p:sp>
        <p:nvSpPr>
          <p:cNvPr id="6" name="Footer Placeholder 5">
            <a:extLst>
              <a:ext uri="{FF2B5EF4-FFF2-40B4-BE49-F238E27FC236}">
                <a16:creationId xmlns:a16="http://schemas.microsoft.com/office/drawing/2014/main" id="{C2198269-C4A3-404F-F935-FBD29C7BD0B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62BD425-CCDD-5407-6A76-5B7A6704A929}"/>
              </a:ext>
            </a:extLst>
          </p:cNvPr>
          <p:cNvSpPr>
            <a:spLocks noGrp="1"/>
          </p:cNvSpPr>
          <p:nvPr>
            <p:ph type="sldNum" sz="quarter" idx="12"/>
          </p:nvPr>
        </p:nvSpPr>
        <p:spPr/>
        <p:txBody>
          <a:bodyPr/>
          <a:lstStyle/>
          <a:p>
            <a:fld id="{0795E24E-B8DA-4C47-83BF-262673CB3F77}" type="slidenum">
              <a:rPr lang="en-GB" smtClean="0"/>
              <a:t>‹#›</a:t>
            </a:fld>
            <a:endParaRPr lang="en-GB"/>
          </a:p>
        </p:txBody>
      </p:sp>
    </p:spTree>
    <p:extLst>
      <p:ext uri="{BB962C8B-B14F-4D97-AF65-F5344CB8AC3E}">
        <p14:creationId xmlns:p14="http://schemas.microsoft.com/office/powerpoint/2010/main" val="23408207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A5160C-1825-111F-4FD2-4032C39D346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60977C60-ED29-0580-6A70-21453CEC982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70A55FB1-32FA-68E4-06E9-EE46398C676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D2A767A-5D45-A724-10CB-F81BD0E832AD}"/>
              </a:ext>
            </a:extLst>
          </p:cNvPr>
          <p:cNvSpPr>
            <a:spLocks noGrp="1"/>
          </p:cNvSpPr>
          <p:nvPr>
            <p:ph type="dt" sz="half" idx="10"/>
          </p:nvPr>
        </p:nvSpPr>
        <p:spPr/>
        <p:txBody>
          <a:bodyPr/>
          <a:lstStyle/>
          <a:p>
            <a:fld id="{C24217AD-870B-4BA4-B776-B5582DFB6B2B}" type="datetimeFigureOut">
              <a:rPr lang="en-GB" smtClean="0"/>
              <a:t>16/09/2024</a:t>
            </a:fld>
            <a:endParaRPr lang="en-GB"/>
          </a:p>
        </p:txBody>
      </p:sp>
      <p:sp>
        <p:nvSpPr>
          <p:cNvPr id="6" name="Footer Placeholder 5">
            <a:extLst>
              <a:ext uri="{FF2B5EF4-FFF2-40B4-BE49-F238E27FC236}">
                <a16:creationId xmlns:a16="http://schemas.microsoft.com/office/drawing/2014/main" id="{CB7699B4-0459-51A9-BBF9-63721D37348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C3DD951-407F-A209-455A-4AA198BBA144}"/>
              </a:ext>
            </a:extLst>
          </p:cNvPr>
          <p:cNvSpPr>
            <a:spLocks noGrp="1"/>
          </p:cNvSpPr>
          <p:nvPr>
            <p:ph type="sldNum" sz="quarter" idx="12"/>
          </p:nvPr>
        </p:nvSpPr>
        <p:spPr/>
        <p:txBody>
          <a:bodyPr/>
          <a:lstStyle/>
          <a:p>
            <a:fld id="{0795E24E-B8DA-4C47-83BF-262673CB3F77}" type="slidenum">
              <a:rPr lang="en-GB" smtClean="0"/>
              <a:t>‹#›</a:t>
            </a:fld>
            <a:endParaRPr lang="en-GB"/>
          </a:p>
        </p:txBody>
      </p:sp>
    </p:spTree>
    <p:extLst>
      <p:ext uri="{BB962C8B-B14F-4D97-AF65-F5344CB8AC3E}">
        <p14:creationId xmlns:p14="http://schemas.microsoft.com/office/powerpoint/2010/main" val="2782121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30A67D-84D8-DD3A-3F08-4644089D0384}"/>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9C64B52-7DDE-CEF3-1315-35270BBC6FD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E8188D3-30BE-E3BF-7AD4-994559708C9A}"/>
              </a:ext>
            </a:extLst>
          </p:cNvPr>
          <p:cNvSpPr>
            <a:spLocks noGrp="1"/>
          </p:cNvSpPr>
          <p:nvPr>
            <p:ph type="dt" sz="half" idx="10"/>
          </p:nvPr>
        </p:nvSpPr>
        <p:spPr/>
        <p:txBody>
          <a:bodyPr/>
          <a:lstStyle/>
          <a:p>
            <a:fld id="{C24217AD-870B-4BA4-B776-B5582DFB6B2B}" type="datetimeFigureOut">
              <a:rPr lang="en-GB" smtClean="0"/>
              <a:t>16/09/2024</a:t>
            </a:fld>
            <a:endParaRPr lang="en-GB"/>
          </a:p>
        </p:txBody>
      </p:sp>
      <p:sp>
        <p:nvSpPr>
          <p:cNvPr id="5" name="Footer Placeholder 4">
            <a:extLst>
              <a:ext uri="{FF2B5EF4-FFF2-40B4-BE49-F238E27FC236}">
                <a16:creationId xmlns:a16="http://schemas.microsoft.com/office/drawing/2014/main" id="{DCFFB9DC-850A-8BE5-9578-E76407A6996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B43F4A7-CF59-214F-37EF-2C4CF14DE6CA}"/>
              </a:ext>
            </a:extLst>
          </p:cNvPr>
          <p:cNvSpPr>
            <a:spLocks noGrp="1"/>
          </p:cNvSpPr>
          <p:nvPr>
            <p:ph type="sldNum" sz="quarter" idx="12"/>
          </p:nvPr>
        </p:nvSpPr>
        <p:spPr/>
        <p:txBody>
          <a:bodyPr/>
          <a:lstStyle/>
          <a:p>
            <a:fld id="{0795E24E-B8DA-4C47-83BF-262673CB3F77}" type="slidenum">
              <a:rPr lang="en-GB" smtClean="0"/>
              <a:t>‹#›</a:t>
            </a:fld>
            <a:endParaRPr lang="en-GB"/>
          </a:p>
        </p:txBody>
      </p:sp>
    </p:spTree>
    <p:extLst>
      <p:ext uri="{BB962C8B-B14F-4D97-AF65-F5344CB8AC3E}">
        <p14:creationId xmlns:p14="http://schemas.microsoft.com/office/powerpoint/2010/main" val="9416089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C2EC223-5AB7-45A8-BA6C-2B3484A935D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9E8DDFF-EBE7-3E0F-6CC3-0470E469762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7969921-E92B-0915-C61F-65CC29F95793}"/>
              </a:ext>
            </a:extLst>
          </p:cNvPr>
          <p:cNvSpPr>
            <a:spLocks noGrp="1"/>
          </p:cNvSpPr>
          <p:nvPr>
            <p:ph type="dt" sz="half" idx="10"/>
          </p:nvPr>
        </p:nvSpPr>
        <p:spPr/>
        <p:txBody>
          <a:bodyPr/>
          <a:lstStyle/>
          <a:p>
            <a:fld id="{C24217AD-870B-4BA4-B776-B5582DFB6B2B}" type="datetimeFigureOut">
              <a:rPr lang="en-GB" smtClean="0"/>
              <a:t>16/09/2024</a:t>
            </a:fld>
            <a:endParaRPr lang="en-GB"/>
          </a:p>
        </p:txBody>
      </p:sp>
      <p:sp>
        <p:nvSpPr>
          <p:cNvPr id="5" name="Footer Placeholder 4">
            <a:extLst>
              <a:ext uri="{FF2B5EF4-FFF2-40B4-BE49-F238E27FC236}">
                <a16:creationId xmlns:a16="http://schemas.microsoft.com/office/drawing/2014/main" id="{EAA99B49-82A5-C0FC-15A0-45E017B5AA1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44CDF89-F849-2A97-92E0-07819A191BD3}"/>
              </a:ext>
            </a:extLst>
          </p:cNvPr>
          <p:cNvSpPr>
            <a:spLocks noGrp="1"/>
          </p:cNvSpPr>
          <p:nvPr>
            <p:ph type="sldNum" sz="quarter" idx="12"/>
          </p:nvPr>
        </p:nvSpPr>
        <p:spPr/>
        <p:txBody>
          <a:bodyPr/>
          <a:lstStyle/>
          <a:p>
            <a:fld id="{0795E24E-B8DA-4C47-83BF-262673CB3F77}" type="slidenum">
              <a:rPr lang="en-GB" smtClean="0"/>
              <a:t>‹#›</a:t>
            </a:fld>
            <a:endParaRPr lang="en-GB"/>
          </a:p>
        </p:txBody>
      </p:sp>
    </p:spTree>
    <p:extLst>
      <p:ext uri="{BB962C8B-B14F-4D97-AF65-F5344CB8AC3E}">
        <p14:creationId xmlns:p14="http://schemas.microsoft.com/office/powerpoint/2010/main" val="16430712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BAE8E17-DCD1-0B47-F061-4AD3BEB68B0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DDAE422-8BA8-78E7-7897-BC61166DB6B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D2CE63D-B4CC-3EBB-BE27-CA58678124D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24217AD-870B-4BA4-B776-B5582DFB6B2B}" type="datetimeFigureOut">
              <a:rPr lang="en-GB" smtClean="0"/>
              <a:t>16/09/2024</a:t>
            </a:fld>
            <a:endParaRPr lang="en-GB"/>
          </a:p>
        </p:txBody>
      </p:sp>
      <p:sp>
        <p:nvSpPr>
          <p:cNvPr id="5" name="Footer Placeholder 4">
            <a:extLst>
              <a:ext uri="{FF2B5EF4-FFF2-40B4-BE49-F238E27FC236}">
                <a16:creationId xmlns:a16="http://schemas.microsoft.com/office/drawing/2014/main" id="{9E7620E6-A773-37CF-01B2-E970DB53887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B96D5C1A-7415-2A7D-89A3-7202008AC81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795E24E-B8DA-4C47-83BF-262673CB3F77}" type="slidenum">
              <a:rPr lang="en-GB" smtClean="0"/>
              <a:t>‹#›</a:t>
            </a:fld>
            <a:endParaRPr lang="en-GB"/>
          </a:p>
        </p:txBody>
      </p:sp>
    </p:spTree>
    <p:extLst>
      <p:ext uri="{BB962C8B-B14F-4D97-AF65-F5344CB8AC3E}">
        <p14:creationId xmlns:p14="http://schemas.microsoft.com/office/powerpoint/2010/main" val="349139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9.gif"/><Relationship Id="rId4" Type="http://schemas.openxmlformats.org/officeDocument/2006/relationships/image" Target="../media/image18.gif"/></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hyperlink" Target="https://www.brainyquote.com/authors/jim-elliot-quotes"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205" name="Rectangle 8204">
            <a:extLst>
              <a:ext uri="{FF2B5EF4-FFF2-40B4-BE49-F238E27FC236}">
                <a16:creationId xmlns:a16="http://schemas.microsoft.com/office/drawing/2014/main" id="{7BDAC5B6-20CE-447F-8BA1-F2274AC7AE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07" name="Freeform: Shape 8206">
            <a:extLst>
              <a:ext uri="{FF2B5EF4-FFF2-40B4-BE49-F238E27FC236}">
                <a16:creationId xmlns:a16="http://schemas.microsoft.com/office/drawing/2014/main" id="{D1D22B31-BF8F-446B-9009-8A251FB177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custGeom>
            <a:avLst/>
            <a:gdLst>
              <a:gd name="connsiteX0" fmla="*/ 3094406 w 12192000"/>
              <a:gd name="connsiteY0" fmla="*/ 283966 h 6858000"/>
              <a:gd name="connsiteX1" fmla="*/ 3038833 w 12192000"/>
              <a:gd name="connsiteY1" fmla="*/ 309661 h 6858000"/>
              <a:gd name="connsiteX2" fmla="*/ 3348384 w 12192000"/>
              <a:gd name="connsiteY2" fmla="*/ 406000 h 6858000"/>
              <a:gd name="connsiteX3" fmla="*/ 2864309 w 12192000"/>
              <a:gd name="connsiteY3" fmla="*/ 355295 h 6858000"/>
              <a:gd name="connsiteX4" fmla="*/ 2856039 w 12192000"/>
              <a:gd name="connsiteY4" fmla="*/ 388058 h 6858000"/>
              <a:gd name="connsiteX5" fmla="*/ 3405794 w 12192000"/>
              <a:gd name="connsiteY5" fmla="*/ 512089 h 6858000"/>
              <a:gd name="connsiteX6" fmla="*/ 3356651 w 12192000"/>
              <a:gd name="connsiteY6" fmla="*/ 531204 h 6858000"/>
              <a:gd name="connsiteX7" fmla="*/ 3064552 w 12192000"/>
              <a:gd name="connsiteY7" fmla="*/ 483228 h 6858000"/>
              <a:gd name="connsiteX8" fmla="*/ 3005765 w 12192000"/>
              <a:gd name="connsiteY8" fmla="*/ 495708 h 6858000"/>
              <a:gd name="connsiteX9" fmla="*/ 3034700 w 12192000"/>
              <a:gd name="connsiteY9" fmla="*/ 553823 h 6858000"/>
              <a:gd name="connsiteX10" fmla="*/ 3161459 w 12192000"/>
              <a:gd name="connsiteY10" fmla="*/ 576445 h 6858000"/>
              <a:gd name="connsiteX11" fmla="*/ 3358949 w 12192000"/>
              <a:gd name="connsiteY11" fmla="*/ 712961 h 6858000"/>
              <a:gd name="connsiteX12" fmla="*/ 3059960 w 12192000"/>
              <a:gd name="connsiteY12" fmla="*/ 696576 h 6858000"/>
              <a:gd name="connsiteX13" fmla="*/ 3007143 w 12192000"/>
              <a:gd name="connsiteY13" fmla="*/ 729732 h 6858000"/>
              <a:gd name="connsiteX14" fmla="*/ 2986935 w 12192000"/>
              <a:gd name="connsiteY14" fmla="*/ 772635 h 6858000"/>
              <a:gd name="connsiteX15" fmla="*/ 2871197 w 12192000"/>
              <a:gd name="connsiteY15" fmla="*/ 808127 h 6858000"/>
              <a:gd name="connsiteX16" fmla="*/ 3053071 w 12192000"/>
              <a:gd name="connsiteY16" fmla="*/ 847913 h 6858000"/>
              <a:gd name="connsiteX17" fmla="*/ 2858796 w 12192000"/>
              <a:gd name="connsiteY17" fmla="*/ 847913 h 6858000"/>
              <a:gd name="connsiteX18" fmla="*/ 2635588 w 12192000"/>
              <a:gd name="connsiteY18" fmla="*/ 820611 h 6858000"/>
              <a:gd name="connsiteX19" fmla="*/ 2397683 w 12192000"/>
              <a:gd name="connsiteY19" fmla="*/ 829190 h 6858000"/>
              <a:gd name="connsiteX20" fmla="*/ 1921874 w 12192000"/>
              <a:gd name="connsiteY20" fmla="*/ 778877 h 6858000"/>
              <a:gd name="connsiteX21" fmla="*/ 1695450 w 12192000"/>
              <a:gd name="connsiteY21" fmla="*/ 782386 h 6858000"/>
              <a:gd name="connsiteX22" fmla="*/ 2954324 w 12192000"/>
              <a:gd name="connsiteY22" fmla="*/ 1120940 h 6858000"/>
              <a:gd name="connsiteX23" fmla="*/ 2890028 w 12192000"/>
              <a:gd name="connsiteY23" fmla="*/ 1195435 h 6858000"/>
              <a:gd name="connsiteX24" fmla="*/ 3153652 w 12192000"/>
              <a:gd name="connsiteY24" fmla="*/ 1276563 h 6858000"/>
              <a:gd name="connsiteX25" fmla="*/ 3218410 w 12192000"/>
              <a:gd name="connsiteY25" fmla="*/ 1356911 h 6858000"/>
              <a:gd name="connsiteX26" fmla="*/ 3137118 w 12192000"/>
              <a:gd name="connsiteY26" fmla="*/ 1349891 h 6858000"/>
              <a:gd name="connsiteX27" fmla="*/ 3067309 w 12192000"/>
              <a:gd name="connsiteY27" fmla="*/ 1365102 h 6858000"/>
              <a:gd name="connsiteX28" fmla="*/ 3096243 w 12192000"/>
              <a:gd name="connsiteY28" fmla="*/ 1467292 h 6858000"/>
              <a:gd name="connsiteX29" fmla="*/ 3468716 w 12192000"/>
              <a:gd name="connsiteY29" fmla="*/ 1599125 h 6858000"/>
              <a:gd name="connsiteX30" fmla="*/ 3502241 w 12192000"/>
              <a:gd name="connsiteY30" fmla="*/ 1642029 h 6858000"/>
              <a:gd name="connsiteX31" fmla="*/ 3457692 w 12192000"/>
              <a:gd name="connsiteY31" fmla="*/ 1672453 h 6858000"/>
              <a:gd name="connsiteX32" fmla="*/ 3337362 w 12192000"/>
              <a:gd name="connsiteY32" fmla="*/ 1688053 h 6858000"/>
              <a:gd name="connsiteX33" fmla="*/ 3505915 w 12192000"/>
              <a:gd name="connsiteY33" fmla="*/ 1834318 h 6858000"/>
              <a:gd name="connsiteX34" fmla="*/ 3567458 w 12192000"/>
              <a:gd name="connsiteY34" fmla="*/ 1874880 h 6858000"/>
              <a:gd name="connsiteX35" fmla="*/ 3672634 w 12192000"/>
              <a:gd name="connsiteY35" fmla="*/ 1937678 h 6858000"/>
              <a:gd name="connsiteX36" fmla="*/ 3674470 w 12192000"/>
              <a:gd name="connsiteY36" fmla="*/ 1956789 h 6858000"/>
              <a:gd name="connsiteX37" fmla="*/ 3531176 w 12192000"/>
              <a:gd name="connsiteY37" fmla="*/ 2024266 h 6858000"/>
              <a:gd name="connsiteX38" fmla="*/ 3272604 w 12192000"/>
              <a:gd name="connsiteY38" fmla="*/ 2005933 h 6858000"/>
              <a:gd name="connsiteX39" fmla="*/ 3654720 w 12192000"/>
              <a:gd name="connsiteY39" fmla="*/ 2106564 h 6858000"/>
              <a:gd name="connsiteX40" fmla="*/ 2417892 w 12192000"/>
              <a:gd name="connsiteY40" fmla="*/ 1866690 h 6858000"/>
              <a:gd name="connsiteX41" fmla="*/ 2496888 w 12192000"/>
              <a:gd name="connsiteY41" fmla="*/ 1929487 h 6858000"/>
              <a:gd name="connsiteX42" fmla="*/ 2929526 w 12192000"/>
              <a:gd name="connsiteY42" fmla="*/ 2094862 h 6858000"/>
              <a:gd name="connsiteX43" fmla="*/ 3052152 w 12192000"/>
              <a:gd name="connsiteY43" fmla="*/ 2198613 h 6858000"/>
              <a:gd name="connsiteX44" fmla="*/ 3180748 w 12192000"/>
              <a:gd name="connsiteY44" fmla="*/ 2255948 h 6858000"/>
              <a:gd name="connsiteX45" fmla="*/ 3361244 w 12192000"/>
              <a:gd name="connsiteY45" fmla="*/ 2254777 h 6858000"/>
              <a:gd name="connsiteX46" fmla="*/ 3489382 w 12192000"/>
              <a:gd name="connsiteY46" fmla="*/ 2342926 h 6858000"/>
              <a:gd name="connsiteX47" fmla="*/ 3355733 w 12192000"/>
              <a:gd name="connsiteY47" fmla="*/ 2361649 h 6858000"/>
              <a:gd name="connsiteX48" fmla="*/ 3199121 w 12192000"/>
              <a:gd name="connsiteY48" fmla="*/ 2347216 h 6858000"/>
              <a:gd name="connsiteX49" fmla="*/ 2861091 w 12192000"/>
              <a:gd name="connsiteY49" fmla="*/ 2351896 h 6858000"/>
              <a:gd name="connsiteX50" fmla="*/ 2667278 w 12192000"/>
              <a:gd name="connsiteY50" fmla="*/ 2369058 h 6858000"/>
              <a:gd name="connsiteX51" fmla="*/ 2221781 w 12192000"/>
              <a:gd name="connsiteY51" fmla="*/ 2339805 h 6858000"/>
              <a:gd name="connsiteX52" fmla="*/ 2247961 w 12192000"/>
              <a:gd name="connsiteY52" fmla="*/ 2414693 h 6858000"/>
              <a:gd name="connsiteX53" fmla="*/ 2231425 w 12192000"/>
              <a:gd name="connsiteY53" fmla="*/ 2479828 h 6858000"/>
              <a:gd name="connsiteX54" fmla="*/ 2224996 w 12192000"/>
              <a:gd name="connsiteY54" fmla="*/ 2621414 h 6858000"/>
              <a:gd name="connsiteX55" fmla="*/ 2229131 w 12192000"/>
              <a:gd name="connsiteY55" fmla="*/ 2644426 h 6858000"/>
              <a:gd name="connsiteX56" fmla="*/ 2129466 w 12192000"/>
              <a:gd name="connsiteY56" fmla="*/ 2659247 h 6858000"/>
              <a:gd name="connsiteX57" fmla="*/ 2723312 w 12192000"/>
              <a:gd name="connsiteY57" fmla="*/ 2953726 h 6858000"/>
              <a:gd name="connsiteX58" fmla="*/ 2326496 w 12192000"/>
              <a:gd name="connsiteY58" fmla="*/ 2878838 h 6858000"/>
              <a:gd name="connsiteX59" fmla="*/ 2272759 w 12192000"/>
              <a:gd name="connsiteY59" fmla="*/ 3002480 h 6858000"/>
              <a:gd name="connsiteX60" fmla="*/ 2459226 w 12192000"/>
              <a:gd name="connsiteY60" fmla="*/ 3112471 h 6858000"/>
              <a:gd name="connsiteX61" fmla="*/ 2528117 w 12192000"/>
              <a:gd name="connsiteY61" fmla="*/ 3330111 h 6858000"/>
              <a:gd name="connsiteX62" fmla="*/ 2494590 w 12192000"/>
              <a:gd name="connsiteY62" fmla="*/ 3529029 h 6858000"/>
              <a:gd name="connsiteX63" fmla="*/ 2414677 w 12192000"/>
              <a:gd name="connsiteY63" fmla="*/ 3592215 h 6858000"/>
              <a:gd name="connsiteX64" fmla="*/ 2298940 w 12192000"/>
              <a:gd name="connsiteY64" fmla="*/ 3705716 h 6858000"/>
              <a:gd name="connsiteX65" fmla="*/ 2227294 w 12192000"/>
              <a:gd name="connsiteY65" fmla="*/ 3775921 h 6858000"/>
              <a:gd name="connsiteX66" fmla="*/ 1978366 w 12192000"/>
              <a:gd name="connsiteY66" fmla="*/ 3748620 h 6858000"/>
              <a:gd name="connsiteX67" fmla="*/ 2310421 w 12192000"/>
              <a:gd name="connsiteY67" fmla="*/ 3926868 h 6858000"/>
              <a:gd name="connsiteX68" fmla="*/ 2041285 w 12192000"/>
              <a:gd name="connsiteY68" fmla="*/ 3904635 h 6858000"/>
              <a:gd name="connsiteX69" fmla="*/ 1953565 w 12192000"/>
              <a:gd name="connsiteY69" fmla="*/ 3917116 h 6858000"/>
              <a:gd name="connsiteX70" fmla="*/ 2003623 w 12192000"/>
              <a:gd name="connsiteY70" fmla="*/ 3974842 h 6858000"/>
              <a:gd name="connsiteX71" fmla="*/ 2201114 w 12192000"/>
              <a:gd name="connsiteY71" fmla="*/ 4072742 h 6858000"/>
              <a:gd name="connsiteX72" fmla="*/ 2608032 w 12192000"/>
              <a:gd name="connsiteY72" fmla="*/ 4337967 h 6858000"/>
              <a:gd name="connsiteX73" fmla="*/ 2213973 w 12192000"/>
              <a:gd name="connsiteY73" fmla="*/ 4216277 h 6858000"/>
              <a:gd name="connsiteX74" fmla="*/ 2629158 w 12192000"/>
              <a:gd name="connsiteY74" fmla="*/ 4488911 h 6858000"/>
              <a:gd name="connsiteX75" fmla="*/ 2721471 w 12192000"/>
              <a:gd name="connsiteY75" fmla="*/ 4579399 h 6858000"/>
              <a:gd name="connsiteX76" fmla="*/ 2907939 w 12192000"/>
              <a:gd name="connsiteY76" fmla="*/ 4804062 h 6858000"/>
              <a:gd name="connsiteX77" fmla="*/ 2898753 w 12192000"/>
              <a:gd name="connsiteY77" fmla="*/ 4829414 h 6858000"/>
              <a:gd name="connsiteX78" fmla="*/ 2683352 w 12192000"/>
              <a:gd name="connsiteY78" fmla="*/ 4793141 h 6858000"/>
              <a:gd name="connsiteX79" fmla="*/ 2962594 w 12192000"/>
              <a:gd name="connsiteY79" fmla="*/ 4981920 h 6858000"/>
              <a:gd name="connsiteX80" fmla="*/ 3251019 w 12192000"/>
              <a:gd name="connsiteY80" fmla="*/ 5127012 h 6858000"/>
              <a:gd name="connsiteX81" fmla="*/ 3046180 w 12192000"/>
              <a:gd name="connsiteY81" fmla="*/ 5104781 h 6858000"/>
              <a:gd name="connsiteX82" fmla="*/ 2764646 w 12192000"/>
              <a:gd name="connsiteY82" fmla="*/ 5021703 h 6858000"/>
              <a:gd name="connsiteX83" fmla="*/ 2666820 w 12192000"/>
              <a:gd name="connsiteY83" fmla="*/ 5052905 h 6858000"/>
              <a:gd name="connsiteX84" fmla="*/ 2933657 w 12192000"/>
              <a:gd name="connsiteY84" fmla="*/ 5190198 h 6858000"/>
              <a:gd name="connsiteX85" fmla="*/ 3086598 w 12192000"/>
              <a:gd name="connsiteY85" fmla="*/ 5253776 h 6858000"/>
              <a:gd name="connsiteX86" fmla="*/ 3147680 w 12192000"/>
              <a:gd name="connsiteY86" fmla="*/ 5302531 h 6858000"/>
              <a:gd name="connsiteX87" fmla="*/ 3322204 w 12192000"/>
              <a:gd name="connsiteY87" fmla="*/ 5476487 h 6858000"/>
              <a:gd name="connsiteX88" fmla="*/ 3834758 w 12192000"/>
              <a:gd name="connsiteY88" fmla="*/ 5666434 h 6858000"/>
              <a:gd name="connsiteX89" fmla="*/ 4314240 w 12192000"/>
              <a:gd name="connsiteY89" fmla="*/ 5902409 h 6858000"/>
              <a:gd name="connsiteX90" fmla="*/ 4688552 w 12192000"/>
              <a:gd name="connsiteY90" fmla="*/ 6049453 h 6858000"/>
              <a:gd name="connsiteX91" fmla="*/ 5634660 w 12192000"/>
              <a:gd name="connsiteY91" fmla="*/ 6238620 h 6858000"/>
              <a:gd name="connsiteX92" fmla="*/ 9222980 w 12192000"/>
              <a:gd name="connsiteY92" fmla="*/ 4955397 h 6858000"/>
              <a:gd name="connsiteX93" fmla="*/ 9268448 w 12192000"/>
              <a:gd name="connsiteY93" fmla="*/ 4917173 h 6858000"/>
              <a:gd name="connsiteX94" fmla="*/ 9442512 w 12192000"/>
              <a:gd name="connsiteY94" fmla="*/ 4773251 h 6858000"/>
              <a:gd name="connsiteX95" fmla="*/ 9590400 w 12192000"/>
              <a:gd name="connsiteY95" fmla="*/ 4643756 h 6858000"/>
              <a:gd name="connsiteX96" fmla="*/ 9513242 w 12192000"/>
              <a:gd name="connsiteY96" fmla="*/ 4600073 h 6858000"/>
              <a:gd name="connsiteX97" fmla="*/ 9617498 w 12192000"/>
              <a:gd name="connsiteY97" fmla="*/ 4476430 h 6858000"/>
              <a:gd name="connsiteX98" fmla="*/ 9949094 w 12192000"/>
              <a:gd name="connsiteY98" fmla="*/ 4095364 h 6858000"/>
              <a:gd name="connsiteX99" fmla="*/ 10094686 w 12192000"/>
              <a:gd name="connsiteY99" fmla="*/ 4011507 h 6858000"/>
              <a:gd name="connsiteX100" fmla="*/ 10271967 w 12192000"/>
              <a:gd name="connsiteY100" fmla="*/ 3800497 h 6858000"/>
              <a:gd name="connsiteX101" fmla="*/ 10297226 w 12192000"/>
              <a:gd name="connsiteY101" fmla="*/ 3751742 h 6858000"/>
              <a:gd name="connsiteX102" fmla="*/ 10260943 w 12192000"/>
              <a:gd name="connsiteY102" fmla="*/ 3689723 h 6858000"/>
              <a:gd name="connsiteX103" fmla="*/ 10233847 w 12192000"/>
              <a:gd name="connsiteY103" fmla="*/ 3627319 h 6858000"/>
              <a:gd name="connsiteX104" fmla="*/ 10269209 w 12192000"/>
              <a:gd name="connsiteY104" fmla="*/ 3608986 h 6858000"/>
              <a:gd name="connsiteX105" fmla="*/ 10496550 w 12192000"/>
              <a:gd name="connsiteY105" fmla="*/ 3577393 h 6858000"/>
              <a:gd name="connsiteX106" fmla="*/ 10364738 w 12192000"/>
              <a:gd name="connsiteY106" fmla="*/ 3458823 h 6858000"/>
              <a:gd name="connsiteX107" fmla="*/ 10132346 w 12192000"/>
              <a:gd name="connsiteY107" fmla="*/ 3282137 h 6858000"/>
              <a:gd name="connsiteX108" fmla="*/ 10026712 w 12192000"/>
              <a:gd name="connsiteY108" fmla="*/ 3156543 h 6858000"/>
              <a:gd name="connsiteX109" fmla="*/ 10014312 w 12192000"/>
              <a:gd name="connsiteY109" fmla="*/ 3044213 h 6858000"/>
              <a:gd name="connsiteX110" fmla="*/ 9806718 w 12192000"/>
              <a:gd name="connsiteY110" fmla="*/ 2977907 h 6858000"/>
              <a:gd name="connsiteX111" fmla="*/ 10001912 w 12192000"/>
              <a:gd name="connsiteY111" fmla="*/ 2740374 h 6858000"/>
              <a:gd name="connsiteX112" fmla="*/ 10021662 w 12192000"/>
              <a:gd name="connsiteY112" fmla="*/ 2691231 h 6858000"/>
              <a:gd name="connsiteX113" fmla="*/ 9904546 w 12192000"/>
              <a:gd name="connsiteY113" fmla="*/ 2515322 h 6858000"/>
              <a:gd name="connsiteX114" fmla="*/ 9885256 w 12192000"/>
              <a:gd name="connsiteY114" fmla="*/ 2487240 h 6858000"/>
              <a:gd name="connsiteX115" fmla="*/ 9842085 w 12192000"/>
              <a:gd name="connsiteY115" fmla="*/ 2431074 h 6858000"/>
              <a:gd name="connsiteX116" fmla="*/ 9718078 w 12192000"/>
              <a:gd name="connsiteY116" fmla="*/ 2417424 h 6858000"/>
              <a:gd name="connsiteX117" fmla="*/ 9782378 w 12192000"/>
              <a:gd name="connsiteY117" fmla="*/ 2377641 h 6858000"/>
              <a:gd name="connsiteX118" fmla="*/ 9907302 w 12192000"/>
              <a:gd name="connsiteY118" fmla="*/ 2243078 h 6858000"/>
              <a:gd name="connsiteX119" fmla="*/ 9824171 w 12192000"/>
              <a:gd name="connsiteY119" fmla="*/ 2114365 h 6858000"/>
              <a:gd name="connsiteX120" fmla="*/ 9818662 w 12192000"/>
              <a:gd name="connsiteY120" fmla="*/ 2043377 h 6858000"/>
              <a:gd name="connsiteX121" fmla="*/ 9958740 w 12192000"/>
              <a:gd name="connsiteY121" fmla="*/ 1952499 h 6858000"/>
              <a:gd name="connsiteX122" fmla="*/ 10064374 w 12192000"/>
              <a:gd name="connsiteY122" fmla="*/ 1916615 h 6858000"/>
              <a:gd name="connsiteX123" fmla="*/ 10113055 w 12192000"/>
              <a:gd name="connsiteY123" fmla="*/ 1865131 h 6858000"/>
              <a:gd name="connsiteX124" fmla="*/ 10055646 w 12192000"/>
              <a:gd name="connsiteY124" fmla="*/ 1822227 h 6858000"/>
              <a:gd name="connsiteX125" fmla="*/ 9800748 w 12192000"/>
              <a:gd name="connsiteY125" fmla="*/ 1720036 h 6858000"/>
              <a:gd name="connsiteX126" fmla="*/ 9938071 w 12192000"/>
              <a:gd name="connsiteY126" fmla="*/ 1634617 h 6858000"/>
              <a:gd name="connsiteX127" fmla="*/ 9220224 w 12192000"/>
              <a:gd name="connsiteY127" fmla="*/ 1231709 h 6858000"/>
              <a:gd name="connsiteX128" fmla="*/ 9133419 w 12192000"/>
              <a:gd name="connsiteY128" fmla="*/ 1170083 h 6858000"/>
              <a:gd name="connsiteX129" fmla="*/ 8672768 w 12192000"/>
              <a:gd name="connsiteY129" fmla="*/ 1020699 h 6858000"/>
              <a:gd name="connsiteX130" fmla="*/ 8198797 w 12192000"/>
              <a:gd name="connsiteY130" fmla="*/ 915000 h 6858000"/>
              <a:gd name="connsiteX131" fmla="*/ 8528095 w 12192000"/>
              <a:gd name="connsiteY131" fmla="*/ 691898 h 6858000"/>
              <a:gd name="connsiteX132" fmla="*/ 8025190 w 12192000"/>
              <a:gd name="connsiteY132" fmla="*/ 640021 h 6858000"/>
              <a:gd name="connsiteX133" fmla="*/ 7976047 w 12192000"/>
              <a:gd name="connsiteY133" fmla="*/ 641584 h 6858000"/>
              <a:gd name="connsiteX134" fmla="*/ 6988604 w 12192000"/>
              <a:gd name="connsiteY134" fmla="*/ 607260 h 6858000"/>
              <a:gd name="connsiteX135" fmla="*/ 5573116 w 12192000"/>
              <a:gd name="connsiteY135" fmla="*/ 493368 h 6858000"/>
              <a:gd name="connsiteX136" fmla="*/ 4401503 w 12192000"/>
              <a:gd name="connsiteY136" fmla="*/ 425112 h 6858000"/>
              <a:gd name="connsiteX137" fmla="*/ 3154109 w 12192000"/>
              <a:gd name="connsiteY137" fmla="*/ 292499 h 6858000"/>
              <a:gd name="connsiteX138" fmla="*/ 3094406 w 12192000"/>
              <a:gd name="connsiteY138" fmla="*/ 283966 h 6858000"/>
              <a:gd name="connsiteX139" fmla="*/ 0 w 12192000"/>
              <a:gd name="connsiteY139" fmla="*/ 0 h 6858000"/>
              <a:gd name="connsiteX140" fmla="*/ 12192000 w 12192000"/>
              <a:gd name="connsiteY140" fmla="*/ 0 h 6858000"/>
              <a:gd name="connsiteX141" fmla="*/ 12192000 w 12192000"/>
              <a:gd name="connsiteY141" fmla="*/ 6858000 h 6858000"/>
              <a:gd name="connsiteX142" fmla="*/ 0 w 12192000"/>
              <a:gd name="connsiteY14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2192000" h="6858000">
                <a:moveTo>
                  <a:pt x="3094406" y="283966"/>
                </a:moveTo>
                <a:cubicBezTo>
                  <a:pt x="3074312" y="283528"/>
                  <a:pt x="3054907" y="288795"/>
                  <a:pt x="3038833" y="309661"/>
                </a:cubicBezTo>
                <a:cubicBezTo>
                  <a:pt x="3124259" y="364657"/>
                  <a:pt x="3233105" y="343983"/>
                  <a:pt x="3348384" y="406000"/>
                </a:cubicBezTo>
                <a:cubicBezTo>
                  <a:pt x="3161001" y="386497"/>
                  <a:pt x="3012653" y="370896"/>
                  <a:pt x="2864309" y="355295"/>
                </a:cubicBezTo>
                <a:cubicBezTo>
                  <a:pt x="2861553" y="366216"/>
                  <a:pt x="2858796" y="377136"/>
                  <a:pt x="2856039" y="388058"/>
                </a:cubicBezTo>
                <a:cubicBezTo>
                  <a:pt x="3045722" y="411070"/>
                  <a:pt x="3221166" y="470356"/>
                  <a:pt x="3405794" y="512089"/>
                </a:cubicBezTo>
                <a:cubicBezTo>
                  <a:pt x="3388799" y="537835"/>
                  <a:pt x="3371808" y="532763"/>
                  <a:pt x="3356651" y="531204"/>
                </a:cubicBezTo>
                <a:cubicBezTo>
                  <a:pt x="3257907" y="521062"/>
                  <a:pt x="3159164" y="510922"/>
                  <a:pt x="3064552" y="483228"/>
                </a:cubicBezTo>
                <a:cubicBezTo>
                  <a:pt x="3043427" y="476987"/>
                  <a:pt x="3017704" y="476987"/>
                  <a:pt x="3005765" y="495708"/>
                </a:cubicBezTo>
                <a:cubicBezTo>
                  <a:pt x="2988771" y="522231"/>
                  <a:pt x="3013113" y="539393"/>
                  <a:pt x="3034700" y="553823"/>
                </a:cubicBezTo>
                <a:cubicBezTo>
                  <a:pt x="3072360" y="578787"/>
                  <a:pt x="3117827" y="571767"/>
                  <a:pt x="3161459" y="576445"/>
                </a:cubicBezTo>
                <a:cubicBezTo>
                  <a:pt x="3277655" y="588537"/>
                  <a:pt x="3333228" y="626370"/>
                  <a:pt x="3358949" y="712961"/>
                </a:cubicBezTo>
                <a:cubicBezTo>
                  <a:pt x="3256987" y="677857"/>
                  <a:pt x="3158703" y="721151"/>
                  <a:pt x="3059960" y="696576"/>
                </a:cubicBezTo>
                <a:cubicBezTo>
                  <a:pt x="3034240" y="690338"/>
                  <a:pt x="2993364" y="699698"/>
                  <a:pt x="3007143" y="729732"/>
                </a:cubicBezTo>
                <a:cubicBezTo>
                  <a:pt x="3020003" y="757814"/>
                  <a:pt x="3062716" y="778096"/>
                  <a:pt x="2986935" y="772635"/>
                </a:cubicBezTo>
                <a:cubicBezTo>
                  <a:pt x="2932740" y="768735"/>
                  <a:pt x="2826647" y="800329"/>
                  <a:pt x="2871197" y="808127"/>
                </a:cubicBezTo>
                <a:cubicBezTo>
                  <a:pt x="2927228" y="817881"/>
                  <a:pt x="2981883" y="831921"/>
                  <a:pt x="3053071" y="847913"/>
                </a:cubicBezTo>
                <a:cubicBezTo>
                  <a:pt x="2974533" y="874043"/>
                  <a:pt x="2918042" y="868584"/>
                  <a:pt x="2858796" y="847913"/>
                </a:cubicBezTo>
                <a:cubicBezTo>
                  <a:pt x="2787150" y="822949"/>
                  <a:pt x="2693916" y="792528"/>
                  <a:pt x="2635588" y="820611"/>
                </a:cubicBezTo>
                <a:cubicBezTo>
                  <a:pt x="2548326" y="862734"/>
                  <a:pt x="2475760" y="836211"/>
                  <a:pt x="2397683" y="829190"/>
                </a:cubicBezTo>
                <a:cubicBezTo>
                  <a:pt x="2238775" y="814759"/>
                  <a:pt x="2081241" y="790576"/>
                  <a:pt x="1921874" y="778877"/>
                </a:cubicBezTo>
                <a:cubicBezTo>
                  <a:pt x="1858036" y="774195"/>
                  <a:pt x="1789143" y="751964"/>
                  <a:pt x="1695450" y="782386"/>
                </a:cubicBezTo>
                <a:cubicBezTo>
                  <a:pt x="2119822" y="938012"/>
                  <a:pt x="2575423" y="928262"/>
                  <a:pt x="2954324" y="1120940"/>
                </a:cubicBezTo>
                <a:cubicBezTo>
                  <a:pt x="2938251" y="1139269"/>
                  <a:pt x="2856502" y="1191535"/>
                  <a:pt x="2890028" y="1195435"/>
                </a:cubicBezTo>
                <a:cubicBezTo>
                  <a:pt x="2984178" y="1206748"/>
                  <a:pt x="3067767" y="1244971"/>
                  <a:pt x="3153652" y="1276563"/>
                </a:cubicBezTo>
                <a:cubicBezTo>
                  <a:pt x="3190855" y="1290216"/>
                  <a:pt x="3235862" y="1308157"/>
                  <a:pt x="3218410" y="1356911"/>
                </a:cubicBezTo>
                <a:cubicBezTo>
                  <a:pt x="3186719" y="1370562"/>
                  <a:pt x="3163296" y="1351451"/>
                  <a:pt x="3137118" y="1349891"/>
                </a:cubicBezTo>
                <a:cubicBezTo>
                  <a:pt x="3110480" y="1348331"/>
                  <a:pt x="3050773" y="1358471"/>
                  <a:pt x="3067309" y="1365102"/>
                </a:cubicBezTo>
                <a:cubicBezTo>
                  <a:pt x="3142629" y="1395136"/>
                  <a:pt x="3007143" y="1467292"/>
                  <a:pt x="3096243" y="1467292"/>
                </a:cubicBezTo>
                <a:cubicBezTo>
                  <a:pt x="3245506" y="1467681"/>
                  <a:pt x="3324961" y="1595613"/>
                  <a:pt x="3468716" y="1599125"/>
                </a:cubicBezTo>
                <a:cubicBezTo>
                  <a:pt x="3491677" y="1599513"/>
                  <a:pt x="3502700" y="1622137"/>
                  <a:pt x="3502241" y="1642029"/>
                </a:cubicBezTo>
                <a:cubicBezTo>
                  <a:pt x="3502241" y="1665822"/>
                  <a:pt x="3481116" y="1670112"/>
                  <a:pt x="3457692" y="1672453"/>
                </a:cubicBezTo>
                <a:cubicBezTo>
                  <a:pt x="3421868" y="1675962"/>
                  <a:pt x="3384667" y="1642029"/>
                  <a:pt x="3337362" y="1688053"/>
                </a:cubicBezTo>
                <a:cubicBezTo>
                  <a:pt x="3422329" y="1714966"/>
                  <a:pt x="3507294" y="1741878"/>
                  <a:pt x="3505915" y="1834318"/>
                </a:cubicBezTo>
                <a:cubicBezTo>
                  <a:pt x="3505457" y="1859279"/>
                  <a:pt x="3540820" y="1868640"/>
                  <a:pt x="3567458" y="1874880"/>
                </a:cubicBezTo>
                <a:cubicBezTo>
                  <a:pt x="3611549" y="1885023"/>
                  <a:pt x="3648750" y="1902965"/>
                  <a:pt x="3672634" y="1937678"/>
                </a:cubicBezTo>
                <a:cubicBezTo>
                  <a:pt x="3672172" y="1944308"/>
                  <a:pt x="3671715" y="1951329"/>
                  <a:pt x="3674470" y="1956789"/>
                </a:cubicBezTo>
                <a:cubicBezTo>
                  <a:pt x="3666664" y="2040646"/>
                  <a:pt x="3602363" y="2038306"/>
                  <a:pt x="3531176" y="2024266"/>
                </a:cubicBezTo>
                <a:cubicBezTo>
                  <a:pt x="3446211" y="2007103"/>
                  <a:pt x="3362164" y="1975900"/>
                  <a:pt x="3272604" y="2005933"/>
                </a:cubicBezTo>
                <a:cubicBezTo>
                  <a:pt x="3398905" y="2046107"/>
                  <a:pt x="3536229" y="2049228"/>
                  <a:pt x="3654720" y="2106564"/>
                </a:cubicBezTo>
                <a:cubicBezTo>
                  <a:pt x="3221166" y="2117095"/>
                  <a:pt x="2838130" y="1936116"/>
                  <a:pt x="2417892" y="1866690"/>
                </a:cubicBezTo>
                <a:cubicBezTo>
                  <a:pt x="2432130" y="1913105"/>
                  <a:pt x="2466114" y="1922465"/>
                  <a:pt x="2496888" y="1929487"/>
                </a:cubicBezTo>
                <a:cubicBezTo>
                  <a:pt x="2652123" y="1964590"/>
                  <a:pt x="2788067" y="2034408"/>
                  <a:pt x="2929526" y="2094862"/>
                </a:cubicBezTo>
                <a:cubicBezTo>
                  <a:pt x="2987851" y="2119825"/>
                  <a:pt x="3030106" y="2144789"/>
                  <a:pt x="3052152" y="2198613"/>
                </a:cubicBezTo>
                <a:cubicBezTo>
                  <a:pt x="3071903" y="2247367"/>
                  <a:pt x="3110021" y="2269990"/>
                  <a:pt x="3180748" y="2255948"/>
                </a:cubicBezTo>
                <a:cubicBezTo>
                  <a:pt x="3238157" y="2244246"/>
                  <a:pt x="3301078" y="2250487"/>
                  <a:pt x="3361244" y="2254777"/>
                </a:cubicBezTo>
                <a:cubicBezTo>
                  <a:pt x="3430596" y="2259459"/>
                  <a:pt x="3508213" y="2314455"/>
                  <a:pt x="3489382" y="2342926"/>
                </a:cubicBezTo>
                <a:cubicBezTo>
                  <a:pt x="3457233" y="2391292"/>
                  <a:pt x="3403498" y="2367110"/>
                  <a:pt x="3355733" y="2361649"/>
                </a:cubicBezTo>
                <a:cubicBezTo>
                  <a:pt x="3301537" y="2355018"/>
                  <a:pt x="3200957" y="2341367"/>
                  <a:pt x="3199121" y="2347216"/>
                </a:cubicBezTo>
                <a:cubicBezTo>
                  <a:pt x="3163754" y="2468518"/>
                  <a:pt x="2914827" y="2362819"/>
                  <a:pt x="2861091" y="2351896"/>
                </a:cubicBezTo>
                <a:cubicBezTo>
                  <a:pt x="2794038" y="2338245"/>
                  <a:pt x="2731116" y="2363208"/>
                  <a:pt x="2667278" y="2369058"/>
                </a:cubicBezTo>
                <a:cubicBezTo>
                  <a:pt x="2610328" y="2374518"/>
                  <a:pt x="2288376" y="2391292"/>
                  <a:pt x="2221781" y="2339805"/>
                </a:cubicBezTo>
                <a:cubicBezTo>
                  <a:pt x="2212595" y="2379978"/>
                  <a:pt x="2231884" y="2396361"/>
                  <a:pt x="2247961" y="2414693"/>
                </a:cubicBezTo>
                <a:cubicBezTo>
                  <a:pt x="2270465" y="2440824"/>
                  <a:pt x="2274138" y="2459157"/>
                  <a:pt x="2231425" y="2479828"/>
                </a:cubicBezTo>
                <a:cubicBezTo>
                  <a:pt x="2109717" y="2539115"/>
                  <a:pt x="2111557" y="2541065"/>
                  <a:pt x="2224996" y="2621414"/>
                </a:cubicBezTo>
                <a:cubicBezTo>
                  <a:pt x="2230509" y="2624923"/>
                  <a:pt x="2228211" y="2636624"/>
                  <a:pt x="2229131" y="2644426"/>
                </a:cubicBezTo>
                <a:cubicBezTo>
                  <a:pt x="2199276" y="2656906"/>
                  <a:pt x="2164373" y="2625703"/>
                  <a:pt x="2129466" y="2659247"/>
                </a:cubicBezTo>
                <a:cubicBezTo>
                  <a:pt x="2281487" y="2806680"/>
                  <a:pt x="2513421" y="2842953"/>
                  <a:pt x="2723312" y="2953726"/>
                </a:cubicBezTo>
                <a:cubicBezTo>
                  <a:pt x="2553377" y="2990389"/>
                  <a:pt x="2451419" y="2862456"/>
                  <a:pt x="2326496" y="2878838"/>
                </a:cubicBezTo>
                <a:cubicBezTo>
                  <a:pt x="2264036" y="2919012"/>
                  <a:pt x="2449582" y="2983367"/>
                  <a:pt x="2272759" y="3002480"/>
                </a:cubicBezTo>
                <a:cubicBezTo>
                  <a:pt x="2349461" y="3037583"/>
                  <a:pt x="2406411" y="3071905"/>
                  <a:pt x="2459226" y="3112471"/>
                </a:cubicBezTo>
                <a:cubicBezTo>
                  <a:pt x="2553377" y="3185016"/>
                  <a:pt x="2571749" y="3232602"/>
                  <a:pt x="2528117" y="3330111"/>
                </a:cubicBezTo>
                <a:cubicBezTo>
                  <a:pt x="2499642" y="3394076"/>
                  <a:pt x="2457848" y="3452973"/>
                  <a:pt x="2494590" y="3529029"/>
                </a:cubicBezTo>
                <a:cubicBezTo>
                  <a:pt x="2520308" y="3581294"/>
                  <a:pt x="2510206" y="3615617"/>
                  <a:pt x="2414677" y="3592215"/>
                </a:cubicBezTo>
                <a:cubicBezTo>
                  <a:pt x="2311799" y="3567251"/>
                  <a:pt x="2273221" y="3614057"/>
                  <a:pt x="2298940" y="3705716"/>
                </a:cubicBezTo>
                <a:cubicBezTo>
                  <a:pt x="2315473" y="3764612"/>
                  <a:pt x="2298020" y="3782553"/>
                  <a:pt x="2227294" y="3775921"/>
                </a:cubicBezTo>
                <a:cubicBezTo>
                  <a:pt x="2149215" y="3768512"/>
                  <a:pt x="2074811" y="3729898"/>
                  <a:pt x="1978366" y="3748620"/>
                </a:cubicBezTo>
                <a:cubicBezTo>
                  <a:pt x="2055522" y="3855492"/>
                  <a:pt x="2220403" y="3825068"/>
                  <a:pt x="2310421" y="3926868"/>
                </a:cubicBezTo>
                <a:cubicBezTo>
                  <a:pt x="2202950" y="3927259"/>
                  <a:pt x="2120739" y="3926868"/>
                  <a:pt x="2041285" y="3904635"/>
                </a:cubicBezTo>
                <a:cubicBezTo>
                  <a:pt x="2008216" y="3895664"/>
                  <a:pt x="1971934" y="3886305"/>
                  <a:pt x="1953565" y="3917116"/>
                </a:cubicBezTo>
                <a:cubicBezTo>
                  <a:pt x="1931978" y="3954170"/>
                  <a:pt x="1976527" y="3968211"/>
                  <a:pt x="2003623" y="3974842"/>
                </a:cubicBezTo>
                <a:cubicBezTo>
                  <a:pt x="2079866" y="3993563"/>
                  <a:pt x="2138192" y="4038028"/>
                  <a:pt x="2201114" y="4072742"/>
                </a:cubicBezTo>
                <a:cubicBezTo>
                  <a:pt x="2339356" y="4148800"/>
                  <a:pt x="2490917" y="4212375"/>
                  <a:pt x="2608032" y="4337967"/>
                </a:cubicBezTo>
                <a:cubicBezTo>
                  <a:pt x="2460606" y="4305983"/>
                  <a:pt x="2350838" y="4231487"/>
                  <a:pt x="2213973" y="4216277"/>
                </a:cubicBezTo>
                <a:cubicBezTo>
                  <a:pt x="2332467" y="4330557"/>
                  <a:pt x="2484945" y="4405834"/>
                  <a:pt x="2629158" y="4488911"/>
                </a:cubicBezTo>
                <a:cubicBezTo>
                  <a:pt x="2670494" y="4512315"/>
                  <a:pt x="2712289" y="4528306"/>
                  <a:pt x="2721471" y="4579399"/>
                </a:cubicBezTo>
                <a:cubicBezTo>
                  <a:pt x="2739385" y="4678470"/>
                  <a:pt x="2793121" y="4760378"/>
                  <a:pt x="2907939" y="4804062"/>
                </a:cubicBezTo>
                <a:cubicBezTo>
                  <a:pt x="2908859" y="4804452"/>
                  <a:pt x="2902428" y="4819274"/>
                  <a:pt x="2898753" y="4829414"/>
                </a:cubicBezTo>
                <a:cubicBezTo>
                  <a:pt x="2828485" y="4832536"/>
                  <a:pt x="2772912" y="4774028"/>
                  <a:pt x="2683352" y="4793141"/>
                </a:cubicBezTo>
                <a:cubicBezTo>
                  <a:pt x="2769239" y="4872708"/>
                  <a:pt x="2840885" y="4944087"/>
                  <a:pt x="2962594" y="4981920"/>
                </a:cubicBezTo>
                <a:cubicBezTo>
                  <a:pt x="3059960" y="5011952"/>
                  <a:pt x="3180289" y="5029503"/>
                  <a:pt x="3251019" y="5127012"/>
                </a:cubicBezTo>
                <a:cubicBezTo>
                  <a:pt x="3168808" y="5146126"/>
                  <a:pt x="3107723" y="5121944"/>
                  <a:pt x="3046180" y="5104781"/>
                </a:cubicBezTo>
                <a:cubicBezTo>
                  <a:pt x="2952030" y="5078258"/>
                  <a:pt x="2858796" y="5048226"/>
                  <a:pt x="2764646" y="5021703"/>
                </a:cubicBezTo>
                <a:cubicBezTo>
                  <a:pt x="2728821" y="5011563"/>
                  <a:pt x="2689782" y="5004540"/>
                  <a:pt x="2666820" y="5052905"/>
                </a:cubicBezTo>
                <a:cubicBezTo>
                  <a:pt x="2786691" y="5063047"/>
                  <a:pt x="2858337" y="5128575"/>
                  <a:pt x="2933657" y="5190198"/>
                </a:cubicBezTo>
                <a:cubicBezTo>
                  <a:pt x="2975911" y="5224912"/>
                  <a:pt x="3010358" y="5271328"/>
                  <a:pt x="3086598" y="5253776"/>
                </a:cubicBezTo>
                <a:cubicBezTo>
                  <a:pt x="3126554" y="5244415"/>
                  <a:pt x="3151814" y="5270547"/>
                  <a:pt x="3147680" y="5302531"/>
                </a:cubicBezTo>
                <a:cubicBezTo>
                  <a:pt x="3132525" y="5415251"/>
                  <a:pt x="3225759" y="5454645"/>
                  <a:pt x="3322204" y="5476487"/>
                </a:cubicBezTo>
                <a:cubicBezTo>
                  <a:pt x="3504998" y="5517440"/>
                  <a:pt x="3657018" y="5613779"/>
                  <a:pt x="3834758" y="5666434"/>
                </a:cubicBezTo>
                <a:cubicBezTo>
                  <a:pt x="4007445" y="5717529"/>
                  <a:pt x="4141095" y="5838830"/>
                  <a:pt x="4314240" y="5902409"/>
                </a:cubicBezTo>
                <a:cubicBezTo>
                  <a:pt x="4439624" y="5948433"/>
                  <a:pt x="4559494" y="6007718"/>
                  <a:pt x="4688552" y="6049453"/>
                </a:cubicBezTo>
                <a:cubicBezTo>
                  <a:pt x="4993968" y="6148131"/>
                  <a:pt x="5305360" y="6227308"/>
                  <a:pt x="5634660" y="6238620"/>
                </a:cubicBezTo>
                <a:cubicBezTo>
                  <a:pt x="5906549" y="6247590"/>
                  <a:pt x="8264931" y="6239010"/>
                  <a:pt x="9222980" y="4955397"/>
                </a:cubicBezTo>
                <a:cubicBezTo>
                  <a:pt x="9241350" y="4949155"/>
                  <a:pt x="9262017" y="4932775"/>
                  <a:pt x="9268448" y="4917173"/>
                </a:cubicBezTo>
                <a:cubicBezTo>
                  <a:pt x="9299220" y="4844235"/>
                  <a:pt x="9374540" y="4812644"/>
                  <a:pt x="9442512" y="4773251"/>
                </a:cubicBezTo>
                <a:cubicBezTo>
                  <a:pt x="9502220" y="4738536"/>
                  <a:pt x="9565600" y="4702263"/>
                  <a:pt x="9590400" y="4643756"/>
                </a:cubicBezTo>
                <a:cubicBezTo>
                  <a:pt x="9623008" y="4565749"/>
                  <a:pt x="9530236" y="4629716"/>
                  <a:pt x="9513242" y="4600073"/>
                </a:cubicBezTo>
                <a:cubicBezTo>
                  <a:pt x="9548605" y="4559509"/>
                  <a:pt x="9603261" y="4522454"/>
                  <a:pt x="9617498" y="4476430"/>
                </a:cubicBezTo>
                <a:cubicBezTo>
                  <a:pt x="9669394" y="4310276"/>
                  <a:pt x="9781460" y="4189364"/>
                  <a:pt x="9949094" y="4095364"/>
                </a:cubicBezTo>
                <a:cubicBezTo>
                  <a:pt x="9997318" y="4068452"/>
                  <a:pt x="10029007" y="4019306"/>
                  <a:pt x="10094686" y="4011507"/>
                </a:cubicBezTo>
                <a:cubicBezTo>
                  <a:pt x="10240735" y="3994345"/>
                  <a:pt x="10194808" y="3860171"/>
                  <a:pt x="10271967" y="3800497"/>
                </a:cubicBezTo>
                <a:cubicBezTo>
                  <a:pt x="10286662" y="3789184"/>
                  <a:pt x="10299980" y="3766953"/>
                  <a:pt x="10297226" y="3751742"/>
                </a:cubicBezTo>
                <a:cubicBezTo>
                  <a:pt x="10293091" y="3729898"/>
                  <a:pt x="10275639" y="3709227"/>
                  <a:pt x="10260943" y="3689723"/>
                </a:cubicBezTo>
                <a:cubicBezTo>
                  <a:pt x="10245786" y="3670222"/>
                  <a:pt x="10222825" y="3653061"/>
                  <a:pt x="10233847" y="3627319"/>
                </a:cubicBezTo>
                <a:cubicBezTo>
                  <a:pt x="10238437" y="3616788"/>
                  <a:pt x="10235225" y="3580125"/>
                  <a:pt x="10269209" y="3608986"/>
                </a:cubicBezTo>
                <a:cubicBezTo>
                  <a:pt x="10362443" y="3688165"/>
                  <a:pt x="10416637" y="3613279"/>
                  <a:pt x="10496550" y="3577393"/>
                </a:cubicBezTo>
                <a:cubicBezTo>
                  <a:pt x="10432253" y="3540340"/>
                  <a:pt x="10374383" y="3514208"/>
                  <a:pt x="10364738" y="3458823"/>
                </a:cubicBezTo>
                <a:cubicBezTo>
                  <a:pt x="10344991" y="3344542"/>
                  <a:pt x="10260485" y="3292277"/>
                  <a:pt x="10132346" y="3282137"/>
                </a:cubicBezTo>
                <a:cubicBezTo>
                  <a:pt x="10179650" y="3171757"/>
                  <a:pt x="10179650" y="3171757"/>
                  <a:pt x="10026712" y="3156543"/>
                </a:cubicBezTo>
                <a:cubicBezTo>
                  <a:pt x="10085499" y="3086337"/>
                  <a:pt x="10085499" y="3068396"/>
                  <a:pt x="10014312" y="3044213"/>
                </a:cubicBezTo>
                <a:cubicBezTo>
                  <a:pt x="9945880" y="3021201"/>
                  <a:pt x="9870100" y="3013401"/>
                  <a:pt x="9806718" y="2977907"/>
                </a:cubicBezTo>
                <a:cubicBezTo>
                  <a:pt x="9865047" y="2888199"/>
                  <a:pt x="9881580" y="2784060"/>
                  <a:pt x="10001912" y="2740374"/>
                </a:cubicBezTo>
                <a:cubicBezTo>
                  <a:pt x="10020741" y="2733743"/>
                  <a:pt x="10033600" y="2706830"/>
                  <a:pt x="10021662" y="2691231"/>
                </a:cubicBezTo>
                <a:cubicBezTo>
                  <a:pt x="9978030" y="2634675"/>
                  <a:pt x="10040492" y="2527414"/>
                  <a:pt x="9904546" y="2515322"/>
                </a:cubicBezTo>
                <a:cubicBezTo>
                  <a:pt x="9887552" y="2514152"/>
                  <a:pt x="9871936" y="2502450"/>
                  <a:pt x="9885256" y="2487240"/>
                </a:cubicBezTo>
                <a:cubicBezTo>
                  <a:pt x="9931184" y="2434196"/>
                  <a:pt x="9875611" y="2437706"/>
                  <a:pt x="9842085" y="2431074"/>
                </a:cubicBezTo>
                <a:cubicBezTo>
                  <a:pt x="9801668" y="2422884"/>
                  <a:pt x="9755740" y="2446287"/>
                  <a:pt x="9718078" y="2417424"/>
                </a:cubicBezTo>
                <a:cubicBezTo>
                  <a:pt x="9726806" y="2386999"/>
                  <a:pt x="9759413" y="2387390"/>
                  <a:pt x="9782378" y="2377641"/>
                </a:cubicBezTo>
                <a:cubicBezTo>
                  <a:pt x="9849430" y="2349558"/>
                  <a:pt x="9904086" y="2316013"/>
                  <a:pt x="9907302" y="2243078"/>
                </a:cubicBezTo>
                <a:cubicBezTo>
                  <a:pt x="9909596" y="2184182"/>
                  <a:pt x="9916946" y="2132305"/>
                  <a:pt x="9824171" y="2114365"/>
                </a:cubicBezTo>
                <a:cubicBezTo>
                  <a:pt x="9785593" y="2106953"/>
                  <a:pt x="9796616" y="2064440"/>
                  <a:pt x="9818662" y="2043377"/>
                </a:cubicBezTo>
                <a:cubicBezTo>
                  <a:pt x="9858160" y="2005933"/>
                  <a:pt x="9890766" y="1956008"/>
                  <a:pt x="9958740" y="1952499"/>
                </a:cubicBezTo>
                <a:cubicBezTo>
                  <a:pt x="10000075" y="1950158"/>
                  <a:pt x="10031764" y="1934556"/>
                  <a:pt x="10064374" y="1916615"/>
                </a:cubicBezTo>
                <a:cubicBezTo>
                  <a:pt x="10087795" y="1903743"/>
                  <a:pt x="10115810" y="1892823"/>
                  <a:pt x="10113055" y="1865131"/>
                </a:cubicBezTo>
                <a:cubicBezTo>
                  <a:pt x="10110302" y="1838607"/>
                  <a:pt x="10083203" y="1827686"/>
                  <a:pt x="10055646" y="1822227"/>
                </a:cubicBezTo>
                <a:cubicBezTo>
                  <a:pt x="9963792" y="1804675"/>
                  <a:pt x="9877448" y="1778933"/>
                  <a:pt x="9800748" y="1720036"/>
                </a:cubicBezTo>
                <a:cubicBezTo>
                  <a:pt x="9851726" y="1688834"/>
                  <a:pt x="9900410" y="1666211"/>
                  <a:pt x="9938071" y="1634617"/>
                </a:cubicBezTo>
                <a:cubicBezTo>
                  <a:pt x="10029007" y="1558172"/>
                  <a:pt x="9258802" y="1317517"/>
                  <a:pt x="9220224" y="1231709"/>
                </a:cubicBezTo>
                <a:cubicBezTo>
                  <a:pt x="9208284" y="1205187"/>
                  <a:pt x="9167410" y="1177883"/>
                  <a:pt x="9133419" y="1170083"/>
                </a:cubicBezTo>
                <a:cubicBezTo>
                  <a:pt x="8974052" y="1133420"/>
                  <a:pt x="8835810" y="1051123"/>
                  <a:pt x="8672768" y="1020699"/>
                </a:cubicBezTo>
                <a:cubicBezTo>
                  <a:pt x="8518912" y="991837"/>
                  <a:pt x="8367350" y="953222"/>
                  <a:pt x="8198797" y="915000"/>
                </a:cubicBezTo>
                <a:cubicBezTo>
                  <a:pt x="8302134" y="819048"/>
                  <a:pt x="8485382" y="830361"/>
                  <a:pt x="8528095" y="691898"/>
                </a:cubicBezTo>
                <a:cubicBezTo>
                  <a:pt x="8361379" y="656013"/>
                  <a:pt x="8185937" y="696968"/>
                  <a:pt x="8025190" y="640021"/>
                </a:cubicBezTo>
                <a:cubicBezTo>
                  <a:pt x="8011411" y="634954"/>
                  <a:pt x="7992579" y="640021"/>
                  <a:pt x="7976047" y="641584"/>
                </a:cubicBezTo>
                <a:cubicBezTo>
                  <a:pt x="7644909" y="672005"/>
                  <a:pt x="7315149" y="645484"/>
                  <a:pt x="6988604" y="607260"/>
                </a:cubicBezTo>
                <a:cubicBezTo>
                  <a:pt x="6518305" y="552656"/>
                  <a:pt x="6046170" y="517941"/>
                  <a:pt x="5573116" y="493368"/>
                </a:cubicBezTo>
                <a:cubicBezTo>
                  <a:pt x="5182272" y="473086"/>
                  <a:pt x="4790511" y="464116"/>
                  <a:pt x="4401503" y="425112"/>
                </a:cubicBezTo>
                <a:cubicBezTo>
                  <a:pt x="3985401" y="383379"/>
                  <a:pt x="3569756" y="336184"/>
                  <a:pt x="3154109" y="292499"/>
                </a:cubicBezTo>
                <a:cubicBezTo>
                  <a:pt x="3135280" y="290549"/>
                  <a:pt x="3114499" y="284406"/>
                  <a:pt x="3094406" y="283966"/>
                </a:cubicBezTo>
                <a:close/>
                <a:moveTo>
                  <a:pt x="0" y="0"/>
                </a:moveTo>
                <a:lnTo>
                  <a:pt x="12192000" y="0"/>
                </a:lnTo>
                <a:lnTo>
                  <a:pt x="12192000" y="6858000"/>
                </a:lnTo>
                <a:lnTo>
                  <a:pt x="0" y="6858000"/>
                </a:ln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pic>
        <p:nvPicPr>
          <p:cNvPr id="8200" name="Picture 8" descr="Recap logo animation by Rinat Murtazin🚀 on Dribbble">
            <a:extLst>
              <a:ext uri="{FF2B5EF4-FFF2-40B4-BE49-F238E27FC236}">
                <a16:creationId xmlns:a16="http://schemas.microsoft.com/office/drawing/2014/main" id="{1142FFAB-93FC-DCF9-FA83-5FD5A9DF7212}"/>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841844" y="1466708"/>
            <a:ext cx="4768755" cy="35765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53474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After Jesus said this, He was taken up before their very eyes, and a cloud hid him from their sight. – Slide 4">
            <a:extLst>
              <a:ext uri="{FF2B5EF4-FFF2-40B4-BE49-F238E27FC236}">
                <a16:creationId xmlns:a16="http://schemas.microsoft.com/office/drawing/2014/main" id="{28AE4730-01C6-6359-5A27-19166D560A9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2237"/>
          <a:stretch/>
        </p:blipFill>
        <p:spPr bwMode="auto">
          <a:xfrm>
            <a:off x="3789947" y="0"/>
            <a:ext cx="4012532" cy="3429000"/>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Once, while eating with them, Jesus commanded, ‘Do not leave Jerusalem, but wait for the gift my Father promised, which I have spoken about. John baptised with water, but in a few days you will be baptised with the Holy Spirit.’ – Slide 2">
            <a:extLst>
              <a:ext uri="{FF2B5EF4-FFF2-40B4-BE49-F238E27FC236}">
                <a16:creationId xmlns:a16="http://schemas.microsoft.com/office/drawing/2014/main" id="{487E01DE-D386-84AA-7E8C-271FDA7D201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17105"/>
          <a:stretch/>
        </p:blipFill>
        <p:spPr bwMode="auto">
          <a:xfrm>
            <a:off x="0" y="0"/>
            <a:ext cx="3789947" cy="3429000"/>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descr="They met to learn from the apostles, break bread and to pray. All the believers shared what they had and gave to those in need. They met together in the temple courts praising God. Each day more people became Christians and joined them. – Slide 12">
            <a:extLst>
              <a:ext uri="{FF2B5EF4-FFF2-40B4-BE49-F238E27FC236}">
                <a16:creationId xmlns:a16="http://schemas.microsoft.com/office/drawing/2014/main" id="{B91C254C-A860-D929-A17B-4EAEB504DAE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81235" y="3427718"/>
            <a:ext cx="4572000" cy="3429000"/>
          </a:xfrm>
          <a:prstGeom prst="rect">
            <a:avLst/>
          </a:prstGeom>
          <a:noFill/>
          <a:extLst>
            <a:ext uri="{909E8E84-426E-40DD-AFC4-6F175D3DCCD1}">
              <a14:hiddenFill xmlns:a14="http://schemas.microsoft.com/office/drawing/2010/main">
                <a:solidFill>
                  <a:srgbClr val="FFFFFF"/>
                </a:solidFill>
              </a14:hiddenFill>
            </a:ext>
          </a:extLst>
        </p:spPr>
      </p:pic>
      <p:pic>
        <p:nvPicPr>
          <p:cNvPr id="4" name="Content Placeholder 3">
            <a:extLst>
              <a:ext uri="{FF2B5EF4-FFF2-40B4-BE49-F238E27FC236}">
                <a16:creationId xmlns:a16="http://schemas.microsoft.com/office/drawing/2014/main" id="{2A5659AD-FCF9-6BFD-6B94-062B31CA72B7}"/>
              </a:ext>
            </a:extLst>
          </p:cNvPr>
          <p:cNvPicPr>
            <a:picLocks noChangeAspect="1"/>
          </p:cNvPicPr>
          <p:nvPr/>
        </p:nvPicPr>
        <p:blipFill rotWithShape="1">
          <a:blip r:embed="rId6"/>
          <a:srcRect l="6021" t="19" r="21433" b="-1"/>
          <a:stretch/>
        </p:blipFill>
        <p:spPr>
          <a:xfrm>
            <a:off x="7796461" y="1282"/>
            <a:ext cx="4421605" cy="3427718"/>
          </a:xfrm>
          <a:prstGeom prst="rect">
            <a:avLst/>
          </a:prstGeom>
        </p:spPr>
      </p:pic>
      <p:pic>
        <p:nvPicPr>
          <p:cNvPr id="8" name="Picture 7">
            <a:extLst>
              <a:ext uri="{FF2B5EF4-FFF2-40B4-BE49-F238E27FC236}">
                <a16:creationId xmlns:a16="http://schemas.microsoft.com/office/drawing/2014/main" id="{775750FB-FDF2-11E3-B506-BC0416C1E4F5}"/>
              </a:ext>
            </a:extLst>
          </p:cNvPr>
          <p:cNvPicPr>
            <a:picLocks noChangeAspect="1"/>
          </p:cNvPicPr>
          <p:nvPr/>
        </p:nvPicPr>
        <p:blipFill>
          <a:blip r:embed="rId7"/>
          <a:stretch>
            <a:fillRect/>
          </a:stretch>
        </p:blipFill>
        <p:spPr>
          <a:xfrm>
            <a:off x="407458" y="3429000"/>
            <a:ext cx="6308946" cy="3427718"/>
          </a:xfrm>
          <a:prstGeom prst="rect">
            <a:avLst/>
          </a:prstGeom>
        </p:spPr>
      </p:pic>
    </p:spTree>
    <p:extLst>
      <p:ext uri="{BB962C8B-B14F-4D97-AF65-F5344CB8AC3E}">
        <p14:creationId xmlns:p14="http://schemas.microsoft.com/office/powerpoint/2010/main" val="2120288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124"/>
                                        </p:tgtEl>
                                        <p:attrNameLst>
                                          <p:attrName>style.visibility</p:attrName>
                                        </p:attrNameLst>
                                      </p:cBhvr>
                                      <p:to>
                                        <p:strVal val="visible"/>
                                      </p:to>
                                    </p:set>
                                    <p:anim calcmode="lin" valueType="num">
                                      <p:cBhvr>
                                        <p:cTn id="7" dur="500" fill="hold"/>
                                        <p:tgtEl>
                                          <p:spTgt spid="5124"/>
                                        </p:tgtEl>
                                        <p:attrNameLst>
                                          <p:attrName>ppt_w</p:attrName>
                                        </p:attrNameLst>
                                      </p:cBhvr>
                                      <p:tavLst>
                                        <p:tav tm="0">
                                          <p:val>
                                            <p:fltVal val="0"/>
                                          </p:val>
                                        </p:tav>
                                        <p:tav tm="100000">
                                          <p:val>
                                            <p:strVal val="#ppt_w"/>
                                          </p:val>
                                        </p:tav>
                                      </p:tavLst>
                                    </p:anim>
                                    <p:anim calcmode="lin" valueType="num">
                                      <p:cBhvr>
                                        <p:cTn id="8" dur="500" fill="hold"/>
                                        <p:tgtEl>
                                          <p:spTgt spid="5124"/>
                                        </p:tgtEl>
                                        <p:attrNameLst>
                                          <p:attrName>ppt_h</p:attrName>
                                        </p:attrNameLst>
                                      </p:cBhvr>
                                      <p:tavLst>
                                        <p:tav tm="0">
                                          <p:val>
                                            <p:fltVal val="0"/>
                                          </p:val>
                                        </p:tav>
                                        <p:tav tm="100000">
                                          <p:val>
                                            <p:strVal val="#ppt_h"/>
                                          </p:val>
                                        </p:tav>
                                      </p:tavLst>
                                    </p:anim>
                                    <p:animEffect transition="in" filter="fade">
                                      <p:cBhvr>
                                        <p:cTn id="9" dur="500"/>
                                        <p:tgtEl>
                                          <p:spTgt spid="5124"/>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122"/>
                                        </p:tgtEl>
                                        <p:attrNameLst>
                                          <p:attrName>style.visibility</p:attrName>
                                        </p:attrNameLst>
                                      </p:cBhvr>
                                      <p:to>
                                        <p:strVal val="visible"/>
                                      </p:to>
                                    </p:set>
                                    <p:anim calcmode="lin" valueType="num">
                                      <p:cBhvr>
                                        <p:cTn id="14" dur="500" fill="hold"/>
                                        <p:tgtEl>
                                          <p:spTgt spid="5122"/>
                                        </p:tgtEl>
                                        <p:attrNameLst>
                                          <p:attrName>ppt_w</p:attrName>
                                        </p:attrNameLst>
                                      </p:cBhvr>
                                      <p:tavLst>
                                        <p:tav tm="0">
                                          <p:val>
                                            <p:fltVal val="0"/>
                                          </p:val>
                                        </p:tav>
                                        <p:tav tm="100000">
                                          <p:val>
                                            <p:strVal val="#ppt_w"/>
                                          </p:val>
                                        </p:tav>
                                      </p:tavLst>
                                    </p:anim>
                                    <p:anim calcmode="lin" valueType="num">
                                      <p:cBhvr>
                                        <p:cTn id="15" dur="500" fill="hold"/>
                                        <p:tgtEl>
                                          <p:spTgt spid="5122"/>
                                        </p:tgtEl>
                                        <p:attrNameLst>
                                          <p:attrName>ppt_h</p:attrName>
                                        </p:attrNameLst>
                                      </p:cBhvr>
                                      <p:tavLst>
                                        <p:tav tm="0">
                                          <p:val>
                                            <p:fltVal val="0"/>
                                          </p:val>
                                        </p:tav>
                                        <p:tav tm="100000">
                                          <p:val>
                                            <p:strVal val="#ppt_h"/>
                                          </p:val>
                                        </p:tav>
                                      </p:tavLst>
                                    </p:anim>
                                    <p:animEffect transition="in" filter="fade">
                                      <p:cBhvr>
                                        <p:cTn id="16" dur="500"/>
                                        <p:tgtEl>
                                          <p:spTgt spid="5122"/>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500" fill="hold"/>
                                        <p:tgtEl>
                                          <p:spTgt spid="4"/>
                                        </p:tgtEl>
                                        <p:attrNameLst>
                                          <p:attrName>ppt_w</p:attrName>
                                        </p:attrNameLst>
                                      </p:cBhvr>
                                      <p:tavLst>
                                        <p:tav tm="0">
                                          <p:val>
                                            <p:fltVal val="0"/>
                                          </p:val>
                                        </p:tav>
                                        <p:tav tm="100000">
                                          <p:val>
                                            <p:strVal val="#ppt_w"/>
                                          </p:val>
                                        </p:tav>
                                      </p:tavLst>
                                    </p:anim>
                                    <p:anim calcmode="lin" valueType="num">
                                      <p:cBhvr>
                                        <p:cTn id="22" dur="500" fill="hold"/>
                                        <p:tgtEl>
                                          <p:spTgt spid="4"/>
                                        </p:tgtEl>
                                        <p:attrNameLst>
                                          <p:attrName>ppt_h</p:attrName>
                                        </p:attrNameLst>
                                      </p:cBhvr>
                                      <p:tavLst>
                                        <p:tav tm="0">
                                          <p:val>
                                            <p:fltVal val="0"/>
                                          </p:val>
                                        </p:tav>
                                        <p:tav tm="100000">
                                          <p:val>
                                            <p:strVal val="#ppt_h"/>
                                          </p:val>
                                        </p:tav>
                                      </p:tavLst>
                                    </p:anim>
                                    <p:animEffect transition="in" filter="fade">
                                      <p:cBhvr>
                                        <p:cTn id="23" dur="5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p:cTn id="28" dur="500" fill="hold"/>
                                        <p:tgtEl>
                                          <p:spTgt spid="8"/>
                                        </p:tgtEl>
                                        <p:attrNameLst>
                                          <p:attrName>ppt_w</p:attrName>
                                        </p:attrNameLst>
                                      </p:cBhvr>
                                      <p:tavLst>
                                        <p:tav tm="0">
                                          <p:val>
                                            <p:fltVal val="0"/>
                                          </p:val>
                                        </p:tav>
                                        <p:tav tm="100000">
                                          <p:val>
                                            <p:strVal val="#ppt_w"/>
                                          </p:val>
                                        </p:tav>
                                      </p:tavLst>
                                    </p:anim>
                                    <p:anim calcmode="lin" valueType="num">
                                      <p:cBhvr>
                                        <p:cTn id="29" dur="500" fill="hold"/>
                                        <p:tgtEl>
                                          <p:spTgt spid="8"/>
                                        </p:tgtEl>
                                        <p:attrNameLst>
                                          <p:attrName>ppt_h</p:attrName>
                                        </p:attrNameLst>
                                      </p:cBhvr>
                                      <p:tavLst>
                                        <p:tav tm="0">
                                          <p:val>
                                            <p:fltVal val="0"/>
                                          </p:val>
                                        </p:tav>
                                        <p:tav tm="100000">
                                          <p:val>
                                            <p:strVal val="#ppt_h"/>
                                          </p:val>
                                        </p:tav>
                                      </p:tavLst>
                                    </p:anim>
                                    <p:animEffect transition="in" filter="fade">
                                      <p:cBhvr>
                                        <p:cTn id="30" dur="500"/>
                                        <p:tgtEl>
                                          <p:spTgt spid="8"/>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5128"/>
                                        </p:tgtEl>
                                        <p:attrNameLst>
                                          <p:attrName>style.visibility</p:attrName>
                                        </p:attrNameLst>
                                      </p:cBhvr>
                                      <p:to>
                                        <p:strVal val="visible"/>
                                      </p:to>
                                    </p:set>
                                    <p:anim calcmode="lin" valueType="num">
                                      <p:cBhvr>
                                        <p:cTn id="35" dur="500" fill="hold"/>
                                        <p:tgtEl>
                                          <p:spTgt spid="5128"/>
                                        </p:tgtEl>
                                        <p:attrNameLst>
                                          <p:attrName>ppt_w</p:attrName>
                                        </p:attrNameLst>
                                      </p:cBhvr>
                                      <p:tavLst>
                                        <p:tav tm="0">
                                          <p:val>
                                            <p:fltVal val="0"/>
                                          </p:val>
                                        </p:tav>
                                        <p:tav tm="100000">
                                          <p:val>
                                            <p:strVal val="#ppt_w"/>
                                          </p:val>
                                        </p:tav>
                                      </p:tavLst>
                                    </p:anim>
                                    <p:anim calcmode="lin" valueType="num">
                                      <p:cBhvr>
                                        <p:cTn id="36" dur="500" fill="hold"/>
                                        <p:tgtEl>
                                          <p:spTgt spid="5128"/>
                                        </p:tgtEl>
                                        <p:attrNameLst>
                                          <p:attrName>ppt_h</p:attrName>
                                        </p:attrNameLst>
                                      </p:cBhvr>
                                      <p:tavLst>
                                        <p:tav tm="0">
                                          <p:val>
                                            <p:fltVal val="0"/>
                                          </p:val>
                                        </p:tav>
                                        <p:tav tm="100000">
                                          <p:val>
                                            <p:strVal val="#ppt_h"/>
                                          </p:val>
                                        </p:tav>
                                      </p:tavLst>
                                    </p:anim>
                                    <p:animEffect transition="in" filter="fade">
                                      <p:cBhvr>
                                        <p:cTn id="37" dur="500"/>
                                        <p:tgtEl>
                                          <p:spTgt spid="51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When the lame man saw Peter and John going into the Temple, he asked them for money. – Slide 2">
            <a:extLst>
              <a:ext uri="{FF2B5EF4-FFF2-40B4-BE49-F238E27FC236}">
                <a16:creationId xmlns:a16="http://schemas.microsoft.com/office/drawing/2014/main" id="{00B6C225-92A6-8FBF-F266-1C94396B6E9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2500"/>
          <a:stretch/>
        </p:blipFill>
        <p:spPr bwMode="auto">
          <a:xfrm>
            <a:off x="0" y="12032"/>
            <a:ext cx="4000500" cy="3429000"/>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It by faith in the name of Jesus that this man is now completely healed - as you can all see.’ – Slide 8">
            <a:extLst>
              <a:ext uri="{FF2B5EF4-FFF2-40B4-BE49-F238E27FC236}">
                <a16:creationId xmlns:a16="http://schemas.microsoft.com/office/drawing/2014/main" id="{DEC8769B-0D35-D141-1B6B-14868D517EA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7104" r="8816"/>
          <a:stretch/>
        </p:blipFill>
        <p:spPr bwMode="auto">
          <a:xfrm>
            <a:off x="4000500" y="6016"/>
            <a:ext cx="3844089" cy="3429000"/>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Acts chapter 4: The captain of the Temple guard, the priests and the Sadducees were alarmed to hear Peter preaching that Jesus was alive. They seized Peter and John and put them in prison. However, so many people were convinced Jesus had risen from the dead that the number of believers grew to over 5,000. – Slide 4">
            <a:extLst>
              <a:ext uri="{FF2B5EF4-FFF2-40B4-BE49-F238E27FC236}">
                <a16:creationId xmlns:a16="http://schemas.microsoft.com/office/drawing/2014/main" id="{FAB71F32-46FE-6CBC-DACD-9F2185A81C0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4912"/>
          <a:stretch/>
        </p:blipFill>
        <p:spPr bwMode="auto">
          <a:xfrm>
            <a:off x="7844589" y="6011"/>
            <a:ext cx="4347411" cy="3429000"/>
          </a:xfrm>
          <a:prstGeom prst="rect">
            <a:avLst/>
          </a:prstGeom>
          <a:noFill/>
          <a:extLst>
            <a:ext uri="{909E8E84-426E-40DD-AFC4-6F175D3DCCD1}">
              <a14:hiddenFill xmlns:a14="http://schemas.microsoft.com/office/drawing/2010/main">
                <a:solidFill>
                  <a:srgbClr val="FFFFFF"/>
                </a:solidFill>
              </a14:hiddenFill>
            </a:ext>
          </a:extLst>
        </p:spPr>
      </p:pic>
      <p:pic>
        <p:nvPicPr>
          <p:cNvPr id="6152" name="Picture 8" descr="The next morning Peter and John were brought before Annas the High Priest, the elders and teachers of the law. ‘By what power or what name did you do this?’ they demanded to know. – Slide 5">
            <a:extLst>
              <a:ext uri="{FF2B5EF4-FFF2-40B4-BE49-F238E27FC236}">
                <a16:creationId xmlns:a16="http://schemas.microsoft.com/office/drawing/2014/main" id="{CEF2BC7B-41D8-5C46-E9FB-FF89271B05D0}"/>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9079"/>
          <a:stretch/>
        </p:blipFill>
        <p:spPr bwMode="auto">
          <a:xfrm>
            <a:off x="0" y="3441032"/>
            <a:ext cx="3699711" cy="3429000"/>
          </a:xfrm>
          <a:prstGeom prst="rect">
            <a:avLst/>
          </a:prstGeom>
          <a:noFill/>
          <a:extLst>
            <a:ext uri="{909E8E84-426E-40DD-AFC4-6F175D3DCCD1}">
              <a14:hiddenFill xmlns:a14="http://schemas.microsoft.com/office/drawing/2010/main">
                <a:solidFill>
                  <a:srgbClr val="FFFFFF"/>
                </a:solidFill>
              </a14:hiddenFill>
            </a:ext>
          </a:extLst>
        </p:spPr>
      </p:pic>
      <p:pic>
        <p:nvPicPr>
          <p:cNvPr id="7170" name="Picture 2" descr="One such man was Barnabas, whose name means ‘son of encouragement’. He sold a field he owned to help those in need. – Slide 17">
            <a:extLst>
              <a:ext uri="{FF2B5EF4-FFF2-40B4-BE49-F238E27FC236}">
                <a16:creationId xmlns:a16="http://schemas.microsoft.com/office/drawing/2014/main" id="{F6F6A0C0-FC1C-D260-D784-E71A36DB1503}"/>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8684" r="5527"/>
          <a:stretch/>
        </p:blipFill>
        <p:spPr bwMode="auto">
          <a:xfrm>
            <a:off x="3699711" y="3441032"/>
            <a:ext cx="3922294" cy="3429000"/>
          </a:xfrm>
          <a:prstGeom prst="rect">
            <a:avLst/>
          </a:prstGeom>
          <a:noFill/>
          <a:extLst>
            <a:ext uri="{909E8E84-426E-40DD-AFC4-6F175D3DCCD1}">
              <a14:hiddenFill xmlns:a14="http://schemas.microsoft.com/office/drawing/2010/main">
                <a:solidFill>
                  <a:srgbClr val="FFFFFF"/>
                </a:solidFill>
              </a14:hiddenFill>
            </a:ext>
          </a:extLst>
        </p:spPr>
      </p:pic>
      <p:pic>
        <p:nvPicPr>
          <p:cNvPr id="6154" name="Picture 10" descr="When Ananias heard this he fell to the ground and died. Some young men wrapped up his body, carried him out and buried him. When others heard what had happened they were very afraid. – Slide 4">
            <a:extLst>
              <a:ext uri="{FF2B5EF4-FFF2-40B4-BE49-F238E27FC236}">
                <a16:creationId xmlns:a16="http://schemas.microsoft.com/office/drawing/2014/main" id="{A8FE77B9-9070-177B-CC3E-7263A7334F3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620000" y="3441032"/>
            <a:ext cx="4572000" cy="3429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4819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anim calcmode="lin" valueType="num">
                                      <p:cBhvr>
                                        <p:cTn id="7" dur="500" fill="hold"/>
                                        <p:tgtEl>
                                          <p:spTgt spid="6146"/>
                                        </p:tgtEl>
                                        <p:attrNameLst>
                                          <p:attrName>ppt_w</p:attrName>
                                        </p:attrNameLst>
                                      </p:cBhvr>
                                      <p:tavLst>
                                        <p:tav tm="0">
                                          <p:val>
                                            <p:fltVal val="0"/>
                                          </p:val>
                                        </p:tav>
                                        <p:tav tm="100000">
                                          <p:val>
                                            <p:strVal val="#ppt_w"/>
                                          </p:val>
                                        </p:tav>
                                      </p:tavLst>
                                    </p:anim>
                                    <p:anim calcmode="lin" valueType="num">
                                      <p:cBhvr>
                                        <p:cTn id="8" dur="500" fill="hold"/>
                                        <p:tgtEl>
                                          <p:spTgt spid="6146"/>
                                        </p:tgtEl>
                                        <p:attrNameLst>
                                          <p:attrName>ppt_h</p:attrName>
                                        </p:attrNameLst>
                                      </p:cBhvr>
                                      <p:tavLst>
                                        <p:tav tm="0">
                                          <p:val>
                                            <p:fltVal val="0"/>
                                          </p:val>
                                        </p:tav>
                                        <p:tav tm="100000">
                                          <p:val>
                                            <p:strVal val="#ppt_h"/>
                                          </p:val>
                                        </p:tav>
                                      </p:tavLst>
                                    </p:anim>
                                    <p:animEffect transition="in" filter="fade">
                                      <p:cBhvr>
                                        <p:cTn id="9" dur="500"/>
                                        <p:tgtEl>
                                          <p:spTgt spid="6146"/>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6148"/>
                                        </p:tgtEl>
                                        <p:attrNameLst>
                                          <p:attrName>style.visibility</p:attrName>
                                        </p:attrNameLst>
                                      </p:cBhvr>
                                      <p:to>
                                        <p:strVal val="visible"/>
                                      </p:to>
                                    </p:set>
                                    <p:anim calcmode="lin" valueType="num">
                                      <p:cBhvr>
                                        <p:cTn id="14" dur="500" fill="hold"/>
                                        <p:tgtEl>
                                          <p:spTgt spid="6148"/>
                                        </p:tgtEl>
                                        <p:attrNameLst>
                                          <p:attrName>ppt_w</p:attrName>
                                        </p:attrNameLst>
                                      </p:cBhvr>
                                      <p:tavLst>
                                        <p:tav tm="0">
                                          <p:val>
                                            <p:fltVal val="0"/>
                                          </p:val>
                                        </p:tav>
                                        <p:tav tm="100000">
                                          <p:val>
                                            <p:strVal val="#ppt_w"/>
                                          </p:val>
                                        </p:tav>
                                      </p:tavLst>
                                    </p:anim>
                                    <p:anim calcmode="lin" valueType="num">
                                      <p:cBhvr>
                                        <p:cTn id="15" dur="500" fill="hold"/>
                                        <p:tgtEl>
                                          <p:spTgt spid="6148"/>
                                        </p:tgtEl>
                                        <p:attrNameLst>
                                          <p:attrName>ppt_h</p:attrName>
                                        </p:attrNameLst>
                                      </p:cBhvr>
                                      <p:tavLst>
                                        <p:tav tm="0">
                                          <p:val>
                                            <p:fltVal val="0"/>
                                          </p:val>
                                        </p:tav>
                                        <p:tav tm="100000">
                                          <p:val>
                                            <p:strVal val="#ppt_h"/>
                                          </p:val>
                                        </p:tav>
                                      </p:tavLst>
                                    </p:anim>
                                    <p:animEffect transition="in" filter="fade">
                                      <p:cBhvr>
                                        <p:cTn id="16" dur="500"/>
                                        <p:tgtEl>
                                          <p:spTgt spid="6148"/>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6150"/>
                                        </p:tgtEl>
                                        <p:attrNameLst>
                                          <p:attrName>style.visibility</p:attrName>
                                        </p:attrNameLst>
                                      </p:cBhvr>
                                      <p:to>
                                        <p:strVal val="visible"/>
                                      </p:to>
                                    </p:set>
                                    <p:anim calcmode="lin" valueType="num">
                                      <p:cBhvr>
                                        <p:cTn id="21" dur="500" fill="hold"/>
                                        <p:tgtEl>
                                          <p:spTgt spid="6150"/>
                                        </p:tgtEl>
                                        <p:attrNameLst>
                                          <p:attrName>ppt_w</p:attrName>
                                        </p:attrNameLst>
                                      </p:cBhvr>
                                      <p:tavLst>
                                        <p:tav tm="0">
                                          <p:val>
                                            <p:fltVal val="0"/>
                                          </p:val>
                                        </p:tav>
                                        <p:tav tm="100000">
                                          <p:val>
                                            <p:strVal val="#ppt_w"/>
                                          </p:val>
                                        </p:tav>
                                      </p:tavLst>
                                    </p:anim>
                                    <p:anim calcmode="lin" valueType="num">
                                      <p:cBhvr>
                                        <p:cTn id="22" dur="500" fill="hold"/>
                                        <p:tgtEl>
                                          <p:spTgt spid="6150"/>
                                        </p:tgtEl>
                                        <p:attrNameLst>
                                          <p:attrName>ppt_h</p:attrName>
                                        </p:attrNameLst>
                                      </p:cBhvr>
                                      <p:tavLst>
                                        <p:tav tm="0">
                                          <p:val>
                                            <p:fltVal val="0"/>
                                          </p:val>
                                        </p:tav>
                                        <p:tav tm="100000">
                                          <p:val>
                                            <p:strVal val="#ppt_h"/>
                                          </p:val>
                                        </p:tav>
                                      </p:tavLst>
                                    </p:anim>
                                    <p:animEffect transition="in" filter="fade">
                                      <p:cBhvr>
                                        <p:cTn id="23" dur="500"/>
                                        <p:tgtEl>
                                          <p:spTgt spid="6150"/>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6152"/>
                                        </p:tgtEl>
                                        <p:attrNameLst>
                                          <p:attrName>style.visibility</p:attrName>
                                        </p:attrNameLst>
                                      </p:cBhvr>
                                      <p:to>
                                        <p:strVal val="visible"/>
                                      </p:to>
                                    </p:set>
                                    <p:anim calcmode="lin" valueType="num">
                                      <p:cBhvr>
                                        <p:cTn id="28" dur="500" fill="hold"/>
                                        <p:tgtEl>
                                          <p:spTgt spid="6152"/>
                                        </p:tgtEl>
                                        <p:attrNameLst>
                                          <p:attrName>ppt_w</p:attrName>
                                        </p:attrNameLst>
                                      </p:cBhvr>
                                      <p:tavLst>
                                        <p:tav tm="0">
                                          <p:val>
                                            <p:fltVal val="0"/>
                                          </p:val>
                                        </p:tav>
                                        <p:tav tm="100000">
                                          <p:val>
                                            <p:strVal val="#ppt_w"/>
                                          </p:val>
                                        </p:tav>
                                      </p:tavLst>
                                    </p:anim>
                                    <p:anim calcmode="lin" valueType="num">
                                      <p:cBhvr>
                                        <p:cTn id="29" dur="500" fill="hold"/>
                                        <p:tgtEl>
                                          <p:spTgt spid="6152"/>
                                        </p:tgtEl>
                                        <p:attrNameLst>
                                          <p:attrName>ppt_h</p:attrName>
                                        </p:attrNameLst>
                                      </p:cBhvr>
                                      <p:tavLst>
                                        <p:tav tm="0">
                                          <p:val>
                                            <p:fltVal val="0"/>
                                          </p:val>
                                        </p:tav>
                                        <p:tav tm="100000">
                                          <p:val>
                                            <p:strVal val="#ppt_h"/>
                                          </p:val>
                                        </p:tav>
                                      </p:tavLst>
                                    </p:anim>
                                    <p:animEffect transition="in" filter="fade">
                                      <p:cBhvr>
                                        <p:cTn id="30" dur="500"/>
                                        <p:tgtEl>
                                          <p:spTgt spid="6152"/>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7170"/>
                                        </p:tgtEl>
                                        <p:attrNameLst>
                                          <p:attrName>style.visibility</p:attrName>
                                        </p:attrNameLst>
                                      </p:cBhvr>
                                      <p:to>
                                        <p:strVal val="visible"/>
                                      </p:to>
                                    </p:set>
                                    <p:anim calcmode="lin" valueType="num">
                                      <p:cBhvr>
                                        <p:cTn id="35" dur="500" fill="hold"/>
                                        <p:tgtEl>
                                          <p:spTgt spid="7170"/>
                                        </p:tgtEl>
                                        <p:attrNameLst>
                                          <p:attrName>ppt_w</p:attrName>
                                        </p:attrNameLst>
                                      </p:cBhvr>
                                      <p:tavLst>
                                        <p:tav tm="0">
                                          <p:val>
                                            <p:fltVal val="0"/>
                                          </p:val>
                                        </p:tav>
                                        <p:tav tm="100000">
                                          <p:val>
                                            <p:strVal val="#ppt_w"/>
                                          </p:val>
                                        </p:tav>
                                      </p:tavLst>
                                    </p:anim>
                                    <p:anim calcmode="lin" valueType="num">
                                      <p:cBhvr>
                                        <p:cTn id="36" dur="500" fill="hold"/>
                                        <p:tgtEl>
                                          <p:spTgt spid="7170"/>
                                        </p:tgtEl>
                                        <p:attrNameLst>
                                          <p:attrName>ppt_h</p:attrName>
                                        </p:attrNameLst>
                                      </p:cBhvr>
                                      <p:tavLst>
                                        <p:tav tm="0">
                                          <p:val>
                                            <p:fltVal val="0"/>
                                          </p:val>
                                        </p:tav>
                                        <p:tav tm="100000">
                                          <p:val>
                                            <p:strVal val="#ppt_h"/>
                                          </p:val>
                                        </p:tav>
                                      </p:tavLst>
                                    </p:anim>
                                    <p:animEffect transition="in" filter="fade">
                                      <p:cBhvr>
                                        <p:cTn id="37" dur="500"/>
                                        <p:tgtEl>
                                          <p:spTgt spid="7170"/>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6154"/>
                                        </p:tgtEl>
                                        <p:attrNameLst>
                                          <p:attrName>style.visibility</p:attrName>
                                        </p:attrNameLst>
                                      </p:cBhvr>
                                      <p:to>
                                        <p:strVal val="visible"/>
                                      </p:to>
                                    </p:set>
                                    <p:anim calcmode="lin" valueType="num">
                                      <p:cBhvr>
                                        <p:cTn id="42" dur="500" fill="hold"/>
                                        <p:tgtEl>
                                          <p:spTgt spid="6154"/>
                                        </p:tgtEl>
                                        <p:attrNameLst>
                                          <p:attrName>ppt_w</p:attrName>
                                        </p:attrNameLst>
                                      </p:cBhvr>
                                      <p:tavLst>
                                        <p:tav tm="0">
                                          <p:val>
                                            <p:fltVal val="0"/>
                                          </p:val>
                                        </p:tav>
                                        <p:tav tm="100000">
                                          <p:val>
                                            <p:strVal val="#ppt_w"/>
                                          </p:val>
                                        </p:tav>
                                      </p:tavLst>
                                    </p:anim>
                                    <p:anim calcmode="lin" valueType="num">
                                      <p:cBhvr>
                                        <p:cTn id="43" dur="500" fill="hold"/>
                                        <p:tgtEl>
                                          <p:spTgt spid="6154"/>
                                        </p:tgtEl>
                                        <p:attrNameLst>
                                          <p:attrName>ppt_h</p:attrName>
                                        </p:attrNameLst>
                                      </p:cBhvr>
                                      <p:tavLst>
                                        <p:tav tm="0">
                                          <p:val>
                                            <p:fltVal val="0"/>
                                          </p:val>
                                        </p:tav>
                                        <p:tav tm="100000">
                                          <p:val>
                                            <p:strVal val="#ppt_h"/>
                                          </p:val>
                                        </p:tav>
                                      </p:tavLst>
                                    </p:anim>
                                    <p:animEffect transition="in" filter="fade">
                                      <p:cBhvr>
                                        <p:cTn id="44" dur="500"/>
                                        <p:tgtEl>
                                          <p:spTgt spid="61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1273" name="Rectangle 11272">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8" name="Picture 4" descr="219,812 Money‑making Images, Stock Photos, and Vectors | Shutterstock">
            <a:extLst>
              <a:ext uri="{FF2B5EF4-FFF2-40B4-BE49-F238E27FC236}">
                <a16:creationId xmlns:a16="http://schemas.microsoft.com/office/drawing/2014/main" id="{9F65813F-6C7A-45F2-084B-A6D2DBADAE7D}"/>
              </a:ext>
            </a:extLst>
          </p:cNvPr>
          <p:cNvPicPr>
            <a:picLocks noChangeAspect="1" noChangeArrowheads="1"/>
          </p:cNvPicPr>
          <p:nvPr/>
        </p:nvPicPr>
        <p:blipFill rotWithShape="1">
          <a:blip r:embed="rId3">
            <a:alphaModFix amt="50000"/>
            <a:extLst>
              <a:ext uri="{28A0092B-C50C-407E-A947-70E740481C1C}">
                <a14:useLocalDpi xmlns:a14="http://schemas.microsoft.com/office/drawing/2010/main" val="0"/>
              </a:ext>
            </a:extLst>
          </a:blip>
          <a:srcRect r="-2" b="21650"/>
          <a:stretch/>
        </p:blipFill>
        <p:spPr bwMode="auto">
          <a:xfrm>
            <a:off x="20" y="1"/>
            <a:ext cx="12191980" cy="685799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5CA28211-0351-FAA2-45A0-01898101922C}"/>
              </a:ext>
            </a:extLst>
          </p:cNvPr>
          <p:cNvSpPr>
            <a:spLocks noGrp="1"/>
          </p:cNvSpPr>
          <p:nvPr>
            <p:ph type="ctrTitle"/>
          </p:nvPr>
        </p:nvSpPr>
        <p:spPr>
          <a:xfrm>
            <a:off x="1524000" y="1122362"/>
            <a:ext cx="9144000" cy="2900518"/>
          </a:xfrm>
        </p:spPr>
        <p:txBody>
          <a:bodyPr>
            <a:normAutofit/>
          </a:bodyPr>
          <a:lstStyle/>
          <a:p>
            <a:r>
              <a:rPr lang="en-GB">
                <a:solidFill>
                  <a:srgbClr val="FFFFFF"/>
                </a:solidFill>
              </a:rPr>
              <a:t>Acts Series</a:t>
            </a:r>
            <a:endParaRPr lang="en-GB" dirty="0">
              <a:solidFill>
                <a:srgbClr val="FFFFFF"/>
              </a:solidFill>
            </a:endParaRPr>
          </a:p>
        </p:txBody>
      </p:sp>
      <p:sp>
        <p:nvSpPr>
          <p:cNvPr id="3" name="Subtitle 2">
            <a:extLst>
              <a:ext uri="{FF2B5EF4-FFF2-40B4-BE49-F238E27FC236}">
                <a16:creationId xmlns:a16="http://schemas.microsoft.com/office/drawing/2014/main" id="{CE76BB4D-7641-5945-052C-1A44FC1080CF}"/>
              </a:ext>
            </a:extLst>
          </p:cNvPr>
          <p:cNvSpPr>
            <a:spLocks noGrp="1"/>
          </p:cNvSpPr>
          <p:nvPr>
            <p:ph type="subTitle" idx="1"/>
          </p:nvPr>
        </p:nvSpPr>
        <p:spPr>
          <a:xfrm>
            <a:off x="1524000" y="4159404"/>
            <a:ext cx="9144000" cy="1098395"/>
          </a:xfrm>
        </p:spPr>
        <p:txBody>
          <a:bodyPr>
            <a:normAutofit/>
          </a:bodyPr>
          <a:lstStyle/>
          <a:p>
            <a:r>
              <a:rPr lang="en-GB" dirty="0">
                <a:solidFill>
                  <a:srgbClr val="FFFFFF"/>
                </a:solidFill>
              </a:rPr>
              <a:t>Episode 8: </a:t>
            </a:r>
            <a:r>
              <a:rPr lang="en-GB" dirty="0" err="1">
                <a:solidFill>
                  <a:srgbClr val="FFFFFF"/>
                </a:solidFill>
              </a:rPr>
              <a:t>Chpt</a:t>
            </a:r>
            <a:r>
              <a:rPr lang="en-GB" dirty="0">
                <a:solidFill>
                  <a:srgbClr val="FFFFFF"/>
                </a:solidFill>
              </a:rPr>
              <a:t> 5 pt2</a:t>
            </a:r>
          </a:p>
          <a:p>
            <a:r>
              <a:rPr lang="en-GB" dirty="0">
                <a:solidFill>
                  <a:srgbClr val="FFFFFF"/>
                </a:solidFill>
              </a:rPr>
              <a:t>15</a:t>
            </a:r>
            <a:r>
              <a:rPr lang="en-GB" baseline="30000" dirty="0">
                <a:solidFill>
                  <a:srgbClr val="FFFFFF"/>
                </a:solidFill>
              </a:rPr>
              <a:t>th</a:t>
            </a:r>
            <a:r>
              <a:rPr lang="en-GB" dirty="0">
                <a:solidFill>
                  <a:srgbClr val="FFFFFF"/>
                </a:solidFill>
              </a:rPr>
              <a:t> Sept 2024</a:t>
            </a:r>
          </a:p>
        </p:txBody>
      </p:sp>
    </p:spTree>
    <p:extLst>
      <p:ext uri="{BB962C8B-B14F-4D97-AF65-F5344CB8AC3E}">
        <p14:creationId xmlns:p14="http://schemas.microsoft.com/office/powerpoint/2010/main" val="3407543968"/>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par>
                                <p:cTn id="11" presetID="10" presetClass="entr" presetSubtype="0" fill="hold" grpId="0" nodeType="withEffect">
                                  <p:stCondLst>
                                    <p:cond delay="2000"/>
                                  </p:stCondLst>
                                  <p:iterate type="lt">
                                    <p:tmPct val="10000"/>
                                  </p:iterate>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4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75560E-EBC3-9BC6-E603-44878F65FC35}"/>
              </a:ext>
            </a:extLst>
          </p:cNvPr>
          <p:cNvSpPr>
            <a:spLocks noGrp="1"/>
          </p:cNvSpPr>
          <p:nvPr>
            <p:ph type="title"/>
          </p:nvPr>
        </p:nvSpPr>
        <p:spPr>
          <a:xfrm>
            <a:off x="838200" y="365125"/>
            <a:ext cx="10515600" cy="773393"/>
          </a:xfrm>
        </p:spPr>
        <p:txBody>
          <a:bodyPr/>
          <a:lstStyle/>
          <a:p>
            <a:pPr algn="ctr"/>
            <a:r>
              <a:rPr lang="en-GB" dirty="0">
                <a:solidFill>
                  <a:schemeClr val="bg1"/>
                </a:solidFill>
              </a:rPr>
              <a:t>Acts 5:11-42</a:t>
            </a:r>
          </a:p>
        </p:txBody>
      </p:sp>
      <p:sp>
        <p:nvSpPr>
          <p:cNvPr id="3" name="Content Placeholder 2">
            <a:extLst>
              <a:ext uri="{FF2B5EF4-FFF2-40B4-BE49-F238E27FC236}">
                <a16:creationId xmlns:a16="http://schemas.microsoft.com/office/drawing/2014/main" id="{C0218EEB-6892-00B4-8847-20E3E8E71EFB}"/>
              </a:ext>
            </a:extLst>
          </p:cNvPr>
          <p:cNvSpPr>
            <a:spLocks noGrp="1"/>
          </p:cNvSpPr>
          <p:nvPr>
            <p:ph idx="1"/>
          </p:nvPr>
        </p:nvSpPr>
        <p:spPr>
          <a:xfrm>
            <a:off x="679784" y="1296707"/>
            <a:ext cx="11255542" cy="4351338"/>
          </a:xfrm>
        </p:spPr>
        <p:txBody>
          <a:bodyPr>
            <a:noAutofit/>
          </a:bodyPr>
          <a:lstStyle/>
          <a:p>
            <a:pPr algn="l">
              <a:buFontTx/>
              <a:buChar char="-"/>
            </a:pPr>
            <a:r>
              <a:rPr lang="en-GB"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Ananias &amp; Sapphira had just died </a:t>
            </a:r>
          </a:p>
          <a:p>
            <a:pPr algn="l">
              <a:buFontTx/>
              <a:buChar char="-"/>
            </a:pPr>
            <a:r>
              <a:rPr lang="en-GB" dirty="0">
                <a:solidFill>
                  <a:schemeClr val="bg1"/>
                </a:solidFill>
                <a:latin typeface="Aptos" panose="020B0004020202020204" pitchFamily="34" charset="0"/>
                <a:ea typeface="Aptos" panose="020B0004020202020204" pitchFamily="34" charset="0"/>
                <a:cs typeface="Times New Roman" panose="02020603050405020304" pitchFamily="18" charset="0"/>
              </a:rPr>
              <a:t>Miraculous healing, Peter’s shadow </a:t>
            </a:r>
          </a:p>
          <a:p>
            <a:pPr algn="l">
              <a:buFontTx/>
              <a:buChar char="-"/>
            </a:pPr>
            <a:r>
              <a:rPr lang="en-GB" dirty="0">
                <a:solidFill>
                  <a:schemeClr val="bg1"/>
                </a:solidFill>
                <a:latin typeface="Aptos" panose="020B0004020202020204" pitchFamily="34" charset="0"/>
                <a:ea typeface="Aptos" panose="020B0004020202020204" pitchFamily="34" charset="0"/>
                <a:cs typeface="Times New Roman" panose="02020603050405020304" pitchFamily="18" charset="0"/>
              </a:rPr>
              <a:t>Jealous religious leaders, angry that they have continue to talk about Jesus, had them thrown in jail</a:t>
            </a:r>
          </a:p>
          <a:p>
            <a:pPr algn="l">
              <a:buFontTx/>
              <a:buChar char="-"/>
            </a:pPr>
            <a:r>
              <a:rPr lang="en-GB" dirty="0">
                <a:solidFill>
                  <a:schemeClr val="bg1"/>
                </a:solidFill>
                <a:latin typeface="Aptos" panose="020B0004020202020204" pitchFamily="34" charset="0"/>
                <a:ea typeface="Aptos" panose="020B0004020202020204" pitchFamily="34" charset="0"/>
                <a:cs typeface="Times New Roman" panose="02020603050405020304" pitchFamily="18" charset="0"/>
              </a:rPr>
              <a:t>In the night Angel opened jail and led them out, send them back to preach</a:t>
            </a:r>
          </a:p>
          <a:p>
            <a:pPr>
              <a:buFontTx/>
              <a:buChar char="-"/>
            </a:pPr>
            <a:r>
              <a:rPr lang="en-GB" dirty="0">
                <a:solidFill>
                  <a:schemeClr val="bg1"/>
                </a:solidFill>
                <a:latin typeface="Aptos" panose="020B0004020202020204" pitchFamily="34" charset="0"/>
                <a:ea typeface="Aptos" panose="020B0004020202020204" pitchFamily="34" charset="0"/>
                <a:cs typeface="Times New Roman" panose="02020603050405020304" pitchFamily="18" charset="0"/>
              </a:rPr>
              <a:t>In the morning leaders send for them but found the jail locked and guarded but empty </a:t>
            </a:r>
          </a:p>
          <a:p>
            <a:pPr algn="l">
              <a:buFontTx/>
              <a:buChar char="-"/>
            </a:pPr>
            <a:r>
              <a:rPr lang="en-GB" dirty="0">
                <a:solidFill>
                  <a:schemeClr val="bg1"/>
                </a:solidFill>
                <a:latin typeface="system-ui"/>
              </a:rPr>
              <a:t>Apostles brought in front of religious leaders</a:t>
            </a:r>
          </a:p>
          <a:p>
            <a:pPr algn="l">
              <a:buFontTx/>
              <a:buChar char="-"/>
            </a:pPr>
            <a:r>
              <a:rPr lang="en-GB" b="0" i="0" dirty="0">
                <a:solidFill>
                  <a:schemeClr val="bg1"/>
                </a:solidFill>
                <a:effectLst/>
                <a:latin typeface="system-ui"/>
              </a:rPr>
              <a:t>Flogged</a:t>
            </a:r>
          </a:p>
          <a:p>
            <a:pPr algn="l">
              <a:buFontTx/>
              <a:buChar char="-"/>
            </a:pPr>
            <a:r>
              <a:rPr lang="en-GB" dirty="0">
                <a:solidFill>
                  <a:schemeClr val="bg1"/>
                </a:solidFill>
                <a:latin typeface="system-ui"/>
              </a:rPr>
              <a:t>Came out rejoicing </a:t>
            </a:r>
            <a:endParaRPr lang="en-GB" b="0" i="0" dirty="0">
              <a:solidFill>
                <a:schemeClr val="bg1"/>
              </a:solidFill>
              <a:effectLst/>
              <a:latin typeface="system-ui"/>
            </a:endParaRPr>
          </a:p>
          <a:p>
            <a:pPr>
              <a:buFontTx/>
              <a:buChar char="-"/>
            </a:pPr>
            <a:endParaRPr lang="en-GB" dirty="0">
              <a:solidFill>
                <a:schemeClr val="bg1"/>
              </a:solidFill>
              <a:latin typeface="Aptos" panose="020B0004020202020204" pitchFamily="34" charset="0"/>
              <a:ea typeface="Aptos" panose="020B0004020202020204" pitchFamily="34" charset="0"/>
              <a:cs typeface="Times New Roman" panose="02020603050405020304" pitchFamily="18" charset="0"/>
            </a:endParaRPr>
          </a:p>
          <a:p>
            <a:pPr algn="l">
              <a:buFontTx/>
              <a:buChar char="-"/>
            </a:pPr>
            <a:endParaRPr lang="en-GB" dirty="0">
              <a:solidFill>
                <a:schemeClr val="bg1"/>
              </a:solidFill>
            </a:endParaRPr>
          </a:p>
        </p:txBody>
      </p:sp>
    </p:spTree>
    <p:extLst>
      <p:ext uri="{BB962C8B-B14F-4D97-AF65-F5344CB8AC3E}">
        <p14:creationId xmlns:p14="http://schemas.microsoft.com/office/powerpoint/2010/main" val="1591988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9AF60E9-07AE-E58F-1452-8BDEA97A8CFF}"/>
              </a:ext>
            </a:extLst>
          </p:cNvPr>
          <p:cNvSpPr>
            <a:spLocks noGrp="1"/>
          </p:cNvSpPr>
          <p:nvPr>
            <p:ph sz="half" idx="1"/>
          </p:nvPr>
        </p:nvSpPr>
        <p:spPr>
          <a:xfrm>
            <a:off x="1305426" y="2249905"/>
            <a:ext cx="9679406" cy="3927058"/>
          </a:xfrm>
        </p:spPr>
        <p:txBody>
          <a:bodyPr/>
          <a:lstStyle/>
          <a:p>
            <a:pPr marL="0" indent="0">
              <a:buNone/>
            </a:pPr>
            <a:r>
              <a:rPr lang="en-GB" b="1" i="0" baseline="30000" dirty="0">
                <a:solidFill>
                  <a:srgbClr val="000000"/>
                </a:solidFill>
                <a:effectLst/>
              </a:rPr>
              <a:t>11 </a:t>
            </a:r>
            <a:r>
              <a:rPr lang="en-GB" b="0" i="0" dirty="0">
                <a:solidFill>
                  <a:srgbClr val="000000"/>
                </a:solidFill>
                <a:effectLst/>
              </a:rPr>
              <a:t>Great </a:t>
            </a:r>
            <a:r>
              <a:rPr lang="en-GB" b="0" i="0" u="sng" dirty="0">
                <a:solidFill>
                  <a:srgbClr val="000000"/>
                </a:solidFill>
                <a:effectLst/>
              </a:rPr>
              <a:t>fear</a:t>
            </a:r>
            <a:r>
              <a:rPr lang="en-GB" b="0" i="0" dirty="0">
                <a:solidFill>
                  <a:srgbClr val="000000"/>
                </a:solidFill>
                <a:effectLst/>
              </a:rPr>
              <a:t> seized the whole church and all who heard about these events.</a:t>
            </a:r>
          </a:p>
          <a:p>
            <a:pPr marL="0" indent="0">
              <a:buNone/>
            </a:pPr>
            <a:endParaRPr lang="en-GB" b="0" i="0" dirty="0">
              <a:solidFill>
                <a:srgbClr val="000000"/>
              </a:solidFill>
              <a:effectLst/>
            </a:endParaRPr>
          </a:p>
          <a:p>
            <a:pPr marL="0" indent="0">
              <a:buNone/>
            </a:pPr>
            <a:r>
              <a:rPr lang="en-GB" b="1" kern="100" baseline="30000" dirty="0">
                <a:effectLst/>
                <a:latin typeface="Aptos" panose="020B0004020202020204" pitchFamily="34" charset="0"/>
                <a:ea typeface="Aptos" panose="020B0004020202020204" pitchFamily="34" charset="0"/>
                <a:cs typeface="Times New Roman" panose="02020603050405020304" pitchFamily="18" charset="0"/>
              </a:rPr>
              <a:t>13 </a:t>
            </a:r>
            <a:r>
              <a:rPr lang="en-GB" kern="100" dirty="0">
                <a:effectLst/>
                <a:latin typeface="Aptos" panose="020B0004020202020204" pitchFamily="34" charset="0"/>
                <a:ea typeface="Aptos" panose="020B0004020202020204" pitchFamily="34" charset="0"/>
                <a:cs typeface="Times New Roman" panose="02020603050405020304" pitchFamily="18" charset="0"/>
              </a:rPr>
              <a:t>No one else dared </a:t>
            </a:r>
            <a:r>
              <a:rPr lang="en-GB" u="sng" kern="100" dirty="0">
                <a:effectLst/>
                <a:latin typeface="Aptos" panose="020B0004020202020204" pitchFamily="34" charset="0"/>
                <a:ea typeface="Aptos" panose="020B0004020202020204" pitchFamily="34" charset="0"/>
                <a:cs typeface="Times New Roman" panose="02020603050405020304" pitchFamily="18" charset="0"/>
              </a:rPr>
              <a:t>join</a:t>
            </a:r>
            <a:r>
              <a:rPr lang="en-GB" kern="100" dirty="0">
                <a:effectLst/>
                <a:latin typeface="Aptos" panose="020B0004020202020204" pitchFamily="34" charset="0"/>
                <a:ea typeface="Aptos" panose="020B0004020202020204" pitchFamily="34" charset="0"/>
                <a:cs typeface="Times New Roman" panose="02020603050405020304" pitchFamily="18" charset="0"/>
              </a:rPr>
              <a:t> them, even though they were highly regarded by the people. </a:t>
            </a:r>
            <a:r>
              <a:rPr lang="en-GB" b="1" kern="100" baseline="30000" dirty="0">
                <a:effectLst/>
                <a:latin typeface="Aptos" panose="020B0004020202020204" pitchFamily="34" charset="0"/>
                <a:ea typeface="Aptos" panose="020B0004020202020204" pitchFamily="34" charset="0"/>
                <a:cs typeface="Times New Roman" panose="02020603050405020304" pitchFamily="18" charset="0"/>
              </a:rPr>
              <a:t>14 </a:t>
            </a:r>
            <a:r>
              <a:rPr lang="en-GB" kern="100" dirty="0">
                <a:effectLst/>
                <a:latin typeface="Aptos" panose="020B0004020202020204" pitchFamily="34" charset="0"/>
                <a:ea typeface="Aptos" panose="020B0004020202020204" pitchFamily="34" charset="0"/>
                <a:cs typeface="Times New Roman" panose="02020603050405020304" pitchFamily="18" charset="0"/>
              </a:rPr>
              <a:t>Nevertheless, more and more men and women believed in the Lord and were </a:t>
            </a:r>
            <a:r>
              <a:rPr lang="en-GB" u="sng" kern="100" dirty="0">
                <a:effectLst/>
                <a:latin typeface="Aptos" panose="020B0004020202020204" pitchFamily="34" charset="0"/>
                <a:ea typeface="Aptos" panose="020B0004020202020204" pitchFamily="34" charset="0"/>
                <a:cs typeface="Times New Roman" panose="02020603050405020304" pitchFamily="18" charset="0"/>
              </a:rPr>
              <a:t>added</a:t>
            </a:r>
            <a:r>
              <a:rPr lang="en-GB" kern="100" dirty="0">
                <a:effectLst/>
                <a:latin typeface="Aptos" panose="020B0004020202020204" pitchFamily="34" charset="0"/>
                <a:ea typeface="Aptos" panose="020B0004020202020204" pitchFamily="34" charset="0"/>
                <a:cs typeface="Times New Roman" panose="02020603050405020304" pitchFamily="18" charset="0"/>
              </a:rPr>
              <a:t> to their number.</a:t>
            </a:r>
          </a:p>
          <a:p>
            <a:endParaRPr lang="en-GB" dirty="0"/>
          </a:p>
        </p:txBody>
      </p:sp>
      <p:sp>
        <p:nvSpPr>
          <p:cNvPr id="9" name="Title 8">
            <a:extLst>
              <a:ext uri="{FF2B5EF4-FFF2-40B4-BE49-F238E27FC236}">
                <a16:creationId xmlns:a16="http://schemas.microsoft.com/office/drawing/2014/main" id="{1BAF8944-008F-8AD1-6F44-2D23520EF690}"/>
              </a:ext>
            </a:extLst>
          </p:cNvPr>
          <p:cNvSpPr>
            <a:spLocks noGrp="1"/>
          </p:cNvSpPr>
          <p:nvPr>
            <p:ph type="title"/>
          </p:nvPr>
        </p:nvSpPr>
        <p:spPr/>
        <p:txBody>
          <a:bodyPr/>
          <a:lstStyle/>
          <a:p>
            <a:pPr algn="ctr"/>
            <a:r>
              <a:rPr lang="en-GB" dirty="0"/>
              <a:t>(1) Serious business</a:t>
            </a:r>
          </a:p>
        </p:txBody>
      </p:sp>
    </p:spTree>
    <p:extLst>
      <p:ext uri="{BB962C8B-B14F-4D97-AF65-F5344CB8AC3E}">
        <p14:creationId xmlns:p14="http://schemas.microsoft.com/office/powerpoint/2010/main" val="1056853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7"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43CB499-3339-E361-EF35-EAD13866A7CD}"/>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a:solidFill>
                  <a:srgbClr val="FFFFFF"/>
                </a:solidFill>
                <a:latin typeface="+mj-lt"/>
                <a:ea typeface="+mj-ea"/>
                <a:cs typeface="+mj-cs"/>
              </a:rPr>
              <a:t>Great Fear</a:t>
            </a:r>
          </a:p>
        </p:txBody>
      </p:sp>
      <p:pic>
        <p:nvPicPr>
          <p:cNvPr id="2052" name="Picture 4" descr="Narnia in Context | “Who said anything about safe?” – Ex-Narnian">
            <a:extLst>
              <a:ext uri="{FF2B5EF4-FFF2-40B4-BE49-F238E27FC236}">
                <a16:creationId xmlns:a16="http://schemas.microsoft.com/office/drawing/2014/main" id="{CA8952B7-05D4-EEF4-D1E1-2170DABDADBE}"/>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4400672" y="1143000"/>
            <a:ext cx="7482196" cy="43209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0258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052"/>
                                        </p:tgtEl>
                                        <p:attrNameLst>
                                          <p:attrName>style.visibility</p:attrName>
                                        </p:attrNameLst>
                                      </p:cBhvr>
                                      <p:to>
                                        <p:strVal val="visible"/>
                                      </p:to>
                                    </p:set>
                                    <p:animEffect transition="in" filter="wipe(up)">
                                      <p:cBhvr>
                                        <p:cTn id="7" dur="500"/>
                                        <p:tgtEl>
                                          <p:spTgt spid="20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7"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43CB499-3339-E361-EF35-EAD13866A7CD}"/>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dirty="0">
                <a:solidFill>
                  <a:srgbClr val="FFFFFF"/>
                </a:solidFill>
                <a:latin typeface="+mj-lt"/>
                <a:ea typeface="+mj-ea"/>
                <a:cs typeface="+mj-cs"/>
              </a:rPr>
              <a:t>Joined </a:t>
            </a:r>
            <a:br>
              <a:rPr lang="en-US" sz="3600" kern="1200" dirty="0">
                <a:solidFill>
                  <a:srgbClr val="FFFFFF"/>
                </a:solidFill>
                <a:latin typeface="+mj-lt"/>
                <a:ea typeface="+mj-ea"/>
                <a:cs typeface="+mj-cs"/>
              </a:rPr>
            </a:br>
            <a:r>
              <a:rPr lang="en-US" sz="3600" kern="1200" dirty="0">
                <a:solidFill>
                  <a:srgbClr val="FFFFFF"/>
                </a:solidFill>
                <a:latin typeface="+mj-lt"/>
                <a:ea typeface="+mj-ea"/>
                <a:cs typeface="+mj-cs"/>
              </a:rPr>
              <a:t>vs </a:t>
            </a:r>
            <a:br>
              <a:rPr lang="en-US" sz="3600" kern="1200" dirty="0">
                <a:solidFill>
                  <a:srgbClr val="FFFFFF"/>
                </a:solidFill>
                <a:latin typeface="+mj-lt"/>
                <a:ea typeface="+mj-ea"/>
                <a:cs typeface="+mj-cs"/>
              </a:rPr>
            </a:br>
            <a:r>
              <a:rPr lang="en-US" sz="3600" kern="1200" dirty="0">
                <a:solidFill>
                  <a:srgbClr val="FFFFFF"/>
                </a:solidFill>
                <a:latin typeface="+mj-lt"/>
                <a:ea typeface="+mj-ea"/>
                <a:cs typeface="+mj-cs"/>
              </a:rPr>
              <a:t>Added</a:t>
            </a:r>
          </a:p>
        </p:txBody>
      </p:sp>
      <p:sp>
        <p:nvSpPr>
          <p:cNvPr id="7" name="TextBox 6">
            <a:extLst>
              <a:ext uri="{FF2B5EF4-FFF2-40B4-BE49-F238E27FC236}">
                <a16:creationId xmlns:a16="http://schemas.microsoft.com/office/drawing/2014/main" id="{E627AB41-598A-E5C3-2C9F-61E166A60D45}"/>
              </a:ext>
            </a:extLst>
          </p:cNvPr>
          <p:cNvSpPr txBox="1"/>
          <p:nvPr/>
        </p:nvSpPr>
        <p:spPr>
          <a:xfrm>
            <a:off x="5514975" y="2414089"/>
            <a:ext cx="6097002" cy="1815882"/>
          </a:xfrm>
          <a:prstGeom prst="rect">
            <a:avLst/>
          </a:prstGeom>
          <a:noFill/>
        </p:spPr>
        <p:txBody>
          <a:bodyPr wrap="square">
            <a:spAutoFit/>
          </a:bodyPr>
          <a:lstStyle/>
          <a:p>
            <a:pPr algn="ctr"/>
            <a:r>
              <a:rPr lang="en-GB" sz="2800" b="0" i="1" dirty="0">
                <a:solidFill>
                  <a:srgbClr val="001D35"/>
                </a:solidFill>
                <a:effectLst/>
              </a:rPr>
              <a:t>“You can choose your friends, but you can't choose your family” </a:t>
            </a:r>
          </a:p>
          <a:p>
            <a:endParaRPr lang="en-GB" sz="2800" dirty="0">
              <a:solidFill>
                <a:srgbClr val="001D35"/>
              </a:solidFill>
            </a:endParaRPr>
          </a:p>
          <a:p>
            <a:r>
              <a:rPr lang="en-GB" sz="2800" b="0" i="0" dirty="0">
                <a:solidFill>
                  <a:srgbClr val="001D35"/>
                </a:solidFill>
                <a:effectLst/>
              </a:rPr>
              <a:t>- </a:t>
            </a:r>
            <a:r>
              <a:rPr lang="en-GB" sz="2800" dirty="0"/>
              <a:t>Harper Lee, To Kill a Mockingbird</a:t>
            </a:r>
          </a:p>
        </p:txBody>
      </p:sp>
    </p:spTree>
    <p:extLst>
      <p:ext uri="{BB962C8B-B14F-4D97-AF65-F5344CB8AC3E}">
        <p14:creationId xmlns:p14="http://schemas.microsoft.com/office/powerpoint/2010/main" val="769139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Yuma's Old Prison Is Allegedly We Stayed The Night To The , 44% OFF">
            <a:extLst>
              <a:ext uri="{FF2B5EF4-FFF2-40B4-BE49-F238E27FC236}">
                <a16:creationId xmlns:a16="http://schemas.microsoft.com/office/drawing/2014/main" id="{85EC3E7E-9F84-7418-F6F2-CD1BEAE334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442" y="0"/>
            <a:ext cx="12357267"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908C427-ACE1-075D-2D81-B1A0FA623A0C}"/>
              </a:ext>
            </a:extLst>
          </p:cNvPr>
          <p:cNvSpPr>
            <a:spLocks noGrp="1"/>
          </p:cNvSpPr>
          <p:nvPr>
            <p:ph type="title"/>
          </p:nvPr>
        </p:nvSpPr>
        <p:spPr>
          <a:xfrm>
            <a:off x="134352" y="575678"/>
            <a:ext cx="6116053" cy="1325563"/>
          </a:xfrm>
        </p:spPr>
        <p:txBody>
          <a:bodyPr/>
          <a:lstStyle/>
          <a:p>
            <a:pPr algn="ctr"/>
            <a:r>
              <a:rPr lang="en-GB" dirty="0">
                <a:solidFill>
                  <a:schemeClr val="bg1"/>
                </a:solidFill>
              </a:rPr>
              <a:t>(2) No prison can restrict God</a:t>
            </a:r>
          </a:p>
        </p:txBody>
      </p:sp>
      <p:sp>
        <p:nvSpPr>
          <p:cNvPr id="4" name="TextBox 3">
            <a:extLst>
              <a:ext uri="{FF2B5EF4-FFF2-40B4-BE49-F238E27FC236}">
                <a16:creationId xmlns:a16="http://schemas.microsoft.com/office/drawing/2014/main" id="{DA5A229F-056C-DFAB-A4E6-4D6A98339106}"/>
              </a:ext>
            </a:extLst>
          </p:cNvPr>
          <p:cNvSpPr txBox="1"/>
          <p:nvPr/>
        </p:nvSpPr>
        <p:spPr>
          <a:xfrm>
            <a:off x="8337885" y="1142999"/>
            <a:ext cx="3416967" cy="4401205"/>
          </a:xfrm>
          <a:prstGeom prst="rect">
            <a:avLst/>
          </a:prstGeom>
          <a:noFill/>
        </p:spPr>
        <p:txBody>
          <a:bodyPr wrap="square">
            <a:spAutoFit/>
          </a:bodyPr>
          <a:lstStyle/>
          <a:p>
            <a:pPr algn="ctr"/>
            <a:r>
              <a:rPr lang="en-GB" sz="2800" b="1" i="1" baseline="30000" dirty="0">
                <a:solidFill>
                  <a:schemeClr val="bg1"/>
                </a:solidFill>
                <a:effectLst/>
              </a:rPr>
              <a:t>19 </a:t>
            </a:r>
            <a:r>
              <a:rPr lang="en-GB" sz="2800" b="0" i="1" dirty="0">
                <a:solidFill>
                  <a:schemeClr val="bg1"/>
                </a:solidFill>
                <a:effectLst/>
              </a:rPr>
              <a:t>But during the night an angel of the Lord opened the doors of the jail and brought them out. </a:t>
            </a:r>
            <a:r>
              <a:rPr lang="en-GB" sz="2800" b="1" i="1" baseline="30000" dirty="0">
                <a:solidFill>
                  <a:schemeClr val="bg1"/>
                </a:solidFill>
                <a:effectLst/>
              </a:rPr>
              <a:t>20 </a:t>
            </a:r>
            <a:r>
              <a:rPr lang="en-GB" sz="2800" b="0" i="1" dirty="0">
                <a:solidFill>
                  <a:schemeClr val="bg1"/>
                </a:solidFill>
                <a:effectLst/>
              </a:rPr>
              <a:t>“Go, stand in the temple courts,” he said, “and tell the people all about this new life.”</a:t>
            </a:r>
            <a:endParaRPr lang="en-GB" sz="2800" i="1" dirty="0">
              <a:solidFill>
                <a:schemeClr val="bg1"/>
              </a:solidFill>
            </a:endParaRPr>
          </a:p>
        </p:txBody>
      </p:sp>
    </p:spTree>
    <p:extLst>
      <p:ext uri="{BB962C8B-B14F-4D97-AF65-F5344CB8AC3E}">
        <p14:creationId xmlns:p14="http://schemas.microsoft.com/office/powerpoint/2010/main" val="14300648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247" name="Rectangle 10246">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42" name="Picture 2" descr="Don't You Have to Do Something Heroic to Be a Hero? | City Journal">
            <a:extLst>
              <a:ext uri="{FF2B5EF4-FFF2-40B4-BE49-F238E27FC236}">
                <a16:creationId xmlns:a16="http://schemas.microsoft.com/office/drawing/2014/main" id="{88C9BAB3-2AF5-6BEC-2B01-40ECE6A64CA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7800" r="57639"/>
          <a:stretch/>
        </p:blipFill>
        <p:spPr bwMode="auto">
          <a:xfrm>
            <a:off x="0" y="10"/>
            <a:ext cx="3368842"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31B09391-84AB-5250-6F1E-7E0BC87F581F}"/>
              </a:ext>
            </a:extLst>
          </p:cNvPr>
          <p:cNvSpPr>
            <a:spLocks noGrp="1"/>
          </p:cNvSpPr>
          <p:nvPr>
            <p:ph idx="1"/>
          </p:nvPr>
        </p:nvSpPr>
        <p:spPr>
          <a:xfrm>
            <a:off x="3206897" y="1376255"/>
            <a:ext cx="9059779" cy="5769142"/>
          </a:xfrm>
        </p:spPr>
        <p:txBody>
          <a:bodyPr>
            <a:normAutofit fontScale="92500"/>
          </a:bodyPr>
          <a:lstStyle/>
          <a:p>
            <a:pPr marL="0" indent="0">
              <a:buNone/>
            </a:pPr>
            <a:r>
              <a:rPr lang="en-GB" b="1" kern="100" baseline="30000" dirty="0">
                <a:effectLst/>
                <a:ea typeface="Aptos" panose="020B0004020202020204" pitchFamily="34" charset="0"/>
                <a:cs typeface="Times New Roman" panose="02020603050405020304" pitchFamily="18" charset="0"/>
              </a:rPr>
              <a:t>28 </a:t>
            </a:r>
            <a:r>
              <a:rPr lang="en-GB" kern="100" dirty="0">
                <a:effectLst/>
                <a:ea typeface="Aptos" panose="020B0004020202020204" pitchFamily="34" charset="0"/>
                <a:cs typeface="Times New Roman" panose="02020603050405020304" pitchFamily="18" charset="0"/>
              </a:rPr>
              <a:t>“We gave you strict orders not to teach in this name,” he said. “Yet you have filled Jerusalem with your teaching and are determined to make us guilty of this man’s blood.”</a:t>
            </a:r>
          </a:p>
          <a:p>
            <a:pPr marL="0" indent="0">
              <a:buNone/>
            </a:pPr>
            <a:r>
              <a:rPr lang="en-GB" b="1" kern="100" baseline="30000" dirty="0">
                <a:effectLst/>
                <a:ea typeface="Aptos" panose="020B0004020202020204" pitchFamily="34" charset="0"/>
                <a:cs typeface="Times New Roman" panose="02020603050405020304" pitchFamily="18" charset="0"/>
              </a:rPr>
              <a:t>29 </a:t>
            </a:r>
            <a:r>
              <a:rPr lang="en-GB" kern="100" dirty="0">
                <a:effectLst/>
                <a:ea typeface="Aptos" panose="020B0004020202020204" pitchFamily="34" charset="0"/>
                <a:cs typeface="Times New Roman" panose="02020603050405020304" pitchFamily="18" charset="0"/>
              </a:rPr>
              <a:t>Peter and the other apostles replied: “We must obey God rather than human beings! </a:t>
            </a:r>
            <a:r>
              <a:rPr lang="en-GB" b="1" kern="100" baseline="30000" dirty="0">
                <a:effectLst/>
                <a:ea typeface="Aptos" panose="020B0004020202020204" pitchFamily="34" charset="0"/>
                <a:cs typeface="Times New Roman" panose="02020603050405020304" pitchFamily="18" charset="0"/>
              </a:rPr>
              <a:t>30 </a:t>
            </a:r>
            <a:r>
              <a:rPr lang="en-GB" kern="100" dirty="0">
                <a:effectLst/>
                <a:ea typeface="Aptos" panose="020B0004020202020204" pitchFamily="34" charset="0"/>
                <a:cs typeface="Times New Roman" panose="02020603050405020304" pitchFamily="18" charset="0"/>
              </a:rPr>
              <a:t>The God of our ancestors raised Jesus from the dead—whom you</a:t>
            </a:r>
            <a:r>
              <a:rPr lang="en-GB" b="1" kern="100" dirty="0">
                <a:effectLst/>
                <a:ea typeface="Aptos" panose="020B0004020202020204" pitchFamily="34" charset="0"/>
                <a:cs typeface="Times New Roman" panose="02020603050405020304" pitchFamily="18" charset="0"/>
              </a:rPr>
              <a:t> </a:t>
            </a:r>
            <a:r>
              <a:rPr lang="en-GB" kern="100" dirty="0">
                <a:effectLst/>
                <a:ea typeface="Aptos" panose="020B0004020202020204" pitchFamily="34" charset="0"/>
                <a:cs typeface="Times New Roman" panose="02020603050405020304" pitchFamily="18" charset="0"/>
              </a:rPr>
              <a:t>killed by hanging him on a cross. </a:t>
            </a:r>
            <a:r>
              <a:rPr lang="en-GB" b="1" kern="100" baseline="30000" dirty="0">
                <a:effectLst/>
                <a:ea typeface="Aptos" panose="020B0004020202020204" pitchFamily="34" charset="0"/>
                <a:cs typeface="Times New Roman" panose="02020603050405020304" pitchFamily="18" charset="0"/>
              </a:rPr>
              <a:t>31 </a:t>
            </a:r>
            <a:r>
              <a:rPr lang="en-GB" kern="100" dirty="0">
                <a:effectLst/>
                <a:ea typeface="Aptos" panose="020B0004020202020204" pitchFamily="34" charset="0"/>
                <a:cs typeface="Times New Roman" panose="02020603050405020304" pitchFamily="18" charset="0"/>
              </a:rPr>
              <a:t>God exalted him to his own right hand as </a:t>
            </a:r>
            <a:r>
              <a:rPr lang="en-GB" b="1" u="sng" kern="100" dirty="0">
                <a:effectLst/>
                <a:ea typeface="Aptos" panose="020B0004020202020204" pitchFamily="34" charset="0"/>
                <a:cs typeface="Times New Roman" panose="02020603050405020304" pitchFamily="18" charset="0"/>
              </a:rPr>
              <a:t>Prince and Savior </a:t>
            </a:r>
            <a:r>
              <a:rPr lang="en-GB" kern="100" dirty="0">
                <a:effectLst/>
                <a:ea typeface="Aptos" panose="020B0004020202020204" pitchFamily="34" charset="0"/>
                <a:cs typeface="Times New Roman" panose="02020603050405020304" pitchFamily="18" charset="0"/>
              </a:rPr>
              <a:t>that he might bring Israel to repentance and forgive their sins. </a:t>
            </a:r>
            <a:r>
              <a:rPr lang="en-GB" b="1" kern="100" baseline="30000" dirty="0">
                <a:effectLst/>
                <a:ea typeface="Aptos" panose="020B0004020202020204" pitchFamily="34" charset="0"/>
                <a:cs typeface="Times New Roman" panose="02020603050405020304" pitchFamily="18" charset="0"/>
              </a:rPr>
              <a:t>32 </a:t>
            </a:r>
            <a:r>
              <a:rPr lang="en-GB" kern="100" dirty="0">
                <a:effectLst/>
                <a:ea typeface="Aptos" panose="020B0004020202020204" pitchFamily="34" charset="0"/>
                <a:cs typeface="Times New Roman" panose="02020603050405020304" pitchFamily="18" charset="0"/>
              </a:rPr>
              <a:t>We are witnesses of these things, and so is the Holy Spirit, whom God has given to those who obey him.”</a:t>
            </a:r>
          </a:p>
          <a:p>
            <a:pPr marL="0" indent="0">
              <a:buNone/>
            </a:pPr>
            <a:r>
              <a:rPr lang="en-GB" b="1" kern="100" baseline="30000" dirty="0">
                <a:effectLst/>
                <a:ea typeface="Aptos" panose="020B0004020202020204" pitchFamily="34" charset="0"/>
                <a:cs typeface="Times New Roman" panose="02020603050405020304" pitchFamily="18" charset="0"/>
              </a:rPr>
              <a:t>33 </a:t>
            </a:r>
            <a:r>
              <a:rPr lang="en-GB" kern="100" dirty="0">
                <a:effectLst/>
                <a:ea typeface="Aptos" panose="020B0004020202020204" pitchFamily="34" charset="0"/>
                <a:cs typeface="Times New Roman" panose="02020603050405020304" pitchFamily="18" charset="0"/>
              </a:rPr>
              <a:t>When they heard this, they were furious and wanted to put them to death. </a:t>
            </a:r>
          </a:p>
          <a:p>
            <a:pPr marL="0" indent="0">
              <a:buNone/>
            </a:pPr>
            <a:r>
              <a:rPr lang="en-GB" b="1" i="0" baseline="30000" dirty="0">
                <a:effectLst/>
              </a:rPr>
              <a:t>41 </a:t>
            </a:r>
            <a:r>
              <a:rPr lang="en-GB" b="0" i="0" dirty="0">
                <a:effectLst/>
              </a:rPr>
              <a:t>The apostles left the Sanhedrin, rejoicing because they had been counted worthy of suffering disgrace for the Name.</a:t>
            </a:r>
            <a:endParaRPr lang="en-GB" kern="100" dirty="0">
              <a:effectLst/>
              <a:ea typeface="Aptos" panose="020B0004020202020204" pitchFamily="34" charset="0"/>
              <a:cs typeface="Times New Roman" panose="02020603050405020304" pitchFamily="18" charset="0"/>
            </a:endParaRPr>
          </a:p>
        </p:txBody>
      </p:sp>
      <p:sp>
        <p:nvSpPr>
          <p:cNvPr id="2" name="Title 1">
            <a:extLst>
              <a:ext uri="{FF2B5EF4-FFF2-40B4-BE49-F238E27FC236}">
                <a16:creationId xmlns:a16="http://schemas.microsoft.com/office/drawing/2014/main" id="{F4ADD4C3-5BC8-7E22-27CD-C169BA660DDC}"/>
              </a:ext>
            </a:extLst>
          </p:cNvPr>
          <p:cNvSpPr>
            <a:spLocks noGrp="1"/>
          </p:cNvSpPr>
          <p:nvPr>
            <p:ph type="title"/>
          </p:nvPr>
        </p:nvSpPr>
        <p:spPr>
          <a:xfrm>
            <a:off x="2743200" y="-209187"/>
            <a:ext cx="9059779" cy="1807305"/>
          </a:xfrm>
        </p:spPr>
        <p:txBody>
          <a:bodyPr>
            <a:normAutofit/>
          </a:bodyPr>
          <a:lstStyle/>
          <a:p>
            <a:pPr algn="ctr"/>
            <a:r>
              <a:rPr lang="en-GB" dirty="0"/>
              <a:t>(3) What made the apostles so heroic?</a:t>
            </a:r>
          </a:p>
        </p:txBody>
      </p:sp>
    </p:spTree>
    <p:extLst>
      <p:ext uri="{BB962C8B-B14F-4D97-AF65-F5344CB8AC3E}">
        <p14:creationId xmlns:p14="http://schemas.microsoft.com/office/powerpoint/2010/main" val="16292507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1A8558-AACD-1F89-1F78-4E61DE8466E2}"/>
              </a:ext>
            </a:extLst>
          </p:cNvPr>
          <p:cNvSpPr>
            <a:spLocks noGrp="1"/>
          </p:cNvSpPr>
          <p:nvPr>
            <p:ph type="title"/>
          </p:nvPr>
        </p:nvSpPr>
        <p:spPr/>
        <p:txBody>
          <a:bodyPr/>
          <a:lstStyle/>
          <a:p>
            <a:pPr algn="ctr"/>
            <a:r>
              <a:rPr lang="en-GB" dirty="0"/>
              <a:t>They weren’t always this courageous…</a:t>
            </a:r>
          </a:p>
        </p:txBody>
      </p:sp>
      <p:pic>
        <p:nvPicPr>
          <p:cNvPr id="3074" name="Picture 2" descr="Run Away GIFs | Tenor">
            <a:extLst>
              <a:ext uri="{FF2B5EF4-FFF2-40B4-BE49-F238E27FC236}">
                <a16:creationId xmlns:a16="http://schemas.microsoft.com/office/drawing/2014/main" id="{97602404-FA3E-3063-5BF3-76582CBEE0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681" y="1955631"/>
            <a:ext cx="2946734" cy="2946734"/>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Lock Door GIFs | Tenor">
            <a:extLst>
              <a:ext uri="{FF2B5EF4-FFF2-40B4-BE49-F238E27FC236}">
                <a16:creationId xmlns:a16="http://schemas.microsoft.com/office/drawing/2014/main" id="{52441FE8-A39F-1314-647D-7C038D306E0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10991"/>
          <a:stretch/>
        </p:blipFill>
        <p:spPr bwMode="auto">
          <a:xfrm>
            <a:off x="7131776" y="1955632"/>
            <a:ext cx="4665187" cy="2954162"/>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Deny GIFs | Tenor">
            <a:extLst>
              <a:ext uri="{FF2B5EF4-FFF2-40B4-BE49-F238E27FC236}">
                <a16:creationId xmlns:a16="http://schemas.microsoft.com/office/drawing/2014/main" id="{2101A29E-966A-C4EA-9894-FA31ECA60BD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14223" y="1955631"/>
            <a:ext cx="3430061" cy="294673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2A7C0002-0EE3-9A6C-A548-BC4226746FFD}"/>
              </a:ext>
            </a:extLst>
          </p:cNvPr>
          <p:cNvSpPr txBox="1"/>
          <p:nvPr/>
        </p:nvSpPr>
        <p:spPr>
          <a:xfrm>
            <a:off x="259681" y="5167308"/>
            <a:ext cx="2898608" cy="1569660"/>
          </a:xfrm>
          <a:prstGeom prst="rect">
            <a:avLst/>
          </a:prstGeom>
          <a:noFill/>
        </p:spPr>
        <p:txBody>
          <a:bodyPr wrap="square">
            <a:spAutoFit/>
          </a:bodyPr>
          <a:lstStyle/>
          <a:p>
            <a:r>
              <a:rPr lang="en-GB" sz="2400" b="0" i="1" dirty="0">
                <a:solidFill>
                  <a:srgbClr val="001320"/>
                </a:solidFill>
                <a:effectLst/>
              </a:rPr>
              <a:t>Then everyone deserted him and fled.</a:t>
            </a:r>
          </a:p>
          <a:p>
            <a:r>
              <a:rPr lang="en-GB" sz="2400" b="0" i="0" dirty="0">
                <a:solidFill>
                  <a:srgbClr val="001320"/>
                </a:solidFill>
                <a:effectLst/>
              </a:rPr>
              <a:t>(</a:t>
            </a:r>
            <a:r>
              <a:rPr lang="en-GB" sz="2400" dirty="0"/>
              <a:t>Mark 14:50)</a:t>
            </a:r>
          </a:p>
        </p:txBody>
      </p:sp>
      <p:sp>
        <p:nvSpPr>
          <p:cNvPr id="7" name="TextBox 6">
            <a:extLst>
              <a:ext uri="{FF2B5EF4-FFF2-40B4-BE49-F238E27FC236}">
                <a16:creationId xmlns:a16="http://schemas.microsoft.com/office/drawing/2014/main" id="{632BCE24-E4E4-05EB-A844-31EDC23F8D65}"/>
              </a:ext>
            </a:extLst>
          </p:cNvPr>
          <p:cNvSpPr txBox="1"/>
          <p:nvPr/>
        </p:nvSpPr>
        <p:spPr>
          <a:xfrm>
            <a:off x="3514222" y="5167308"/>
            <a:ext cx="3430061" cy="1569660"/>
          </a:xfrm>
          <a:prstGeom prst="rect">
            <a:avLst/>
          </a:prstGeom>
          <a:noFill/>
        </p:spPr>
        <p:txBody>
          <a:bodyPr wrap="square">
            <a:spAutoFit/>
          </a:bodyPr>
          <a:lstStyle/>
          <a:p>
            <a:r>
              <a:rPr lang="en-GB" sz="2400" b="0" i="1" dirty="0">
                <a:solidFill>
                  <a:srgbClr val="000000"/>
                </a:solidFill>
                <a:effectLst/>
              </a:rPr>
              <a:t>Peter said, “Man, I do not know what you are talking about.” </a:t>
            </a:r>
          </a:p>
          <a:p>
            <a:r>
              <a:rPr lang="en-GB" sz="2400" b="0" i="0" dirty="0">
                <a:solidFill>
                  <a:srgbClr val="000000"/>
                </a:solidFill>
                <a:effectLst/>
              </a:rPr>
              <a:t>(Luke 22:60)</a:t>
            </a:r>
            <a:endParaRPr lang="en-GB" sz="2400" dirty="0"/>
          </a:p>
        </p:txBody>
      </p:sp>
      <p:sp>
        <p:nvSpPr>
          <p:cNvPr id="9" name="TextBox 8">
            <a:extLst>
              <a:ext uri="{FF2B5EF4-FFF2-40B4-BE49-F238E27FC236}">
                <a16:creationId xmlns:a16="http://schemas.microsoft.com/office/drawing/2014/main" id="{F204230F-3804-708A-0050-6808AF7B284D}"/>
              </a:ext>
            </a:extLst>
          </p:cNvPr>
          <p:cNvSpPr txBox="1"/>
          <p:nvPr/>
        </p:nvSpPr>
        <p:spPr>
          <a:xfrm>
            <a:off x="7131776" y="5112101"/>
            <a:ext cx="4592998" cy="1569660"/>
          </a:xfrm>
          <a:prstGeom prst="rect">
            <a:avLst/>
          </a:prstGeom>
          <a:noFill/>
        </p:spPr>
        <p:txBody>
          <a:bodyPr wrap="square">
            <a:spAutoFit/>
          </a:bodyPr>
          <a:lstStyle/>
          <a:p>
            <a:r>
              <a:rPr lang="en-GB" sz="2400" b="0" i="1" dirty="0">
                <a:solidFill>
                  <a:srgbClr val="000000"/>
                </a:solidFill>
                <a:effectLst/>
                <a:latin typeface="Aptos" panose="020B0004020202020204" pitchFamily="34" charset="0"/>
              </a:rPr>
              <a:t>…disciples were together, with the doors locked for fear of the Jewish leaders</a:t>
            </a:r>
          </a:p>
          <a:p>
            <a:r>
              <a:rPr lang="en-GB" sz="2400" dirty="0">
                <a:solidFill>
                  <a:srgbClr val="000000"/>
                </a:solidFill>
                <a:latin typeface="Aptos" panose="020B0004020202020204" pitchFamily="34" charset="0"/>
              </a:rPr>
              <a:t>(John 20:19)</a:t>
            </a:r>
            <a:endParaRPr lang="en-GB" sz="2400" dirty="0">
              <a:latin typeface="Aptos" panose="020B0004020202020204" pitchFamily="34" charset="0"/>
            </a:endParaRPr>
          </a:p>
        </p:txBody>
      </p:sp>
    </p:spTree>
    <p:extLst>
      <p:ext uri="{BB962C8B-B14F-4D97-AF65-F5344CB8AC3E}">
        <p14:creationId xmlns:p14="http://schemas.microsoft.com/office/powerpoint/2010/main" val="3755585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 calcmode="lin" valueType="num">
                                      <p:cBhvr additive="base">
                                        <p:cTn id="7" dur="500" fill="hold"/>
                                        <p:tgtEl>
                                          <p:spTgt spid="3074"/>
                                        </p:tgtEl>
                                        <p:attrNameLst>
                                          <p:attrName>ppt_x</p:attrName>
                                        </p:attrNameLst>
                                      </p:cBhvr>
                                      <p:tavLst>
                                        <p:tav tm="0">
                                          <p:val>
                                            <p:strVal val="#ppt_x"/>
                                          </p:val>
                                        </p:tav>
                                        <p:tav tm="100000">
                                          <p:val>
                                            <p:strVal val="#ppt_x"/>
                                          </p:val>
                                        </p:tav>
                                      </p:tavLst>
                                    </p:anim>
                                    <p:anim calcmode="lin" valueType="num">
                                      <p:cBhvr additive="base">
                                        <p:cTn id="8" dur="500" fill="hold"/>
                                        <p:tgtEl>
                                          <p:spTgt spid="307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078"/>
                                        </p:tgtEl>
                                        <p:attrNameLst>
                                          <p:attrName>style.visibility</p:attrName>
                                        </p:attrNameLst>
                                      </p:cBhvr>
                                      <p:to>
                                        <p:strVal val="visible"/>
                                      </p:to>
                                    </p:set>
                                    <p:anim calcmode="lin" valueType="num">
                                      <p:cBhvr additive="base">
                                        <p:cTn id="17" dur="500" fill="hold"/>
                                        <p:tgtEl>
                                          <p:spTgt spid="3078"/>
                                        </p:tgtEl>
                                        <p:attrNameLst>
                                          <p:attrName>ppt_x</p:attrName>
                                        </p:attrNameLst>
                                      </p:cBhvr>
                                      <p:tavLst>
                                        <p:tav tm="0">
                                          <p:val>
                                            <p:strVal val="#ppt_x"/>
                                          </p:val>
                                        </p:tav>
                                        <p:tav tm="100000">
                                          <p:val>
                                            <p:strVal val="#ppt_x"/>
                                          </p:val>
                                        </p:tav>
                                      </p:tavLst>
                                    </p:anim>
                                    <p:anim calcmode="lin" valueType="num">
                                      <p:cBhvr additive="base">
                                        <p:cTn id="18" dur="500" fill="hold"/>
                                        <p:tgtEl>
                                          <p:spTgt spid="3078"/>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ppt_x"/>
                                          </p:val>
                                        </p:tav>
                                        <p:tav tm="100000">
                                          <p:val>
                                            <p:strVal val="#ppt_x"/>
                                          </p:val>
                                        </p:tav>
                                      </p:tavLst>
                                    </p:anim>
                                    <p:anim calcmode="lin" valueType="num">
                                      <p:cBhvr additive="base">
                                        <p:cTn id="2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3076"/>
                                        </p:tgtEl>
                                        <p:attrNameLst>
                                          <p:attrName>style.visibility</p:attrName>
                                        </p:attrNameLst>
                                      </p:cBhvr>
                                      <p:to>
                                        <p:strVal val="visible"/>
                                      </p:to>
                                    </p:set>
                                    <p:anim calcmode="lin" valueType="num">
                                      <p:cBhvr additive="base">
                                        <p:cTn id="27" dur="500" fill="hold"/>
                                        <p:tgtEl>
                                          <p:spTgt spid="3076"/>
                                        </p:tgtEl>
                                        <p:attrNameLst>
                                          <p:attrName>ppt_x</p:attrName>
                                        </p:attrNameLst>
                                      </p:cBhvr>
                                      <p:tavLst>
                                        <p:tav tm="0">
                                          <p:val>
                                            <p:strVal val="#ppt_x"/>
                                          </p:val>
                                        </p:tav>
                                        <p:tav tm="100000">
                                          <p:val>
                                            <p:strVal val="#ppt_x"/>
                                          </p:val>
                                        </p:tav>
                                      </p:tavLst>
                                    </p:anim>
                                    <p:anim calcmode="lin" valueType="num">
                                      <p:cBhvr additive="base">
                                        <p:cTn id="28" dur="500" fill="hold"/>
                                        <p:tgtEl>
                                          <p:spTgt spid="3076"/>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ppt_x"/>
                                          </p:val>
                                        </p:tav>
                                        <p:tav tm="100000">
                                          <p:val>
                                            <p:strVal val="#ppt_x"/>
                                          </p:val>
                                        </p:tav>
                                      </p:tavLst>
                                    </p:anim>
                                    <p:anim calcmode="lin" valueType="num">
                                      <p:cBhvr additive="base">
                                        <p:cTn id="3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33515-D10C-1D23-5F25-D976BD57643E}"/>
              </a:ext>
            </a:extLst>
          </p:cNvPr>
          <p:cNvSpPr>
            <a:spLocks noGrp="1"/>
          </p:cNvSpPr>
          <p:nvPr>
            <p:ph type="title"/>
          </p:nvPr>
        </p:nvSpPr>
        <p:spPr>
          <a:xfrm>
            <a:off x="892343" y="2705267"/>
            <a:ext cx="10515600" cy="1325563"/>
          </a:xfrm>
        </p:spPr>
        <p:txBody>
          <a:bodyPr/>
          <a:lstStyle/>
          <a:p>
            <a:pPr algn="ctr"/>
            <a:r>
              <a:rPr lang="en-GB" b="1" dirty="0"/>
              <a:t>Where does your courage fail you?</a:t>
            </a:r>
          </a:p>
        </p:txBody>
      </p:sp>
    </p:spTree>
    <p:extLst>
      <p:ext uri="{BB962C8B-B14F-4D97-AF65-F5344CB8AC3E}">
        <p14:creationId xmlns:p14="http://schemas.microsoft.com/office/powerpoint/2010/main" val="35750714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AC5D30-124A-6CF5-F539-E5551BEBB13D}"/>
              </a:ext>
            </a:extLst>
          </p:cNvPr>
          <p:cNvSpPr>
            <a:spLocks noGrp="1"/>
          </p:cNvSpPr>
          <p:nvPr>
            <p:ph type="title"/>
          </p:nvPr>
        </p:nvSpPr>
        <p:spPr/>
        <p:txBody>
          <a:bodyPr/>
          <a:lstStyle/>
          <a:p>
            <a:pPr algn="ctr"/>
            <a:r>
              <a:rPr lang="en-GB" dirty="0"/>
              <a:t>Where did their courage come from?</a:t>
            </a:r>
          </a:p>
        </p:txBody>
      </p:sp>
      <p:sp>
        <p:nvSpPr>
          <p:cNvPr id="3" name="Content Placeholder 2">
            <a:extLst>
              <a:ext uri="{FF2B5EF4-FFF2-40B4-BE49-F238E27FC236}">
                <a16:creationId xmlns:a16="http://schemas.microsoft.com/office/drawing/2014/main" id="{3A041517-C072-58D6-2ECF-94BEB7930BBA}"/>
              </a:ext>
            </a:extLst>
          </p:cNvPr>
          <p:cNvSpPr>
            <a:spLocks noGrp="1"/>
          </p:cNvSpPr>
          <p:nvPr>
            <p:ph idx="1"/>
          </p:nvPr>
        </p:nvSpPr>
        <p:spPr/>
        <p:txBody>
          <a:bodyPr/>
          <a:lstStyle/>
          <a:p>
            <a:pPr marL="0" indent="0">
              <a:buNone/>
            </a:pPr>
            <a:r>
              <a:rPr lang="en-GB" b="1" i="1" kern="100" baseline="30000" dirty="0">
                <a:effectLst/>
                <a:ea typeface="Aptos" panose="020B0004020202020204" pitchFamily="34" charset="0"/>
                <a:cs typeface="Times New Roman" panose="02020603050405020304" pitchFamily="18" charset="0"/>
              </a:rPr>
              <a:t>31 </a:t>
            </a:r>
            <a:r>
              <a:rPr lang="en-GB" i="1" kern="100" dirty="0">
                <a:effectLst/>
                <a:ea typeface="Aptos" panose="020B0004020202020204" pitchFamily="34" charset="0"/>
                <a:cs typeface="Times New Roman" panose="02020603050405020304" pitchFamily="18" charset="0"/>
              </a:rPr>
              <a:t>God exalted him to his own right hand as </a:t>
            </a:r>
            <a:r>
              <a:rPr lang="en-GB" b="1" i="1" u="sng" kern="100" dirty="0">
                <a:effectLst/>
                <a:ea typeface="Aptos" panose="020B0004020202020204" pitchFamily="34" charset="0"/>
                <a:cs typeface="Times New Roman" panose="02020603050405020304" pitchFamily="18" charset="0"/>
              </a:rPr>
              <a:t>Prince and Savior</a:t>
            </a:r>
            <a:r>
              <a:rPr lang="en-GB" i="1" kern="100" dirty="0">
                <a:effectLst/>
                <a:ea typeface="Aptos" panose="020B0004020202020204" pitchFamily="34" charset="0"/>
                <a:cs typeface="Times New Roman" panose="02020603050405020304" pitchFamily="18" charset="0"/>
              </a:rPr>
              <a:t>…</a:t>
            </a:r>
          </a:p>
          <a:p>
            <a:pPr marL="0" indent="0">
              <a:buNone/>
            </a:pPr>
            <a:endParaRPr lang="en-GB" kern="100" dirty="0">
              <a:cs typeface="Times New Roman" panose="02020603050405020304" pitchFamily="18" charset="0"/>
            </a:endParaRPr>
          </a:p>
          <a:p>
            <a:pPr marL="0" indent="0">
              <a:buNone/>
            </a:pPr>
            <a:r>
              <a:rPr lang="en-GB" kern="100" dirty="0">
                <a:cs typeface="Times New Roman" panose="02020603050405020304" pitchFamily="18" charset="0"/>
              </a:rPr>
              <a:t>“Prince” = </a:t>
            </a:r>
            <a:r>
              <a:rPr lang="en-GB" kern="100" dirty="0" err="1">
                <a:cs typeface="Times New Roman" panose="02020603050405020304" pitchFamily="18" charset="0"/>
              </a:rPr>
              <a:t>archego</a:t>
            </a:r>
            <a:r>
              <a:rPr lang="en-GB" kern="100" dirty="0">
                <a:cs typeface="Times New Roman" panose="02020603050405020304" pitchFamily="18" charset="0"/>
              </a:rPr>
              <a:t> = “Captain” (</a:t>
            </a:r>
            <a:r>
              <a:rPr lang="en-GB" kern="100" dirty="0" err="1">
                <a:cs typeface="Times New Roman" panose="02020603050405020304" pitchFamily="18" charset="0"/>
              </a:rPr>
              <a:t>Heb</a:t>
            </a:r>
            <a:r>
              <a:rPr lang="en-GB" kern="100" dirty="0">
                <a:cs typeface="Times New Roman" panose="02020603050405020304" pitchFamily="18" charset="0"/>
              </a:rPr>
              <a:t> 2:10, KJV) / “Author” (</a:t>
            </a:r>
            <a:r>
              <a:rPr lang="en-GB" kern="100" dirty="0" err="1">
                <a:cs typeface="Times New Roman" panose="02020603050405020304" pitchFamily="18" charset="0"/>
              </a:rPr>
              <a:t>Heb</a:t>
            </a:r>
            <a:r>
              <a:rPr lang="en-GB" kern="100" dirty="0">
                <a:cs typeface="Times New Roman" panose="02020603050405020304" pitchFamily="18" charset="0"/>
              </a:rPr>
              <a:t> 12:2)</a:t>
            </a:r>
          </a:p>
          <a:p>
            <a:pPr marL="0" indent="0" algn="ctr">
              <a:buNone/>
            </a:pPr>
            <a:r>
              <a:rPr lang="en-GB" kern="100" dirty="0">
                <a:cs typeface="Times New Roman" panose="02020603050405020304" pitchFamily="18" charset="0"/>
              </a:rPr>
              <a:t>Champion / Hero</a:t>
            </a:r>
          </a:p>
          <a:p>
            <a:pPr marL="0" indent="0">
              <a:buNone/>
            </a:pPr>
            <a:r>
              <a:rPr lang="en-GB" kern="100" dirty="0">
                <a:cs typeface="Times New Roman" panose="02020603050405020304" pitchFamily="18" charset="0"/>
              </a:rPr>
              <a:t>Hercules = Savior &amp; Prince (fighting the one who wields death)</a:t>
            </a:r>
          </a:p>
          <a:p>
            <a:pPr marL="0" indent="0">
              <a:buNone/>
            </a:pPr>
            <a:endParaRPr lang="en-GB" kern="100" dirty="0">
              <a:cs typeface="Times New Roman" panose="02020603050405020304" pitchFamily="18" charset="0"/>
            </a:endParaRPr>
          </a:p>
          <a:p>
            <a:pPr marL="0" indent="0">
              <a:buNone/>
            </a:pPr>
            <a:r>
              <a:rPr lang="en-GB" sz="2800" kern="100" dirty="0">
                <a:effectLst/>
                <a:latin typeface="Aptos" panose="020B0004020202020204" pitchFamily="34" charset="0"/>
                <a:ea typeface="Aptos" panose="020B0004020202020204" pitchFamily="34" charset="0"/>
                <a:cs typeface="Times New Roman" panose="02020603050405020304" pitchFamily="18" charset="0"/>
              </a:rPr>
              <a:t>A hero sticks to their principles / the truth no matter the consequence</a:t>
            </a:r>
          </a:p>
          <a:p>
            <a:pPr marL="0" indent="0">
              <a:buNone/>
            </a:pPr>
            <a:endParaRPr lang="en-GB" i="1" dirty="0"/>
          </a:p>
        </p:txBody>
      </p:sp>
    </p:spTree>
    <p:extLst>
      <p:ext uri="{BB962C8B-B14F-4D97-AF65-F5344CB8AC3E}">
        <p14:creationId xmlns:p14="http://schemas.microsoft.com/office/powerpoint/2010/main" val="4129691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2620843-764A-B124-AD61-FEB935490347}"/>
              </a:ext>
            </a:extLst>
          </p:cNvPr>
          <p:cNvSpPr>
            <a:spLocks noGrp="1"/>
          </p:cNvSpPr>
          <p:nvPr>
            <p:ph type="title"/>
          </p:nvPr>
        </p:nvSpPr>
        <p:spPr/>
        <p:txBody>
          <a:bodyPr/>
          <a:lstStyle/>
          <a:p>
            <a:pPr algn="ctr"/>
            <a:r>
              <a:rPr lang="en-GB" dirty="0"/>
              <a:t>Look to Him</a:t>
            </a:r>
          </a:p>
        </p:txBody>
      </p:sp>
      <p:sp>
        <p:nvSpPr>
          <p:cNvPr id="3" name="Content Placeholder 2">
            <a:extLst>
              <a:ext uri="{FF2B5EF4-FFF2-40B4-BE49-F238E27FC236}">
                <a16:creationId xmlns:a16="http://schemas.microsoft.com/office/drawing/2014/main" id="{C2E72692-17FE-8768-EDBC-8CD91285BE55}"/>
              </a:ext>
            </a:extLst>
          </p:cNvPr>
          <p:cNvSpPr>
            <a:spLocks noGrp="1"/>
          </p:cNvSpPr>
          <p:nvPr>
            <p:ph idx="1"/>
          </p:nvPr>
        </p:nvSpPr>
        <p:spPr>
          <a:xfrm>
            <a:off x="838200" y="2243889"/>
            <a:ext cx="10515600" cy="3933074"/>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0" i="1" dirty="0">
                <a:solidFill>
                  <a:srgbClr val="000000"/>
                </a:solidFill>
                <a:effectLst/>
              </a:rPr>
              <a:t>but emptied himself, by taking the form of a servant,</a:t>
            </a:r>
            <a:r>
              <a:rPr lang="en-GB" b="0" i="1" baseline="30000" dirty="0">
                <a:solidFill>
                  <a:srgbClr val="000000"/>
                </a:solidFill>
                <a:effectLst/>
              </a:rPr>
              <a:t> </a:t>
            </a:r>
            <a:r>
              <a:rPr lang="en-GB" b="0" i="1" dirty="0">
                <a:solidFill>
                  <a:srgbClr val="000000"/>
                </a:solidFill>
                <a:effectLst/>
              </a:rPr>
              <a:t>being born in the likeness of men. And being found in human form, he humbled himself by becoming obedient to the point of death, even death on a cross.</a:t>
            </a:r>
            <a:endParaRPr lang="en-GB" i="1" kern="100" dirty="0">
              <a:effectLst/>
              <a:ea typeface="Aptos" panose="020B0004020202020204" pitchFamily="34" charset="0"/>
              <a:cs typeface="Times New Roman" panose="02020603050405020304" pitchFamily="18" charset="0"/>
            </a:endParaRPr>
          </a:p>
          <a:p>
            <a:pPr marL="0" indent="0">
              <a:buNone/>
            </a:pPr>
            <a:r>
              <a:rPr lang="en-GB" dirty="0"/>
              <a:t>- Phil 2:7-8</a:t>
            </a:r>
          </a:p>
          <a:p>
            <a:endParaRPr lang="en-GB" dirty="0"/>
          </a:p>
        </p:txBody>
      </p:sp>
    </p:spTree>
    <p:extLst>
      <p:ext uri="{BB962C8B-B14F-4D97-AF65-F5344CB8AC3E}">
        <p14:creationId xmlns:p14="http://schemas.microsoft.com/office/powerpoint/2010/main" val="35134537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873800-9625-35FC-F26F-58425BC8303B}"/>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3A4A6072-1F82-564C-0766-0B33A64B25E6}"/>
              </a:ext>
            </a:extLst>
          </p:cNvPr>
          <p:cNvSpPr>
            <a:spLocks noGrp="1"/>
          </p:cNvSpPr>
          <p:nvPr>
            <p:ph idx="1"/>
          </p:nvPr>
        </p:nvSpPr>
        <p:spPr/>
        <p:txBody>
          <a:bodyPr/>
          <a:lstStyle/>
          <a:p>
            <a:endParaRPr lang="en-GB"/>
          </a:p>
        </p:txBody>
      </p:sp>
      <p:pic>
        <p:nvPicPr>
          <p:cNvPr id="4098" name="Picture 2" descr="Brett Baggett on X: &quot;Sixty-eight years ago today, missionary Jim Elliot was  martyred in Ecuador. “He is no fool who gives up what he cannot keep to  gain what he cannot lose.” —">
            <a:extLst>
              <a:ext uri="{FF2B5EF4-FFF2-40B4-BE49-F238E27FC236}">
                <a16:creationId xmlns:a16="http://schemas.microsoft.com/office/drawing/2014/main" id="{6D61FFE5-483D-276D-F35D-30A5C0BB6B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944" y="-96253"/>
            <a:ext cx="12212944" cy="703934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61BDCBD7-23F7-4B83-FBC8-BFFA4748A20F}"/>
              </a:ext>
            </a:extLst>
          </p:cNvPr>
          <p:cNvSpPr txBox="1"/>
          <p:nvPr/>
        </p:nvSpPr>
        <p:spPr>
          <a:xfrm>
            <a:off x="535406" y="2825301"/>
            <a:ext cx="4716380" cy="1815882"/>
          </a:xfrm>
          <a:prstGeom prst="rect">
            <a:avLst/>
          </a:prstGeom>
          <a:noFill/>
        </p:spPr>
        <p:txBody>
          <a:bodyPr wrap="square">
            <a:spAutoFit/>
          </a:bodyPr>
          <a:lstStyle/>
          <a:p>
            <a:r>
              <a:rPr lang="en-GB" sz="2800" b="1" i="1" kern="100" dirty="0">
                <a:effectLst/>
                <a:latin typeface="Aptos" panose="020B0004020202020204" pitchFamily="34" charset="0"/>
                <a:ea typeface="Aptos" panose="020B0004020202020204" pitchFamily="34" charset="0"/>
                <a:cs typeface="Times New Roman" panose="02020603050405020304" pitchFamily="18" charset="0"/>
              </a:rPr>
              <a:t>He is no fool who gives what he cannot keep to gain what he cannot lose.</a:t>
            </a:r>
          </a:p>
          <a:p>
            <a:r>
              <a:rPr lang="en-GB" sz="2800" b="1" u="none" strike="noStrike" kern="100" dirty="0">
                <a:effectLst/>
                <a:latin typeface="Aptos" panose="020B0004020202020204" pitchFamily="34" charset="0"/>
                <a:ea typeface="Aptos" panose="020B000402020202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 Jim Elliot</a:t>
            </a:r>
            <a:endParaRPr lang="en-GB" sz="2800" b="1"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1232432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three beggar tales">
            <a:extLst>
              <a:ext uri="{FF2B5EF4-FFF2-40B4-BE49-F238E27FC236}">
                <a16:creationId xmlns:a16="http://schemas.microsoft.com/office/drawing/2014/main" id="{30C836AB-6365-1FB4-0FE8-5B325BF3E04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0" y="660615"/>
            <a:ext cx="4128983" cy="5536769"/>
          </a:xfrm>
          <a:prstGeom prst="rect">
            <a:avLst/>
          </a:prstGeom>
          <a:noFill/>
          <a:extLst>
            <a:ext uri="{909E8E84-426E-40DD-AFC4-6F175D3DCCD1}">
              <a14:hiddenFill xmlns:a14="http://schemas.microsoft.com/office/drawing/2010/main">
                <a:solidFill>
                  <a:srgbClr val="FFFFFF"/>
                </a:solidFill>
              </a14:hiddenFill>
            </a:ext>
          </a:extLst>
        </p:spPr>
      </p:pic>
      <p:grpSp>
        <p:nvGrpSpPr>
          <p:cNvPr id="9" name="Group 8">
            <a:extLst>
              <a:ext uri="{FF2B5EF4-FFF2-40B4-BE49-F238E27FC236}">
                <a16:creationId xmlns:a16="http://schemas.microsoft.com/office/drawing/2014/main" id="{31C47BAA-A039-1E33-68EB-240CA1B7A18A}"/>
              </a:ext>
            </a:extLst>
          </p:cNvPr>
          <p:cNvGrpSpPr/>
          <p:nvPr/>
        </p:nvGrpSpPr>
        <p:grpSpPr>
          <a:xfrm>
            <a:off x="2377879" y="167640"/>
            <a:ext cx="9392097" cy="4411980"/>
            <a:chOff x="2377879" y="167640"/>
            <a:chExt cx="9392097" cy="4411980"/>
          </a:xfrm>
        </p:grpSpPr>
        <p:pic>
          <p:nvPicPr>
            <p:cNvPr id="4" name="Picture 3">
              <a:extLst>
                <a:ext uri="{FF2B5EF4-FFF2-40B4-BE49-F238E27FC236}">
                  <a16:creationId xmlns:a16="http://schemas.microsoft.com/office/drawing/2014/main" id="{E371FC73-EF29-8E81-34A3-318D02666AED}"/>
                </a:ext>
              </a:extLst>
            </p:cNvPr>
            <p:cNvPicPr>
              <a:picLocks noChangeAspect="1"/>
            </p:cNvPicPr>
            <p:nvPr/>
          </p:nvPicPr>
          <p:blipFill>
            <a:blip r:embed="rId4"/>
            <a:stretch>
              <a:fillRect/>
            </a:stretch>
          </p:blipFill>
          <p:spPr>
            <a:xfrm>
              <a:off x="4993673" y="167640"/>
              <a:ext cx="6776303" cy="4411980"/>
            </a:xfrm>
            <a:prstGeom prst="cloud">
              <a:avLst/>
            </a:prstGeom>
            <a:ln w="57150">
              <a:noFill/>
              <a:extLst>
                <a:ext uri="{C807C97D-BFC1-408E-A445-0C87EB9F89A2}">
                  <ask:lineSketchStyleProps xmlns:ask="http://schemas.microsoft.com/office/drawing/2018/sketchyshapes" sd="3409673108">
                    <a:custGeom>
                      <a:avLst/>
                      <a:gdLst>
                        <a:gd name="connsiteX0" fmla="*/ 1012085 w 11210794"/>
                        <a:gd name="connsiteY0" fmla="*/ 2281237 h 6858000"/>
                        <a:gd name="connsiteX1" fmla="*/ 1459219 w 11210794"/>
                        <a:gd name="connsiteY1" fmla="*/ 1096486 h 6858000"/>
                        <a:gd name="connsiteX2" fmla="*/ 3634425 w 11210794"/>
                        <a:gd name="connsiteY2" fmla="*/ 825817 h 6858000"/>
                        <a:gd name="connsiteX3" fmla="*/ 5827536 w 11210794"/>
                        <a:gd name="connsiteY3" fmla="*/ 544830 h 6858000"/>
                        <a:gd name="connsiteX4" fmla="*/ 6682100 w 11210794"/>
                        <a:gd name="connsiteY4" fmla="*/ 31750 h 6858000"/>
                        <a:gd name="connsiteX5" fmla="*/ 7741935 w 11210794"/>
                        <a:gd name="connsiteY5" fmla="*/ 393858 h 6858000"/>
                        <a:gd name="connsiteX6" fmla="*/ 9202971 w 11210794"/>
                        <a:gd name="connsiteY6" fmla="*/ 109537 h 6858000"/>
                        <a:gd name="connsiteX7" fmla="*/ 9943870 w 11210794"/>
                        <a:gd name="connsiteY7" fmla="*/ 885190 h 6858000"/>
                        <a:gd name="connsiteX8" fmla="*/ 10894711 w 11210794"/>
                        <a:gd name="connsiteY8" fmla="*/ 1637982 h 6858000"/>
                        <a:gd name="connsiteX9" fmla="*/ 10852152 w 11210794"/>
                        <a:gd name="connsiteY9" fmla="*/ 2454275 h 6858000"/>
                        <a:gd name="connsiteX10" fmla="*/ 11163044 w 11210794"/>
                        <a:gd name="connsiteY10" fmla="*/ 3702367 h 6858000"/>
                        <a:gd name="connsiteX11" fmla="*/ 9706679 w 11210794"/>
                        <a:gd name="connsiteY11" fmla="*/ 4794885 h 6858000"/>
                        <a:gd name="connsiteX12" fmla="*/ 9185325 w 11210794"/>
                        <a:gd name="connsiteY12" fmla="*/ 5731033 h 6858000"/>
                        <a:gd name="connsiteX13" fmla="*/ 7410282 w 11210794"/>
                        <a:gd name="connsiteY13" fmla="*/ 5844381 h 6858000"/>
                        <a:gd name="connsiteX14" fmla="*/ 6141802 w 11210794"/>
                        <a:gd name="connsiteY14" fmla="*/ 6843077 h 6858000"/>
                        <a:gd name="connsiteX15" fmla="*/ 4276710 w 11210794"/>
                        <a:gd name="connsiteY15" fmla="*/ 6233477 h 6858000"/>
                        <a:gd name="connsiteX16" fmla="*/ 1506190 w 11210794"/>
                        <a:gd name="connsiteY16" fmla="*/ 5631180 h 6858000"/>
                        <a:gd name="connsiteX17" fmla="*/ 288055 w 11210794"/>
                        <a:gd name="connsiteY17" fmla="*/ 4960937 h 6858000"/>
                        <a:gd name="connsiteX18" fmla="*/ 548342 w 11210794"/>
                        <a:gd name="connsiteY18" fmla="*/ 4056221 h 6858000"/>
                        <a:gd name="connsiteX19" fmla="*/ -1298 w 11210794"/>
                        <a:gd name="connsiteY19" fmla="*/ 3128010 h 6858000"/>
                        <a:gd name="connsiteX20" fmla="*/ 1002483 w 11210794"/>
                        <a:gd name="connsiteY20" fmla="*/ 2302986 h 6858000"/>
                        <a:gd name="connsiteX21" fmla="*/ 1012085 w 11210794"/>
                        <a:gd name="connsiteY21" fmla="*/ 2281237 h 6858000"/>
                        <a:gd name="connsiteX0" fmla="*/ 1217876 w 11210794"/>
                        <a:gd name="connsiteY0" fmla="*/ 4155598 h 6858000"/>
                        <a:gd name="connsiteX1" fmla="*/ 560539 w 11210794"/>
                        <a:gd name="connsiteY1" fmla="*/ 4029075 h 6858000"/>
                        <a:gd name="connsiteX2" fmla="*/ 1797879 w 11210794"/>
                        <a:gd name="connsiteY2" fmla="*/ 5540216 h 6858000"/>
                        <a:gd name="connsiteX3" fmla="*/ 1510343 w 11210794"/>
                        <a:gd name="connsiteY3" fmla="*/ 5600700 h 6858000"/>
                        <a:gd name="connsiteX4" fmla="*/ 4276191 w 11210794"/>
                        <a:gd name="connsiteY4" fmla="*/ 6205537 h 6858000"/>
                        <a:gd name="connsiteX5" fmla="*/ 4102839 w 11210794"/>
                        <a:gd name="connsiteY5" fmla="*/ 5929312 h 6858000"/>
                        <a:gd name="connsiteX6" fmla="*/ 7480869 w 11210794"/>
                        <a:gd name="connsiteY6" fmla="*/ 5516721 h 6858000"/>
                        <a:gd name="connsiteX7" fmla="*/ 7411580 w 11210794"/>
                        <a:gd name="connsiteY7" fmla="*/ 5819775 h 6858000"/>
                        <a:gd name="connsiteX8" fmla="*/ 8856786 w 11210794"/>
                        <a:gd name="connsiteY8" fmla="*/ 3643947 h 6858000"/>
                        <a:gd name="connsiteX9" fmla="*/ 9700450 w 11210794"/>
                        <a:gd name="connsiteY9" fmla="*/ 4776787 h 6858000"/>
                        <a:gd name="connsiteX10" fmla="*/ 10846962 w 11210794"/>
                        <a:gd name="connsiteY10" fmla="*/ 2437447 h 6858000"/>
                        <a:gd name="connsiteX11" fmla="*/ 10471193 w 11210794"/>
                        <a:gd name="connsiteY11" fmla="*/ 2862262 h 6858000"/>
                        <a:gd name="connsiteX12" fmla="*/ 9945427 w 11210794"/>
                        <a:gd name="connsiteY12" fmla="*/ 861377 h 6858000"/>
                        <a:gd name="connsiteX13" fmla="*/ 9965150 w 11210794"/>
                        <a:gd name="connsiteY13" fmla="*/ 1062037 h 6858000"/>
                        <a:gd name="connsiteX14" fmla="*/ 7546006 w 11210794"/>
                        <a:gd name="connsiteY14" fmla="*/ 627380 h 6858000"/>
                        <a:gd name="connsiteX15" fmla="*/ 7738561 w 11210794"/>
                        <a:gd name="connsiteY15" fmla="*/ 371475 h 6858000"/>
                        <a:gd name="connsiteX16" fmla="*/ 5745791 w 11210794"/>
                        <a:gd name="connsiteY16" fmla="*/ 749300 h 6858000"/>
                        <a:gd name="connsiteX17" fmla="*/ 5838955 w 11210794"/>
                        <a:gd name="connsiteY17" fmla="*/ 528637 h 6858000"/>
                        <a:gd name="connsiteX18" fmla="*/ 3633127 w 11210794"/>
                        <a:gd name="connsiteY18" fmla="*/ 824230 h 6858000"/>
                        <a:gd name="connsiteX19" fmla="*/ 3970489 w 11210794"/>
                        <a:gd name="connsiteY19" fmla="*/ 1038225 h 6858000"/>
                        <a:gd name="connsiteX20" fmla="*/ 1070994 w 11210794"/>
                        <a:gd name="connsiteY20" fmla="*/ 2506503 h 6858000"/>
                        <a:gd name="connsiteX21" fmla="*/ 1012085 w 11210794"/>
                        <a:gd name="connsiteY21" fmla="*/ 228123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210794" h="6858000" fill="none" extrusionOk="0">
                          <a:moveTo>
                            <a:pt x="1012085" y="2281237"/>
                          </a:moveTo>
                          <a:cubicBezTo>
                            <a:pt x="937531" y="1875745"/>
                            <a:pt x="1046967" y="1434306"/>
                            <a:pt x="1459219" y="1096486"/>
                          </a:cubicBezTo>
                          <a:cubicBezTo>
                            <a:pt x="2062268" y="663170"/>
                            <a:pt x="2916030" y="444573"/>
                            <a:pt x="3634425" y="825817"/>
                          </a:cubicBezTo>
                          <a:cubicBezTo>
                            <a:pt x="4000704" y="344178"/>
                            <a:pt x="5176329" y="-145528"/>
                            <a:pt x="5827536" y="544830"/>
                          </a:cubicBezTo>
                          <a:cubicBezTo>
                            <a:pt x="6038631" y="168645"/>
                            <a:pt x="6320708" y="34805"/>
                            <a:pt x="6682100" y="31750"/>
                          </a:cubicBezTo>
                          <a:cubicBezTo>
                            <a:pt x="7088035" y="-4574"/>
                            <a:pt x="7503256" y="161509"/>
                            <a:pt x="7741935" y="393858"/>
                          </a:cubicBezTo>
                          <a:cubicBezTo>
                            <a:pt x="8089513" y="57707"/>
                            <a:pt x="8628064" y="-134768"/>
                            <a:pt x="9202971" y="109537"/>
                          </a:cubicBezTo>
                          <a:cubicBezTo>
                            <a:pt x="9532404" y="308537"/>
                            <a:pt x="9853394" y="551930"/>
                            <a:pt x="9943870" y="885190"/>
                          </a:cubicBezTo>
                          <a:cubicBezTo>
                            <a:pt x="10394147" y="978736"/>
                            <a:pt x="10736167" y="1260584"/>
                            <a:pt x="10894711" y="1637982"/>
                          </a:cubicBezTo>
                          <a:cubicBezTo>
                            <a:pt x="10949543" y="1933628"/>
                            <a:pt x="11018668" y="2240969"/>
                            <a:pt x="10852152" y="2454275"/>
                          </a:cubicBezTo>
                          <a:cubicBezTo>
                            <a:pt x="11226493" y="2787501"/>
                            <a:pt x="11369231" y="3319519"/>
                            <a:pt x="11163044" y="3702367"/>
                          </a:cubicBezTo>
                          <a:cubicBezTo>
                            <a:pt x="11151848" y="4333553"/>
                            <a:pt x="10214425" y="4684193"/>
                            <a:pt x="9706679" y="4794885"/>
                          </a:cubicBezTo>
                          <a:cubicBezTo>
                            <a:pt x="9710671" y="5164455"/>
                            <a:pt x="9508328" y="5480836"/>
                            <a:pt x="9185325" y="5731033"/>
                          </a:cubicBezTo>
                          <a:cubicBezTo>
                            <a:pt x="8622849" y="6011096"/>
                            <a:pt x="7852887" y="6179439"/>
                            <a:pt x="7410282" y="5844381"/>
                          </a:cubicBezTo>
                          <a:cubicBezTo>
                            <a:pt x="7266966" y="6330380"/>
                            <a:pt x="6744020" y="6740681"/>
                            <a:pt x="6141802" y="6843077"/>
                          </a:cubicBezTo>
                          <a:cubicBezTo>
                            <a:pt x="5593860" y="6914556"/>
                            <a:pt x="4561513" y="6710550"/>
                            <a:pt x="4276710" y="6233477"/>
                          </a:cubicBezTo>
                          <a:cubicBezTo>
                            <a:pt x="3279378" y="6495581"/>
                            <a:pt x="2150343" y="6721328"/>
                            <a:pt x="1506190" y="5631180"/>
                          </a:cubicBezTo>
                          <a:cubicBezTo>
                            <a:pt x="964189" y="5546835"/>
                            <a:pt x="468692" y="5303156"/>
                            <a:pt x="288055" y="4960937"/>
                          </a:cubicBezTo>
                          <a:cubicBezTo>
                            <a:pt x="241537" y="4624565"/>
                            <a:pt x="328266" y="4272921"/>
                            <a:pt x="548342" y="4056221"/>
                          </a:cubicBezTo>
                          <a:cubicBezTo>
                            <a:pt x="181248" y="3908800"/>
                            <a:pt x="-102621" y="3541486"/>
                            <a:pt x="-1298" y="3128010"/>
                          </a:cubicBezTo>
                          <a:cubicBezTo>
                            <a:pt x="107236" y="2790610"/>
                            <a:pt x="419078" y="2297364"/>
                            <a:pt x="1002483" y="2302986"/>
                          </a:cubicBezTo>
                          <a:cubicBezTo>
                            <a:pt x="1004946" y="2294930"/>
                            <a:pt x="1010694" y="2287303"/>
                            <a:pt x="1012085" y="2281237"/>
                          </a:cubicBezTo>
                          <a:close/>
                        </a:path>
                        <a:path w="11210794" h="6858000" fill="none" extrusionOk="0">
                          <a:moveTo>
                            <a:pt x="1217876" y="4155598"/>
                          </a:moveTo>
                          <a:cubicBezTo>
                            <a:pt x="958764" y="4127354"/>
                            <a:pt x="769801" y="4131524"/>
                            <a:pt x="560539" y="4029075"/>
                          </a:cubicBezTo>
                          <a:moveTo>
                            <a:pt x="1797879" y="5540216"/>
                          </a:moveTo>
                          <a:cubicBezTo>
                            <a:pt x="1707725" y="5556922"/>
                            <a:pt x="1634353" y="5580946"/>
                            <a:pt x="1510343" y="5600700"/>
                          </a:cubicBezTo>
                          <a:moveTo>
                            <a:pt x="4276191" y="6205537"/>
                          </a:moveTo>
                          <a:cubicBezTo>
                            <a:pt x="4178924" y="6103048"/>
                            <a:pt x="4142904" y="6026255"/>
                            <a:pt x="4102839" y="5929312"/>
                          </a:cubicBezTo>
                          <a:moveTo>
                            <a:pt x="7480869" y="5516721"/>
                          </a:moveTo>
                          <a:cubicBezTo>
                            <a:pt x="7466368" y="5619701"/>
                            <a:pt x="7464726" y="5713787"/>
                            <a:pt x="7411580" y="5819775"/>
                          </a:cubicBezTo>
                          <a:moveTo>
                            <a:pt x="8856786" y="3643947"/>
                          </a:moveTo>
                          <a:cubicBezTo>
                            <a:pt x="9251676" y="3821735"/>
                            <a:pt x="9603862" y="4298161"/>
                            <a:pt x="9700450" y="4776787"/>
                          </a:cubicBezTo>
                          <a:moveTo>
                            <a:pt x="10846962" y="2437447"/>
                          </a:moveTo>
                          <a:cubicBezTo>
                            <a:pt x="10768669" y="2644244"/>
                            <a:pt x="10624321" y="2740142"/>
                            <a:pt x="10471193" y="2862262"/>
                          </a:cubicBezTo>
                          <a:moveTo>
                            <a:pt x="9945427" y="861377"/>
                          </a:moveTo>
                          <a:cubicBezTo>
                            <a:pt x="9963702" y="932057"/>
                            <a:pt x="9976558" y="983809"/>
                            <a:pt x="9965150" y="1062037"/>
                          </a:cubicBezTo>
                          <a:moveTo>
                            <a:pt x="7546006" y="627380"/>
                          </a:moveTo>
                          <a:cubicBezTo>
                            <a:pt x="7592240" y="534984"/>
                            <a:pt x="7682663" y="428261"/>
                            <a:pt x="7738561" y="371475"/>
                          </a:cubicBezTo>
                          <a:moveTo>
                            <a:pt x="5745791" y="749300"/>
                          </a:moveTo>
                          <a:cubicBezTo>
                            <a:pt x="5758839" y="684383"/>
                            <a:pt x="5812983" y="589041"/>
                            <a:pt x="5838955" y="528637"/>
                          </a:cubicBezTo>
                          <a:moveTo>
                            <a:pt x="3633127" y="824230"/>
                          </a:moveTo>
                          <a:cubicBezTo>
                            <a:pt x="3724089" y="880171"/>
                            <a:pt x="3862135" y="934755"/>
                            <a:pt x="3970489" y="1038225"/>
                          </a:cubicBezTo>
                          <a:moveTo>
                            <a:pt x="1070994" y="2506503"/>
                          </a:moveTo>
                          <a:cubicBezTo>
                            <a:pt x="1033194" y="2450774"/>
                            <a:pt x="1033671" y="2342971"/>
                            <a:pt x="1012085" y="2281237"/>
                          </a:cubicBezTo>
                        </a:path>
                        <a:path w="11210794" h="6858000" stroke="0" extrusionOk="0">
                          <a:moveTo>
                            <a:pt x="1012085" y="2281237"/>
                          </a:moveTo>
                          <a:cubicBezTo>
                            <a:pt x="934126" y="1835611"/>
                            <a:pt x="967411" y="1423899"/>
                            <a:pt x="1459219" y="1096486"/>
                          </a:cubicBezTo>
                          <a:cubicBezTo>
                            <a:pt x="2112913" y="615008"/>
                            <a:pt x="2894733" y="414230"/>
                            <a:pt x="3634425" y="825817"/>
                          </a:cubicBezTo>
                          <a:cubicBezTo>
                            <a:pt x="4174546" y="348090"/>
                            <a:pt x="5313168" y="105525"/>
                            <a:pt x="5827536" y="544830"/>
                          </a:cubicBezTo>
                          <a:cubicBezTo>
                            <a:pt x="5884565" y="283846"/>
                            <a:pt x="6354219" y="87290"/>
                            <a:pt x="6682100" y="31750"/>
                          </a:cubicBezTo>
                          <a:cubicBezTo>
                            <a:pt x="7122389" y="33251"/>
                            <a:pt x="7483756" y="189597"/>
                            <a:pt x="7741935" y="393858"/>
                          </a:cubicBezTo>
                          <a:cubicBezTo>
                            <a:pt x="8231158" y="37154"/>
                            <a:pt x="8693334" y="86104"/>
                            <a:pt x="9202971" y="109537"/>
                          </a:cubicBezTo>
                          <a:cubicBezTo>
                            <a:pt x="9533956" y="269909"/>
                            <a:pt x="9874142" y="496047"/>
                            <a:pt x="9943870" y="885190"/>
                          </a:cubicBezTo>
                          <a:cubicBezTo>
                            <a:pt x="10398615" y="1052921"/>
                            <a:pt x="10753851" y="1259713"/>
                            <a:pt x="10894711" y="1637982"/>
                          </a:cubicBezTo>
                          <a:cubicBezTo>
                            <a:pt x="11012117" y="1867512"/>
                            <a:pt x="10914254" y="2193150"/>
                            <a:pt x="10852152" y="2454275"/>
                          </a:cubicBezTo>
                          <a:cubicBezTo>
                            <a:pt x="11141847" y="2739658"/>
                            <a:pt x="11232028" y="3223115"/>
                            <a:pt x="11163044" y="3702367"/>
                          </a:cubicBezTo>
                          <a:cubicBezTo>
                            <a:pt x="10948388" y="4374588"/>
                            <a:pt x="10491364" y="4741967"/>
                            <a:pt x="9706679" y="4794885"/>
                          </a:cubicBezTo>
                          <a:cubicBezTo>
                            <a:pt x="9706056" y="5143612"/>
                            <a:pt x="9529437" y="5532762"/>
                            <a:pt x="9185325" y="5731033"/>
                          </a:cubicBezTo>
                          <a:cubicBezTo>
                            <a:pt x="8728445" y="6171279"/>
                            <a:pt x="8001287" y="6132020"/>
                            <a:pt x="7410282" y="5844381"/>
                          </a:cubicBezTo>
                          <a:cubicBezTo>
                            <a:pt x="7218971" y="6206349"/>
                            <a:pt x="6627559" y="6801572"/>
                            <a:pt x="6141802" y="6843077"/>
                          </a:cubicBezTo>
                          <a:cubicBezTo>
                            <a:pt x="5418951" y="6846896"/>
                            <a:pt x="4657587" y="6686378"/>
                            <a:pt x="4276710" y="6233477"/>
                          </a:cubicBezTo>
                          <a:cubicBezTo>
                            <a:pt x="3382635" y="6684933"/>
                            <a:pt x="2071692" y="6381230"/>
                            <a:pt x="1506190" y="5631180"/>
                          </a:cubicBezTo>
                          <a:cubicBezTo>
                            <a:pt x="1067170" y="5658450"/>
                            <a:pt x="423936" y="5434506"/>
                            <a:pt x="288055" y="4960937"/>
                          </a:cubicBezTo>
                          <a:cubicBezTo>
                            <a:pt x="222516" y="4593138"/>
                            <a:pt x="211697" y="4218322"/>
                            <a:pt x="548342" y="4056221"/>
                          </a:cubicBezTo>
                          <a:cubicBezTo>
                            <a:pt x="123454" y="3764403"/>
                            <a:pt x="-61878" y="3532736"/>
                            <a:pt x="-1298" y="3128010"/>
                          </a:cubicBezTo>
                          <a:cubicBezTo>
                            <a:pt x="94518" y="2825387"/>
                            <a:pt x="478797" y="2287149"/>
                            <a:pt x="1002483" y="2302986"/>
                          </a:cubicBezTo>
                          <a:cubicBezTo>
                            <a:pt x="1005380" y="2295467"/>
                            <a:pt x="1009731" y="2288831"/>
                            <a:pt x="1012085" y="2281237"/>
                          </a:cubicBezTo>
                          <a:close/>
                        </a:path>
                        <a:path w="11210794" h="6858000" fill="none" stroke="0" extrusionOk="0">
                          <a:moveTo>
                            <a:pt x="1217876" y="4155598"/>
                          </a:moveTo>
                          <a:cubicBezTo>
                            <a:pt x="964793" y="4228605"/>
                            <a:pt x="770163" y="4168993"/>
                            <a:pt x="560539" y="4029075"/>
                          </a:cubicBezTo>
                          <a:moveTo>
                            <a:pt x="1797879" y="5540216"/>
                          </a:moveTo>
                          <a:cubicBezTo>
                            <a:pt x="1709795" y="5562402"/>
                            <a:pt x="1615701" y="5605408"/>
                            <a:pt x="1510343" y="5600700"/>
                          </a:cubicBezTo>
                          <a:moveTo>
                            <a:pt x="4276191" y="6205537"/>
                          </a:moveTo>
                          <a:cubicBezTo>
                            <a:pt x="4177171" y="6130011"/>
                            <a:pt x="4121105" y="6016208"/>
                            <a:pt x="4102839" y="5929312"/>
                          </a:cubicBezTo>
                          <a:moveTo>
                            <a:pt x="7480869" y="5516721"/>
                          </a:moveTo>
                          <a:cubicBezTo>
                            <a:pt x="7472389" y="5622287"/>
                            <a:pt x="7460681" y="5719152"/>
                            <a:pt x="7411580" y="5819775"/>
                          </a:cubicBezTo>
                          <a:moveTo>
                            <a:pt x="8856786" y="3643947"/>
                          </a:moveTo>
                          <a:cubicBezTo>
                            <a:pt x="9372747" y="3806280"/>
                            <a:pt x="9684758" y="4206870"/>
                            <a:pt x="9700450" y="4776787"/>
                          </a:cubicBezTo>
                          <a:moveTo>
                            <a:pt x="10846962" y="2437447"/>
                          </a:moveTo>
                          <a:cubicBezTo>
                            <a:pt x="10777619" y="2612048"/>
                            <a:pt x="10667062" y="2708389"/>
                            <a:pt x="10471193" y="2862262"/>
                          </a:cubicBezTo>
                          <a:moveTo>
                            <a:pt x="9945427" y="861377"/>
                          </a:moveTo>
                          <a:cubicBezTo>
                            <a:pt x="9970316" y="930896"/>
                            <a:pt x="9972029" y="986029"/>
                            <a:pt x="9965150" y="1062037"/>
                          </a:cubicBezTo>
                          <a:moveTo>
                            <a:pt x="7546006" y="627380"/>
                          </a:moveTo>
                          <a:cubicBezTo>
                            <a:pt x="7599381" y="550842"/>
                            <a:pt x="7661775" y="430997"/>
                            <a:pt x="7738561" y="371475"/>
                          </a:cubicBezTo>
                          <a:moveTo>
                            <a:pt x="5745791" y="749300"/>
                          </a:moveTo>
                          <a:cubicBezTo>
                            <a:pt x="5759408" y="668055"/>
                            <a:pt x="5791648" y="587641"/>
                            <a:pt x="5838955" y="528637"/>
                          </a:cubicBezTo>
                          <a:moveTo>
                            <a:pt x="3633127" y="824230"/>
                          </a:moveTo>
                          <a:cubicBezTo>
                            <a:pt x="3771902" y="907344"/>
                            <a:pt x="3894419" y="961476"/>
                            <a:pt x="3970489" y="1038225"/>
                          </a:cubicBezTo>
                          <a:moveTo>
                            <a:pt x="1070994" y="2506503"/>
                          </a:moveTo>
                          <a:cubicBezTo>
                            <a:pt x="1047659" y="2423808"/>
                            <a:pt x="1030889" y="2364815"/>
                            <a:pt x="1012085" y="2281237"/>
                          </a:cubicBezTo>
                        </a:path>
                      </a:pathLst>
                    </a:custGeom>
                    <ask:type>
                      <ask:lineSketchNone/>
                    </ask:type>
                  </ask:lineSketchStyleProps>
                </a:ext>
              </a:extLst>
            </a:ln>
            <a:effectLst>
              <a:innerShdw blurRad="114300">
                <a:prstClr val="black"/>
              </a:innerShdw>
            </a:effectLst>
          </p:spPr>
        </p:pic>
        <p:sp>
          <p:nvSpPr>
            <p:cNvPr id="7" name="Oval 6">
              <a:extLst>
                <a:ext uri="{FF2B5EF4-FFF2-40B4-BE49-F238E27FC236}">
                  <a16:creationId xmlns:a16="http://schemas.microsoft.com/office/drawing/2014/main" id="{E4F1C459-067E-9679-410E-51C9F5989EFB}"/>
                </a:ext>
              </a:extLst>
            </p:cNvPr>
            <p:cNvSpPr/>
            <p:nvPr/>
          </p:nvSpPr>
          <p:spPr>
            <a:xfrm>
              <a:off x="3547868" y="1094528"/>
              <a:ext cx="1013460" cy="1013460"/>
            </a:xfrm>
            <a:prstGeom prst="ellipse">
              <a:avLst/>
            </a:prstGeom>
            <a:solidFill>
              <a:schemeClr val="bg1"/>
            </a:solidFill>
            <a:ln>
              <a:noFill/>
            </a:ln>
            <a:effectLst>
              <a:innerShdw blurRad="114300">
                <a:prstClr val="black"/>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4E2B63DF-0737-B2A2-E1DA-B56D82EBB982}"/>
                </a:ext>
              </a:extLst>
            </p:cNvPr>
            <p:cNvSpPr/>
            <p:nvPr/>
          </p:nvSpPr>
          <p:spPr>
            <a:xfrm>
              <a:off x="2377879" y="1488015"/>
              <a:ext cx="619973" cy="619973"/>
            </a:xfrm>
            <a:prstGeom prst="ellipse">
              <a:avLst/>
            </a:prstGeom>
            <a:solidFill>
              <a:schemeClr val="bg1"/>
            </a:solidFill>
            <a:ln>
              <a:noFill/>
            </a:ln>
            <a:effectLst>
              <a:innerShdw blurRad="114300">
                <a:prstClr val="black"/>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10" name="Title 1">
            <a:extLst>
              <a:ext uri="{FF2B5EF4-FFF2-40B4-BE49-F238E27FC236}">
                <a16:creationId xmlns:a16="http://schemas.microsoft.com/office/drawing/2014/main" id="{587764DC-D9AE-D06B-528D-DFFB21ABBD6A}"/>
              </a:ext>
            </a:extLst>
          </p:cNvPr>
          <p:cNvSpPr txBox="1">
            <a:spLocks/>
          </p:cNvSpPr>
          <p:nvPr/>
        </p:nvSpPr>
        <p:spPr>
          <a:xfrm>
            <a:off x="3491019" y="4584698"/>
            <a:ext cx="9144000" cy="2387600"/>
          </a:xfrm>
          <a:prstGeom prst="rect">
            <a:avLst/>
          </a:prstGeom>
        </p:spPr>
        <p:txBody>
          <a:bodyPr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6000" b="1" dirty="0">
                <a:latin typeface="Book Antiqua" panose="02040602050305030304" pitchFamily="18" charset="0"/>
              </a:rPr>
              <a:t>“O, how I wish I had given him all!”</a:t>
            </a:r>
          </a:p>
        </p:txBody>
      </p:sp>
    </p:spTree>
    <p:extLst>
      <p:ext uri="{BB962C8B-B14F-4D97-AF65-F5344CB8AC3E}">
        <p14:creationId xmlns:p14="http://schemas.microsoft.com/office/powerpoint/2010/main" val="23471238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2000"/>
                                        <p:tgtEl>
                                          <p:spTgt spid="9"/>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821E59-1D24-3C24-BE45-5E9A3CC5459E}"/>
              </a:ext>
            </a:extLst>
          </p:cNvPr>
          <p:cNvSpPr>
            <a:spLocks noGrp="1"/>
          </p:cNvSpPr>
          <p:nvPr>
            <p:ph type="title"/>
          </p:nvPr>
        </p:nvSpPr>
        <p:spPr/>
        <p:txBody>
          <a:bodyPr/>
          <a:lstStyle/>
          <a:p>
            <a:pPr algn="ctr"/>
            <a:r>
              <a:rPr lang="en-GB" dirty="0"/>
              <a:t>Response</a:t>
            </a:r>
          </a:p>
        </p:txBody>
      </p:sp>
      <p:sp>
        <p:nvSpPr>
          <p:cNvPr id="3" name="Content Placeholder 2">
            <a:extLst>
              <a:ext uri="{FF2B5EF4-FFF2-40B4-BE49-F238E27FC236}">
                <a16:creationId xmlns:a16="http://schemas.microsoft.com/office/drawing/2014/main" id="{B12A1A41-C677-CF2D-8AA2-C01D198427B8}"/>
              </a:ext>
            </a:extLst>
          </p:cNvPr>
          <p:cNvSpPr>
            <a:spLocks noGrp="1"/>
          </p:cNvSpPr>
          <p:nvPr>
            <p:ph idx="1"/>
          </p:nvPr>
        </p:nvSpPr>
        <p:spPr/>
        <p:txBody>
          <a:bodyPr>
            <a:normAutofit/>
          </a:bodyPr>
          <a:lstStyle/>
          <a:p>
            <a:pPr marL="514350" indent="-514350">
              <a:buFont typeface="+mj-lt"/>
              <a:buAutoNum type="arabicPeriod"/>
            </a:pPr>
            <a:r>
              <a:rPr lang="en-GB" dirty="0"/>
              <a:t>Do you need to respond to God with a greater seriousness? </a:t>
            </a:r>
          </a:p>
          <a:p>
            <a:pPr marL="514350" indent="-514350">
              <a:buFont typeface="+mj-lt"/>
              <a:buAutoNum type="arabicPeriod"/>
            </a:pPr>
            <a:endParaRPr lang="en-GB" dirty="0"/>
          </a:p>
          <a:p>
            <a:pPr marL="514350" indent="-514350">
              <a:buFont typeface="+mj-lt"/>
              <a:buAutoNum type="arabicPeriod"/>
            </a:pPr>
            <a:r>
              <a:rPr lang="en-GB" dirty="0"/>
              <a:t>Is there a prison that God is leading you out of today?</a:t>
            </a:r>
          </a:p>
          <a:p>
            <a:pPr marL="514350" indent="-514350">
              <a:buFont typeface="+mj-lt"/>
              <a:buAutoNum type="arabicPeriod"/>
            </a:pPr>
            <a:endParaRPr lang="en-GB" dirty="0"/>
          </a:p>
          <a:p>
            <a:pPr marL="514350" indent="-514350">
              <a:buFont typeface="+mj-lt"/>
              <a:buAutoNum type="arabicPeriod"/>
            </a:pPr>
            <a:r>
              <a:rPr lang="en-GB" dirty="0"/>
              <a:t>Do you want to be more courageous? </a:t>
            </a:r>
          </a:p>
          <a:p>
            <a:pPr marL="0" indent="0">
              <a:buNone/>
            </a:pPr>
            <a:endParaRPr lang="en-GB" kern="100" dirty="0">
              <a:latin typeface="Aptos" panose="020B0004020202020204" pitchFamily="34" charset="0"/>
              <a:ea typeface="Aptos" panose="020B0004020202020204" pitchFamily="34" charset="0"/>
              <a:cs typeface="Times New Roman" panose="02020603050405020304" pitchFamily="18" charset="0"/>
            </a:endParaRPr>
          </a:p>
          <a:p>
            <a:pPr marL="0" indent="0">
              <a:buNone/>
            </a:pPr>
            <a:endParaRPr lang="en-GB" dirty="0"/>
          </a:p>
          <a:p>
            <a:pPr marL="0" indent="0">
              <a:buNone/>
            </a:pPr>
            <a:endParaRPr lang="en-GB" dirty="0"/>
          </a:p>
          <a:p>
            <a:pPr marL="0" indent="0">
              <a:buNone/>
            </a:pPr>
            <a:endParaRPr lang="en-GB" dirty="0"/>
          </a:p>
          <a:p>
            <a:pPr marL="0" indent="0">
              <a:buNone/>
            </a:pPr>
            <a:endParaRPr lang="en-GB" dirty="0"/>
          </a:p>
        </p:txBody>
      </p:sp>
    </p:spTree>
    <p:extLst>
      <p:ext uri="{BB962C8B-B14F-4D97-AF65-F5344CB8AC3E}">
        <p14:creationId xmlns:p14="http://schemas.microsoft.com/office/powerpoint/2010/main" val="3855895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4337</TotalTime>
  <Words>1596</Words>
  <Application>Microsoft Macintosh PowerPoint</Application>
  <PresentationFormat>Widescreen</PresentationFormat>
  <Paragraphs>170</Paragraphs>
  <Slides>17</Slides>
  <Notes>16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17</vt:i4>
      </vt:variant>
    </vt:vector>
  </HeadingPairs>
  <TitlesOfParts>
    <vt:vector size="25" baseType="lpstr">
      <vt:lpstr>Aptos</vt:lpstr>
      <vt:lpstr>Aptos Display</vt:lpstr>
      <vt:lpstr>Arial</vt:lpstr>
      <vt:lpstr>Book Antiqua</vt:lpstr>
      <vt:lpstr>Roboto</vt:lpstr>
      <vt:lpstr>system-ui</vt:lpstr>
      <vt:lpstr>Times New Roman</vt:lpstr>
      <vt:lpstr>Office Theme</vt:lpstr>
      <vt:lpstr>PowerPoint Presentation</vt:lpstr>
      <vt:lpstr>PowerPoint Presentation</vt:lpstr>
      <vt:lpstr>PowerPoint Presentation</vt:lpstr>
      <vt:lpstr>Acts Series</vt:lpstr>
      <vt:lpstr>Acts 5:11-42</vt:lpstr>
      <vt:lpstr>(1) Serious business</vt:lpstr>
      <vt:lpstr>Great Fear</vt:lpstr>
      <vt:lpstr>Joined  vs  Added</vt:lpstr>
      <vt:lpstr>(2) No prison can restrict God</vt:lpstr>
      <vt:lpstr>(3) What made the apostles so heroic?</vt:lpstr>
      <vt:lpstr>They weren’t always this courageous…</vt:lpstr>
      <vt:lpstr>Where does your courage fail you?</vt:lpstr>
      <vt:lpstr>Where did their courage come from?</vt:lpstr>
      <vt:lpstr>Look to Him</vt:lpstr>
      <vt:lpstr>PowerPoint Presentation</vt:lpstr>
      <vt:lpstr>PowerPoint Presentation</vt:lpstr>
      <vt:lpstr>Response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Jamie Singleton</dc:creator>
  <cp:lastModifiedBy>Elspeth Paisley</cp:lastModifiedBy>
  <cp:revision>6</cp:revision>
  <dcterms:created xsi:type="dcterms:W3CDTF">2024-06-11T09:07:50Z</dcterms:created>
  <dcterms:modified xsi:type="dcterms:W3CDTF">2024-09-16T21:10:57Z</dcterms:modified>
</cp:coreProperties>
</file>