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3" r:id="rId1"/>
  </p:sldMasterIdLst>
  <p:notesMasterIdLst>
    <p:notesMasterId r:id="rId17"/>
  </p:notesMasterIdLst>
  <p:handoutMasterIdLst>
    <p:handoutMasterId r:id="rId18"/>
  </p:handoutMasterIdLst>
  <p:sldIdLst>
    <p:sldId id="256" r:id="rId2"/>
    <p:sldId id="279" r:id="rId3"/>
    <p:sldId id="258" r:id="rId4"/>
    <p:sldId id="257" r:id="rId5"/>
    <p:sldId id="269" r:id="rId6"/>
    <p:sldId id="280" r:id="rId7"/>
    <p:sldId id="259" r:id="rId8"/>
    <p:sldId id="272" r:id="rId9"/>
    <p:sldId id="273" r:id="rId10"/>
    <p:sldId id="274" r:id="rId11"/>
    <p:sldId id="275" r:id="rId12"/>
    <p:sldId id="281" r:id="rId13"/>
    <p:sldId id="276" r:id="rId14"/>
    <p:sldId id="277" r:id="rId15"/>
    <p:sldId id="278" r:id="rId16"/>
  </p:sldIdLst>
  <p:sldSz cx="9144000" cy="6858000" type="screen4x3"/>
  <p:notesSz cx="6858000" cy="914400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69154" autoAdjust="0"/>
  </p:normalViewPr>
  <p:slideViewPr>
    <p:cSldViewPr>
      <p:cViewPr varScale="1">
        <p:scale>
          <a:sx n="71" d="100"/>
          <a:sy n="71" d="100"/>
        </p:scale>
        <p:origin x="2704" y="168"/>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Lst>
  </p:outlineViewPr>
  <p:notesTextViewPr>
    <p:cViewPr>
      <p:scale>
        <a:sx n="100" d="100"/>
        <a:sy n="100" d="100"/>
      </p:scale>
      <p:origin x="0" y="0"/>
    </p:cViewPr>
  </p:notesTextViewPr>
  <p:sorterViewPr>
    <p:cViewPr>
      <p:scale>
        <a:sx n="66" d="100"/>
        <a:sy n="66" d="100"/>
      </p:scale>
      <p:origin x="0" y="0"/>
    </p:cViewPr>
  </p:sorterViewPr>
  <p:notesViewPr>
    <p:cSldViewPr>
      <p:cViewPr>
        <p:scale>
          <a:sx n="80" d="100"/>
          <a:sy n="80" d="100"/>
        </p:scale>
        <p:origin x="4048" y="33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_rels/viewProps.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slide" Target="slides/slide2.xml"/><Relationship Id="rId1" Type="http://schemas.openxmlformats.org/officeDocument/2006/relationships/slide" Target="slides/slide1.xml"/><Relationship Id="rId5" Type="http://schemas.openxmlformats.org/officeDocument/2006/relationships/slide" Target="slides/slide7.xml"/><Relationship Id="rId4"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787FDB1A-E294-514D-B1F0-5938008700B6}"/>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Times New Roman" panose="02020603050405020304" pitchFamily="18" charset="0"/>
              </a:defRPr>
            </a:lvl1pPr>
          </a:lstStyle>
          <a:p>
            <a:endParaRPr lang="en-US" altLang="en-US"/>
          </a:p>
        </p:txBody>
      </p:sp>
      <p:sp>
        <p:nvSpPr>
          <p:cNvPr id="40963" name="Rectangle 3">
            <a:extLst>
              <a:ext uri="{FF2B5EF4-FFF2-40B4-BE49-F238E27FC236}">
                <a16:creationId xmlns:a16="http://schemas.microsoft.com/office/drawing/2014/main" id="{10B04EE3-E183-F644-BD43-1F7D750E744E}"/>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Times New Roman" panose="02020603050405020304" pitchFamily="18" charset="0"/>
              </a:defRPr>
            </a:lvl1pPr>
          </a:lstStyle>
          <a:p>
            <a:endParaRPr lang="en-US" altLang="en-US"/>
          </a:p>
        </p:txBody>
      </p:sp>
      <p:sp>
        <p:nvSpPr>
          <p:cNvPr id="40964" name="Rectangle 4">
            <a:extLst>
              <a:ext uri="{FF2B5EF4-FFF2-40B4-BE49-F238E27FC236}">
                <a16:creationId xmlns:a16="http://schemas.microsoft.com/office/drawing/2014/main" id="{FD3D61F9-8E31-2245-B20A-CB9A6F749D1C}"/>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Times New Roman" panose="02020603050405020304" pitchFamily="18" charset="0"/>
              </a:defRPr>
            </a:lvl1pPr>
          </a:lstStyle>
          <a:p>
            <a:endParaRPr lang="en-US" altLang="en-US"/>
          </a:p>
        </p:txBody>
      </p:sp>
      <p:sp>
        <p:nvSpPr>
          <p:cNvPr id="40965" name="Rectangle 5">
            <a:extLst>
              <a:ext uri="{FF2B5EF4-FFF2-40B4-BE49-F238E27FC236}">
                <a16:creationId xmlns:a16="http://schemas.microsoft.com/office/drawing/2014/main" id="{3D5DABE5-D1CD-2B4E-B6E9-01F23FF83FBA}"/>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Times New Roman" panose="02020603050405020304" pitchFamily="18" charset="0"/>
              </a:defRPr>
            </a:lvl1pPr>
          </a:lstStyle>
          <a:p>
            <a:fld id="{4CA0E1AA-F5DB-0848-9345-41F5D5B6CF19}"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60BA570F-32C6-4947-918C-FF5152778CA2}"/>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Times New Roman" panose="02020603050405020304" pitchFamily="18" charset="0"/>
              </a:defRPr>
            </a:lvl1pPr>
          </a:lstStyle>
          <a:p>
            <a:endParaRPr lang="en-GB" altLang="en-US"/>
          </a:p>
        </p:txBody>
      </p:sp>
      <p:sp>
        <p:nvSpPr>
          <p:cNvPr id="14339" name="Rectangle 3">
            <a:extLst>
              <a:ext uri="{FF2B5EF4-FFF2-40B4-BE49-F238E27FC236}">
                <a16:creationId xmlns:a16="http://schemas.microsoft.com/office/drawing/2014/main" id="{6242C525-95B0-D54D-9B6A-F2C717BEE91B}"/>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Times New Roman" panose="02020603050405020304" pitchFamily="18" charset="0"/>
              </a:defRPr>
            </a:lvl1pPr>
          </a:lstStyle>
          <a:p>
            <a:endParaRPr lang="en-GB" altLang="en-US"/>
          </a:p>
        </p:txBody>
      </p:sp>
      <p:sp>
        <p:nvSpPr>
          <p:cNvPr id="14340" name="Rectangle 4">
            <a:extLst>
              <a:ext uri="{FF2B5EF4-FFF2-40B4-BE49-F238E27FC236}">
                <a16:creationId xmlns:a16="http://schemas.microsoft.com/office/drawing/2014/main" id="{96945845-DE9E-5645-A376-B20B8B5F1659}"/>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a:extLst>
              <a:ext uri="{FF2B5EF4-FFF2-40B4-BE49-F238E27FC236}">
                <a16:creationId xmlns:a16="http://schemas.microsoft.com/office/drawing/2014/main" id="{CF232641-8142-8544-9548-6092D8FADFE8}"/>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4342" name="Rectangle 6">
            <a:extLst>
              <a:ext uri="{FF2B5EF4-FFF2-40B4-BE49-F238E27FC236}">
                <a16:creationId xmlns:a16="http://schemas.microsoft.com/office/drawing/2014/main" id="{8D04DAD9-CCAB-3540-9DFF-7F6EE5F92445}"/>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Times New Roman" panose="02020603050405020304" pitchFamily="18" charset="0"/>
              </a:defRPr>
            </a:lvl1pPr>
          </a:lstStyle>
          <a:p>
            <a:endParaRPr lang="en-GB" altLang="en-US"/>
          </a:p>
        </p:txBody>
      </p:sp>
      <p:sp>
        <p:nvSpPr>
          <p:cNvPr id="14343" name="Rectangle 7">
            <a:extLst>
              <a:ext uri="{FF2B5EF4-FFF2-40B4-BE49-F238E27FC236}">
                <a16:creationId xmlns:a16="http://schemas.microsoft.com/office/drawing/2014/main" id="{76A6AEDD-1D6C-3D41-AE58-530735454F1A}"/>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Times New Roman" panose="02020603050405020304" pitchFamily="18" charset="0"/>
              </a:defRPr>
            </a:lvl1pPr>
          </a:lstStyle>
          <a:p>
            <a:fld id="{FDC03E83-10BF-0344-AF01-431BA6E21DFA}"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1677A47B-BF58-AE48-8B54-E48ABA729120}"/>
              </a:ext>
            </a:extLst>
          </p:cNvPr>
          <p:cNvSpPr>
            <a:spLocks noGrp="1" noRot="1" noChangeAspect="1" noChangeArrowheads="1" noTextEdit="1"/>
          </p:cNvSpPr>
          <p:nvPr>
            <p:ph type="sldImg"/>
          </p:nvPr>
        </p:nvSpPr>
        <p:spPr>
          <a:ln/>
        </p:spPr>
      </p:sp>
      <p:sp>
        <p:nvSpPr>
          <p:cNvPr id="34819" name="Rectangle 3">
            <a:extLst>
              <a:ext uri="{FF2B5EF4-FFF2-40B4-BE49-F238E27FC236}">
                <a16:creationId xmlns:a16="http://schemas.microsoft.com/office/drawing/2014/main" id="{BFCEC392-36AE-DD47-86EF-122617FA545B}"/>
              </a:ext>
            </a:extLst>
          </p:cNvPr>
          <p:cNvSpPr>
            <a:spLocks noGrp="1" noChangeArrowheads="1"/>
          </p:cNvSpPr>
          <p:nvPr>
            <p:ph type="body" idx="1"/>
          </p:nvPr>
        </p:nvSpPr>
        <p:spPr/>
        <p:txBody>
          <a:bodyPr/>
          <a:lstStyle/>
          <a:p>
            <a:r>
              <a:rPr lang="en-GB" altLang="en-US" sz="1400" dirty="0">
                <a:latin typeface="Arial" panose="020B0604020202020204" pitchFamily="34" charset="0"/>
              </a:rPr>
              <a:t>Introduction: </a:t>
            </a:r>
          </a:p>
          <a:p>
            <a:r>
              <a:rPr lang="en-GB" altLang="en-US" sz="1400" dirty="0">
                <a:latin typeface="Arial" panose="020B0604020202020204" pitchFamily="34" charset="0"/>
              </a:rPr>
              <a:t> </a:t>
            </a:r>
            <a:endParaRPr lang="en-GB" altLang="en-US" sz="1400" b="1" u="sng" dirty="0">
              <a:latin typeface="Arial" panose="020B0604020202020204" pitchFamily="34" charset="0"/>
            </a:endParaRPr>
          </a:p>
          <a:p>
            <a:r>
              <a:rPr lang="en-GB" altLang="en-US" sz="1400" b="1" u="sng" dirty="0">
                <a:latin typeface="Arial" panose="020B0604020202020204" pitchFamily="34" charset="0"/>
              </a:rPr>
              <a:t>What does it mean?</a:t>
            </a:r>
            <a:endParaRPr lang="en-GB" altLang="en-US" sz="1400" dirty="0">
              <a:latin typeface="Arial" panose="020B0604020202020204" pitchFamily="34" charset="0"/>
            </a:endParaRPr>
          </a:p>
          <a:p>
            <a:r>
              <a:rPr lang="en-GB" altLang="en-US" sz="1400" dirty="0">
                <a:latin typeface="Arial" panose="020B0604020202020204" pitchFamily="34" charset="0"/>
              </a:rPr>
              <a:t>Must have a practical daily impact, as it is a key part of discipleship. Laying everything down on a daily basis.</a:t>
            </a:r>
          </a:p>
          <a:p>
            <a:endParaRPr lang="en-GB" altLang="en-US" sz="1400" dirty="0">
              <a:latin typeface="Arial" panose="020B0604020202020204" pitchFamily="34" charset="0"/>
            </a:endParaRPr>
          </a:p>
          <a:p>
            <a:r>
              <a:rPr lang="en-US" altLang="en-US" sz="1400" dirty="0">
                <a:latin typeface="Arial" panose="020B0604020202020204" pitchFamily="34" charset="0"/>
              </a:rPr>
              <a:t>What happens when we don’t?</a:t>
            </a:r>
          </a:p>
          <a:p>
            <a:endParaRPr lang="en-US" altLang="en-US" sz="1400" b="1" dirty="0">
              <a:latin typeface="Arial" panose="020B0604020202020204" pitchFamily="34" charset="0"/>
            </a:endParaRPr>
          </a:p>
          <a:p>
            <a:r>
              <a:rPr lang="en-US" altLang="en-US" sz="1400" b="1" dirty="0">
                <a:latin typeface="Arial" panose="020B0604020202020204" pitchFamily="34" charset="0"/>
              </a:rPr>
              <a:t>Pop up dragon … </a:t>
            </a:r>
            <a:endParaRPr lang="en-US" altLang="en-US" sz="1400"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1677A47B-BF58-AE48-8B54-E48ABA729120}"/>
              </a:ext>
            </a:extLst>
          </p:cNvPr>
          <p:cNvSpPr>
            <a:spLocks noGrp="1" noRot="1" noChangeAspect="1" noChangeArrowheads="1" noTextEdit="1"/>
          </p:cNvSpPr>
          <p:nvPr>
            <p:ph type="sldImg"/>
          </p:nvPr>
        </p:nvSpPr>
        <p:spPr>
          <a:ln/>
        </p:spPr>
      </p:sp>
      <p:sp>
        <p:nvSpPr>
          <p:cNvPr id="34819" name="Rectangle 3">
            <a:extLst>
              <a:ext uri="{FF2B5EF4-FFF2-40B4-BE49-F238E27FC236}">
                <a16:creationId xmlns:a16="http://schemas.microsoft.com/office/drawing/2014/main" id="{BFCEC392-36AE-DD47-86EF-122617FA545B}"/>
              </a:ext>
            </a:extLst>
          </p:cNvPr>
          <p:cNvSpPr>
            <a:spLocks noGrp="1" noChangeArrowheads="1"/>
          </p:cNvSpPr>
          <p:nvPr>
            <p:ph type="body" idx="1"/>
          </p:nvPr>
        </p:nvSpPr>
        <p:spPr/>
        <p:txBody>
          <a:bodyPr/>
          <a:lstStyle/>
          <a:p>
            <a:r>
              <a:rPr lang="en-US" altLang="en-US" sz="1400" dirty="0">
                <a:latin typeface="Arial" panose="020B0604020202020204" pitchFamily="34" charset="0"/>
              </a:rPr>
              <a:t>God spoke these words to me when I was about to embark on the Doulos programme in 1985. </a:t>
            </a:r>
          </a:p>
        </p:txBody>
      </p:sp>
    </p:spTree>
    <p:extLst>
      <p:ext uri="{BB962C8B-B14F-4D97-AF65-F5344CB8AC3E}">
        <p14:creationId xmlns:p14="http://schemas.microsoft.com/office/powerpoint/2010/main" val="505357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88F133E0-2820-3B4E-B62F-EDABB55B5B06}"/>
              </a:ext>
            </a:extLst>
          </p:cNvPr>
          <p:cNvSpPr>
            <a:spLocks noGrp="1" noRot="1" noChangeAspect="1" noChangeArrowheads="1" noTextEdit="1"/>
          </p:cNvSpPr>
          <p:nvPr>
            <p:ph type="sldImg"/>
          </p:nvPr>
        </p:nvSpPr>
        <p:spPr>
          <a:ln/>
        </p:spPr>
      </p:sp>
      <p:sp>
        <p:nvSpPr>
          <p:cNvPr id="35843" name="Rectangle 3">
            <a:extLst>
              <a:ext uri="{FF2B5EF4-FFF2-40B4-BE49-F238E27FC236}">
                <a16:creationId xmlns:a16="http://schemas.microsoft.com/office/drawing/2014/main" id="{0154423F-D814-5446-952F-D9F3F548B737}"/>
              </a:ext>
            </a:extLst>
          </p:cNvPr>
          <p:cNvSpPr>
            <a:spLocks noGrp="1" noChangeArrowheads="1"/>
          </p:cNvSpPr>
          <p:nvPr>
            <p:ph type="body" idx="1"/>
          </p:nvPr>
        </p:nvSpPr>
        <p:spPr/>
        <p:txBody>
          <a:bodyPr/>
          <a:lstStyle/>
          <a:p>
            <a:r>
              <a:rPr lang="en-GB" altLang="en-US" sz="1400" b="1" dirty="0">
                <a:latin typeface="Arial" panose="020B0604020202020204" pitchFamily="34" charset="0"/>
              </a:rPr>
              <a:t>We will be looking at:</a:t>
            </a:r>
            <a:endParaRPr lang="en-US" altLang="en-US" sz="1400" dirty="0">
              <a:latin typeface="Arial" panose="020B0604020202020204" pitchFamily="34" charset="0"/>
            </a:endParaRPr>
          </a:p>
          <a:p>
            <a:r>
              <a:rPr lang="en-US" altLang="en-US" sz="1400" dirty="0">
                <a:latin typeface="Arial" panose="020B0604020202020204" pitchFamily="34" charset="0"/>
              </a:rPr>
              <a:t>Key Bible verses (4 to be exact)</a:t>
            </a:r>
          </a:p>
          <a:p>
            <a:r>
              <a:rPr lang="en-US" altLang="en-US" sz="1400" dirty="0">
                <a:latin typeface="Arial" panose="020B0604020202020204" pitchFamily="34" charset="0"/>
              </a:rPr>
              <a:t>What does "Getting a Death" mean</a:t>
            </a:r>
          </a:p>
          <a:p>
            <a:r>
              <a:rPr lang="en-US" altLang="en-US" sz="1400" dirty="0">
                <a:latin typeface="Arial" panose="020B0604020202020204" pitchFamily="34" charset="0"/>
              </a:rPr>
              <a:t>What happens when we do?</a:t>
            </a:r>
          </a:p>
          <a:p>
            <a:r>
              <a:rPr lang="en-US" altLang="en-US" sz="1400" dirty="0">
                <a:latin typeface="Arial" panose="020B0604020202020204" pitchFamily="34" charset="0"/>
              </a:rPr>
              <a:t>How do we?</a:t>
            </a:r>
          </a:p>
          <a:p>
            <a:endParaRPr lang="en-US" altLang="en-US" sz="1400" dirty="0">
              <a:latin typeface="Arial" panose="020B0604020202020204" pitchFamily="34" charset="0"/>
            </a:endParaRPr>
          </a:p>
          <a:p>
            <a:r>
              <a:rPr lang="en-US" altLang="en-US" sz="1400" dirty="0">
                <a:latin typeface="Arial" panose="020B0604020202020204" pitchFamily="34" charset="0"/>
              </a:rPr>
              <a:t>What happens when we don’t?</a:t>
            </a:r>
          </a:p>
          <a:p>
            <a:r>
              <a:rPr lang="en-US" altLang="en-US" sz="1400" b="1" dirty="0">
                <a:latin typeface="Arial" panose="020B0604020202020204" pitchFamily="34" charset="0"/>
              </a:rPr>
              <a:t>Pop up dragon … </a:t>
            </a:r>
          </a:p>
          <a:p>
            <a:endParaRPr lang="en-US" altLang="en-US" sz="1400" dirty="0">
              <a:latin typeface="Arial" panose="020B0604020202020204" pitchFamily="34" charset="0"/>
            </a:endParaRPr>
          </a:p>
          <a:p>
            <a:r>
              <a:rPr lang="en-US" altLang="en-US" sz="1400" dirty="0">
                <a:latin typeface="Arial" panose="020B0604020202020204" pitchFamily="34" charset="0"/>
              </a:rPr>
              <a:t>You’re completely dead to yourself:</a:t>
            </a:r>
          </a:p>
          <a:p>
            <a:r>
              <a:rPr lang="en-US" altLang="en-US" sz="1400" dirty="0">
                <a:latin typeface="Arial" panose="020B0604020202020204" pitchFamily="34" charset="0"/>
              </a:rPr>
              <a:t>Someone cuts you up on a roundabout</a:t>
            </a:r>
          </a:p>
          <a:p>
            <a:r>
              <a:rPr lang="en-US" altLang="en-US" sz="1400" dirty="0">
                <a:latin typeface="Arial" panose="020B0604020202020204" pitchFamily="34" charset="0"/>
              </a:rPr>
              <a:t>Someone says something that offends you</a:t>
            </a:r>
          </a:p>
          <a:p>
            <a:endParaRPr lang="en-US" altLang="en-US" sz="1400" dirty="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3B44179D-6DC2-A84F-AC86-E28DE662617D}"/>
              </a:ext>
            </a:extLst>
          </p:cNvPr>
          <p:cNvSpPr>
            <a:spLocks noGrp="1" noRot="1" noChangeAspect="1" noChangeArrowheads="1" noTextEdit="1"/>
          </p:cNvSpPr>
          <p:nvPr>
            <p:ph type="sldImg"/>
          </p:nvPr>
        </p:nvSpPr>
        <p:spPr>
          <a:ln/>
        </p:spPr>
      </p:sp>
      <p:pic>
        <p:nvPicPr>
          <p:cNvPr id="46084" name="Picture 4">
            <a:extLst>
              <a:ext uri="{FF2B5EF4-FFF2-40B4-BE49-F238E27FC236}">
                <a16:creationId xmlns:a16="http://schemas.microsoft.com/office/drawing/2014/main" id="{A0C85EAF-D01C-8F41-A183-CC6E4B8E41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6975" y="4500563"/>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pic>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7462EDEA-D12A-602F-A627-D10907CDAEED}"/>
              </a:ext>
            </a:extLst>
          </p:cNvPr>
          <p:cNvSpPr>
            <a:spLocks noGrp="1"/>
          </p:cNvSpPr>
          <p:nvPr>
            <p:ph type="body" idx="1"/>
          </p:nvPr>
        </p:nvSpPr>
        <p:spPr/>
        <p:txBody>
          <a:bodyPr/>
          <a:lstStyle/>
          <a:p>
            <a:r>
              <a:rPr lang="en-US" dirty="0"/>
              <a:t>We can only “die to self” through the cross – what Jesus did for us. </a:t>
            </a:r>
          </a:p>
          <a:p>
            <a:r>
              <a:rPr lang="en-US" dirty="0"/>
              <a:t>We can only do this through the Holy Spirit. </a:t>
            </a:r>
          </a:p>
        </p:txBody>
      </p:sp>
    </p:spTree>
    <p:extLst>
      <p:ext uri="{BB962C8B-B14F-4D97-AF65-F5344CB8AC3E}">
        <p14:creationId xmlns:p14="http://schemas.microsoft.com/office/powerpoint/2010/main" val="1010508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a:extLst>
              <a:ext uri="{FF2B5EF4-FFF2-40B4-BE49-F238E27FC236}">
                <a16:creationId xmlns:a16="http://schemas.microsoft.com/office/drawing/2014/main" id="{CD10DD74-D433-6343-8FE9-445A08A6A40A}"/>
              </a:ext>
            </a:extLst>
          </p:cNvPr>
          <p:cNvSpPr>
            <a:spLocks noGrp="1" noChangeArrowheads="1"/>
          </p:cNvSpPr>
          <p:nvPr>
            <p:ph type="body" idx="1"/>
          </p:nvPr>
        </p:nvSpPr>
        <p:spPr>
          <a:xfrm>
            <a:off x="260350" y="323850"/>
            <a:ext cx="6264275" cy="8208963"/>
          </a:xfrm>
        </p:spPr>
        <p:txBody>
          <a:bodyPr/>
          <a:lstStyle/>
          <a:p>
            <a:pPr marL="228600" indent="-228600" algn="l">
              <a:lnSpc>
                <a:spcPct val="80000"/>
              </a:lnSpc>
            </a:pPr>
            <a:r>
              <a:rPr lang="en-GB" altLang="en-US" sz="1400" b="1" dirty="0">
                <a:latin typeface="Arial" panose="020B0604020202020204" pitchFamily="34" charset="0"/>
              </a:rPr>
              <a:t>What do We Lay Down?</a:t>
            </a:r>
            <a:endParaRPr lang="en-US" altLang="en-US" sz="1400" b="1" dirty="0">
              <a:latin typeface="Arial" panose="020B0604020202020204" pitchFamily="34" charset="0"/>
            </a:endParaRPr>
          </a:p>
          <a:p>
            <a:pPr marL="228600" indent="-228600">
              <a:lnSpc>
                <a:spcPct val="80000"/>
              </a:lnSpc>
            </a:pPr>
            <a:endParaRPr lang="en-US" altLang="en-US" sz="1000" b="1" u="sng" dirty="0">
              <a:latin typeface="Arial" panose="020B0604020202020204" pitchFamily="34" charset="0"/>
            </a:endParaRPr>
          </a:p>
          <a:p>
            <a:pPr marL="228600" indent="-228600">
              <a:lnSpc>
                <a:spcPct val="80000"/>
              </a:lnSpc>
              <a:buFontTx/>
              <a:buChar char="•"/>
            </a:pPr>
            <a:r>
              <a:rPr lang="en-US" altLang="en-US" sz="1000" b="1" dirty="0">
                <a:latin typeface="Arial" panose="020B0604020202020204" pitchFamily="34" charset="0"/>
              </a:rPr>
              <a:t>Ourselves (Selfishness</a:t>
            </a:r>
            <a:r>
              <a:rPr lang="en-US" altLang="en-US" sz="1000" dirty="0">
                <a:latin typeface="Arial" panose="020B0604020202020204" pitchFamily="34" charset="0"/>
              </a:rPr>
              <a:t>) </a:t>
            </a:r>
          </a:p>
          <a:p>
            <a:pPr marL="685800" lvl="1" indent="-228600">
              <a:lnSpc>
                <a:spcPct val="80000"/>
              </a:lnSpc>
            </a:pPr>
            <a:r>
              <a:rPr lang="en-GB" altLang="en-US" sz="1000" dirty="0">
                <a:latin typeface="Arial" panose="020B0604020202020204" pitchFamily="34" charset="0"/>
              </a:rPr>
              <a:t>Chap at Sheridan: "Is there anything in it for </a:t>
            </a:r>
            <a:r>
              <a:rPr lang="en-GB" altLang="en-US" sz="1000" b="1" u="sng" dirty="0">
                <a:latin typeface="Arial" panose="020B0604020202020204" pitchFamily="34" charset="0"/>
              </a:rPr>
              <a:t>me</a:t>
            </a:r>
            <a:r>
              <a:rPr lang="en-GB" altLang="en-US" sz="1000" dirty="0">
                <a:latin typeface="Arial" panose="020B0604020202020204" pitchFamily="34" charset="0"/>
              </a:rPr>
              <a:t>?"</a:t>
            </a:r>
          </a:p>
          <a:p>
            <a:pPr marL="685800" lvl="1" indent="-228600">
              <a:lnSpc>
                <a:spcPct val="80000"/>
              </a:lnSpc>
            </a:pPr>
            <a:r>
              <a:rPr lang="en-GB" altLang="en-US" sz="1000" dirty="0">
                <a:latin typeface="Arial" panose="020B0604020202020204" pitchFamily="34" charset="0"/>
              </a:rPr>
              <a:t>"Miracle on the River Kwai"</a:t>
            </a:r>
          </a:p>
          <a:p>
            <a:pPr marL="685800" lvl="1" indent="-228600">
              <a:lnSpc>
                <a:spcPct val="80000"/>
              </a:lnSpc>
            </a:pPr>
            <a:r>
              <a:rPr lang="en-GB" altLang="en-US" sz="1000" dirty="0">
                <a:latin typeface="Arial" panose="020B0604020202020204" pitchFamily="34" charset="0"/>
              </a:rPr>
              <a:t>"Humility is not thinking less of yourself, it is thinking about yourself less” (CS Lewis)</a:t>
            </a:r>
          </a:p>
          <a:p>
            <a:pPr marL="685800" lvl="1" indent="-228600">
              <a:lnSpc>
                <a:spcPct val="80000"/>
              </a:lnSpc>
            </a:pPr>
            <a:r>
              <a:rPr lang="en-GB" altLang="en-US" sz="1000" b="1" dirty="0">
                <a:latin typeface="Arial" panose="020B0604020202020204" pitchFamily="34" charset="0"/>
              </a:rPr>
              <a:t>"Every time you say no to self, you are extending the Kingdom of God." (John Singleton)</a:t>
            </a:r>
          </a:p>
          <a:p>
            <a:pPr marL="685800" lvl="1" indent="-228600">
              <a:lnSpc>
                <a:spcPct val="80000"/>
              </a:lnSpc>
            </a:pPr>
            <a:endParaRPr lang="en-GB" altLang="en-US" sz="1000" b="1" dirty="0">
              <a:latin typeface="Arial" panose="020B0604020202020204" pitchFamily="34" charset="0"/>
            </a:endParaRPr>
          </a:p>
          <a:p>
            <a:pPr marL="685800" lvl="1" indent="-228600">
              <a:lnSpc>
                <a:spcPct val="80000"/>
              </a:lnSpc>
            </a:pPr>
            <a:r>
              <a:rPr lang="en-GB" altLang="en-US" sz="1000" b="1" dirty="0">
                <a:latin typeface="Arial" panose="020B0604020202020204" pitchFamily="34" charset="0"/>
              </a:rPr>
              <a:t>Genesis 2-3: Man gave names to all the animals. What makes us different to them?</a:t>
            </a:r>
          </a:p>
          <a:p>
            <a:pPr marL="228600" indent="-228600">
              <a:lnSpc>
                <a:spcPct val="80000"/>
              </a:lnSpc>
            </a:pPr>
            <a:endParaRPr lang="en-GB" altLang="en-US" sz="1000" b="1" dirty="0">
              <a:latin typeface="Arial" panose="020B0604020202020204" pitchFamily="34" charset="0"/>
            </a:endParaRPr>
          </a:p>
          <a:p>
            <a:pPr marL="228600" indent="-228600">
              <a:lnSpc>
                <a:spcPct val="80000"/>
              </a:lnSpc>
              <a:buFontTx/>
              <a:buChar char="•"/>
            </a:pPr>
            <a:r>
              <a:rPr lang="en-US" altLang="en-US" sz="1000" b="1" dirty="0">
                <a:latin typeface="Arial" panose="020B0604020202020204" pitchFamily="34" charset="0"/>
              </a:rPr>
              <a:t>My Rights</a:t>
            </a:r>
            <a:r>
              <a:rPr lang="en-US" altLang="en-US" sz="1000" dirty="0">
                <a:latin typeface="Arial" panose="020B0604020202020204" pitchFamily="34" charset="0"/>
              </a:rPr>
              <a:t>  </a:t>
            </a:r>
            <a:r>
              <a:rPr lang="en-GB" altLang="en-US" sz="1000" dirty="0">
                <a:latin typeface="Arial" panose="020B0604020202020204" pitchFamily="34" charset="0"/>
              </a:rPr>
              <a:t>Dead people have no rights. This world worships rights, but they are not God-given. </a:t>
            </a:r>
          </a:p>
          <a:p>
            <a:pPr marL="228600" indent="-228600">
              <a:lnSpc>
                <a:spcPct val="80000"/>
              </a:lnSpc>
              <a:buFontTx/>
              <a:buChar char="•"/>
            </a:pPr>
            <a:endParaRPr lang="en-GB" altLang="en-US" sz="1000" b="1" u="sng" dirty="0">
              <a:latin typeface="Arial" panose="020B0604020202020204" pitchFamily="34" charset="0"/>
            </a:endParaRPr>
          </a:p>
          <a:p>
            <a:pPr marL="228600" indent="-228600">
              <a:lnSpc>
                <a:spcPct val="80000"/>
              </a:lnSpc>
              <a:buFontTx/>
              <a:buChar char="•"/>
            </a:pPr>
            <a:r>
              <a:rPr lang="en-US" altLang="en-US" sz="1000" b="1" dirty="0">
                <a:latin typeface="Arial" panose="020B0604020202020204" pitchFamily="34" charset="0"/>
              </a:rPr>
              <a:t>The right to be hurt</a:t>
            </a:r>
            <a:r>
              <a:rPr lang="en-US" altLang="en-US" sz="1000" dirty="0">
                <a:latin typeface="Arial" panose="020B0604020202020204" pitchFamily="34" charset="0"/>
              </a:rPr>
              <a:t> </a:t>
            </a:r>
            <a:r>
              <a:rPr lang="en-US" altLang="en-US" sz="1000" b="1" dirty="0">
                <a:latin typeface="Arial" panose="020B0604020202020204" pitchFamily="34" charset="0"/>
              </a:rPr>
              <a:t>or offended</a:t>
            </a:r>
          </a:p>
          <a:p>
            <a:pPr marL="685800" lvl="1" indent="-228600">
              <a:lnSpc>
                <a:spcPct val="80000"/>
              </a:lnSpc>
            </a:pPr>
            <a:r>
              <a:rPr lang="en-GB" altLang="en-US" sz="1000" dirty="0">
                <a:latin typeface="Arial" panose="020B0604020202020204" pitchFamily="34" charset="0"/>
              </a:rPr>
              <a:t> Me being offended by Amanda, who looked at me as though I had two heads. </a:t>
            </a:r>
          </a:p>
          <a:p>
            <a:pPr marL="685800" lvl="1" indent="-228600">
              <a:lnSpc>
                <a:spcPct val="80000"/>
              </a:lnSpc>
            </a:pPr>
            <a:r>
              <a:rPr lang="en-GB" altLang="en-US" sz="1000" b="1" dirty="0">
                <a:latin typeface="Arial" panose="020B0604020202020204" pitchFamily="34" charset="0"/>
              </a:rPr>
              <a:t>The man who had a nail in his pocket example. </a:t>
            </a:r>
          </a:p>
          <a:p>
            <a:pPr marL="685800" lvl="1" indent="-228600">
              <a:lnSpc>
                <a:spcPct val="80000"/>
              </a:lnSpc>
            </a:pPr>
            <a:r>
              <a:rPr lang="en-GB" altLang="en-US" sz="1000" b="1" dirty="0">
                <a:latin typeface="Arial" panose="020B0604020202020204" pitchFamily="34" charset="0"/>
              </a:rPr>
              <a:t>We lay down the right to react as well.</a:t>
            </a:r>
          </a:p>
          <a:p>
            <a:pPr marL="228600" indent="-228600">
              <a:lnSpc>
                <a:spcPct val="80000"/>
              </a:lnSpc>
            </a:pPr>
            <a:endParaRPr lang="en-GB" altLang="en-US" sz="1000" b="1" dirty="0">
              <a:latin typeface="Arial" panose="020B0604020202020204" pitchFamily="34" charset="0"/>
            </a:endParaRPr>
          </a:p>
          <a:p>
            <a:pPr marL="228600" indent="-228600">
              <a:lnSpc>
                <a:spcPct val="80000"/>
              </a:lnSpc>
              <a:buFontTx/>
              <a:buChar char="•"/>
            </a:pPr>
            <a:r>
              <a:rPr lang="en-US" altLang="en-US" sz="1000" b="1" dirty="0">
                <a:latin typeface="Arial" panose="020B0604020202020204" pitchFamily="34" charset="0"/>
              </a:rPr>
              <a:t>Ruling our own lives (Belligerence</a:t>
            </a:r>
            <a:r>
              <a:rPr lang="en-US" altLang="en-US" sz="1000" dirty="0">
                <a:latin typeface="Arial" panose="020B0604020202020204" pitchFamily="34" charset="0"/>
              </a:rPr>
              <a:t>) </a:t>
            </a:r>
          </a:p>
          <a:p>
            <a:pPr marL="685800" lvl="1" indent="-228600">
              <a:lnSpc>
                <a:spcPct val="80000"/>
              </a:lnSpc>
            </a:pPr>
            <a:r>
              <a:rPr lang="en-GB" altLang="en-US" sz="1000" dirty="0">
                <a:latin typeface="Arial" panose="020B0604020202020204" pitchFamily="34" charset="0"/>
              </a:rPr>
              <a:t>Constantly conflicting with authority. AUTHORITY IS A KEY THERMOMETER.</a:t>
            </a:r>
          </a:p>
          <a:p>
            <a:pPr marL="685800" lvl="1" indent="-228600">
              <a:lnSpc>
                <a:spcPct val="80000"/>
              </a:lnSpc>
            </a:pPr>
            <a:r>
              <a:rPr lang="en-GB" altLang="en-US" sz="1000" dirty="0">
                <a:latin typeface="Arial" panose="020B0604020202020204" pitchFamily="34" charset="0"/>
              </a:rPr>
              <a:t>The man who always conflicts with his boss.</a:t>
            </a:r>
          </a:p>
          <a:p>
            <a:pPr marL="685800" lvl="1" indent="-228600">
              <a:lnSpc>
                <a:spcPct val="80000"/>
              </a:lnSpc>
            </a:pPr>
            <a:r>
              <a:rPr lang="en-GB" altLang="en-US" sz="1000" dirty="0">
                <a:latin typeface="Arial" panose="020B0604020202020204" pitchFamily="34" charset="0"/>
              </a:rPr>
              <a:t>The "why should I?” principle.</a:t>
            </a:r>
            <a:endParaRPr lang="en-GB" altLang="en-US" sz="1000" b="1" dirty="0">
              <a:latin typeface="Arial" panose="020B0604020202020204" pitchFamily="34" charset="0"/>
            </a:endParaRPr>
          </a:p>
          <a:p>
            <a:pPr marL="228600" indent="-228600">
              <a:lnSpc>
                <a:spcPct val="80000"/>
              </a:lnSpc>
            </a:pPr>
            <a:endParaRPr lang="en-GB" altLang="en-US" sz="1000" b="1" dirty="0">
              <a:latin typeface="Arial" panose="020B0604020202020204" pitchFamily="34" charset="0"/>
            </a:endParaRPr>
          </a:p>
          <a:p>
            <a:pPr marL="228600" indent="-228600">
              <a:lnSpc>
                <a:spcPct val="80000"/>
              </a:lnSpc>
              <a:buFontTx/>
              <a:buChar char="•"/>
            </a:pPr>
            <a:r>
              <a:rPr lang="en-GB" altLang="en-US" sz="1000" b="1" dirty="0">
                <a:latin typeface="Arial" panose="020B0604020202020204" pitchFamily="34" charset="0"/>
              </a:rPr>
              <a:t>Personal Preferences</a:t>
            </a:r>
          </a:p>
          <a:p>
            <a:pPr marL="228600" indent="-228600">
              <a:lnSpc>
                <a:spcPct val="80000"/>
              </a:lnSpc>
            </a:pPr>
            <a:r>
              <a:rPr lang="en-GB" altLang="en-US" sz="1000" b="1" dirty="0">
                <a:latin typeface="Arial" panose="020B0604020202020204" pitchFamily="34" charset="0"/>
              </a:rPr>
              <a:t>	       </a:t>
            </a:r>
            <a:r>
              <a:rPr lang="en-GB" altLang="en-US" sz="1000" dirty="0">
                <a:latin typeface="Arial" panose="020B0604020202020204" pitchFamily="34" charset="0"/>
              </a:rPr>
              <a:t>“That’s not the way I do things.” 	</a:t>
            </a:r>
          </a:p>
          <a:p>
            <a:pPr marL="228600" indent="-228600">
              <a:lnSpc>
                <a:spcPct val="80000"/>
              </a:lnSpc>
            </a:pPr>
            <a:r>
              <a:rPr lang="en-GB" altLang="en-US" sz="1000" dirty="0">
                <a:latin typeface="Arial" panose="020B0604020202020204" pitchFamily="34" charset="0"/>
              </a:rPr>
              <a:t>	       When asked to serve: “Not my ministry.”</a:t>
            </a:r>
          </a:p>
          <a:p>
            <a:pPr marL="228600" indent="-228600">
              <a:lnSpc>
                <a:spcPct val="80000"/>
              </a:lnSpc>
            </a:pPr>
            <a:r>
              <a:rPr lang="en-GB" altLang="en-US" sz="1000" dirty="0">
                <a:latin typeface="Arial" panose="020B0604020202020204" pitchFamily="34" charset="0"/>
              </a:rPr>
              <a:t>	       Being asked to take a friend to hospital – “Sorry, I’m scared of hospitals”.</a:t>
            </a:r>
          </a:p>
          <a:p>
            <a:pPr marL="228600" indent="-228600">
              <a:lnSpc>
                <a:spcPct val="80000"/>
              </a:lnSpc>
            </a:pPr>
            <a:endParaRPr lang="en-GB" altLang="en-US" sz="1000" b="1" dirty="0">
              <a:latin typeface="Arial" panose="020B0604020202020204" pitchFamily="34" charset="0"/>
            </a:endParaRPr>
          </a:p>
          <a:p>
            <a:pPr marL="228600" indent="-228600">
              <a:lnSpc>
                <a:spcPct val="80000"/>
              </a:lnSpc>
              <a:buFontTx/>
              <a:buChar char="•"/>
            </a:pPr>
            <a:r>
              <a:rPr lang="en-US" altLang="en-US" sz="1000" b="1" dirty="0">
                <a:latin typeface="Arial" panose="020B0604020202020204" pitchFamily="34" charset="0"/>
              </a:rPr>
              <a:t>Self-Preservation </a:t>
            </a:r>
            <a:endParaRPr lang="en-US" altLang="en-US" sz="1000" dirty="0">
              <a:latin typeface="Arial" panose="020B0604020202020204" pitchFamily="34" charset="0"/>
            </a:endParaRPr>
          </a:p>
          <a:p>
            <a:pPr marL="685800" lvl="1" indent="-228600">
              <a:lnSpc>
                <a:spcPct val="80000"/>
              </a:lnSpc>
            </a:pPr>
            <a:r>
              <a:rPr lang="en-GB" altLang="en-US" sz="1000" dirty="0">
                <a:latin typeface="Arial" panose="020B0604020202020204" pitchFamily="34" charset="0"/>
              </a:rPr>
              <a:t>You may become the most protected person in the world, but also the most lonely. </a:t>
            </a:r>
          </a:p>
          <a:p>
            <a:pPr marL="685800" lvl="1" indent="-228600">
              <a:lnSpc>
                <a:spcPct val="80000"/>
              </a:lnSpc>
            </a:pPr>
            <a:r>
              <a:rPr lang="en-GB" altLang="en-US" sz="1000" dirty="0">
                <a:latin typeface="Arial" panose="020B0604020202020204" pitchFamily="34" charset="0"/>
              </a:rPr>
              <a:t>People will shy from you as you either shut yourself away from them, or if you desperately try to cling on to them. </a:t>
            </a:r>
          </a:p>
          <a:p>
            <a:pPr marL="685800" lvl="1" indent="-228600">
              <a:lnSpc>
                <a:spcPct val="80000"/>
              </a:lnSpc>
            </a:pPr>
            <a:r>
              <a:rPr lang="en-GB" altLang="en-US" sz="1000" b="1" dirty="0">
                <a:latin typeface="Arial" panose="020B0604020202020204" pitchFamily="34" charset="0"/>
              </a:rPr>
              <a:t>"Am I willing to give myself to those I am called to love, and to be more interested in loving well than in protecting myself against hurt?" The World's way is easier. The way of Christ may seem as if is the route to death, but really  it is the route to life. To live, we must be willing to die; to find we must be willing to lose. (Selwyn Hughes)   </a:t>
            </a:r>
          </a:p>
          <a:p>
            <a:pPr marL="228600" indent="-228600">
              <a:lnSpc>
                <a:spcPct val="80000"/>
              </a:lnSpc>
            </a:pPr>
            <a:endParaRPr lang="en-GB" altLang="en-US" sz="1000" b="1" dirty="0">
              <a:latin typeface="Arial" panose="020B0604020202020204" pitchFamily="34" charset="0"/>
            </a:endParaRPr>
          </a:p>
          <a:p>
            <a:pPr marL="228600" indent="-228600">
              <a:lnSpc>
                <a:spcPct val="80000"/>
              </a:lnSpc>
              <a:buFontTx/>
              <a:buChar char="•"/>
            </a:pPr>
            <a:r>
              <a:rPr lang="en-US" altLang="en-US" sz="1000" b="1" dirty="0">
                <a:latin typeface="Arial" panose="020B0604020202020204" pitchFamily="34" charset="0"/>
              </a:rPr>
              <a:t>Independence</a:t>
            </a:r>
            <a:r>
              <a:rPr lang="en-US" altLang="en-US" sz="1000" dirty="0">
                <a:latin typeface="Arial" panose="020B0604020202020204" pitchFamily="34" charset="0"/>
              </a:rPr>
              <a:t>  </a:t>
            </a:r>
          </a:p>
          <a:p>
            <a:pPr marL="685800" lvl="1" indent="-228600">
              <a:lnSpc>
                <a:spcPct val="80000"/>
              </a:lnSpc>
            </a:pPr>
            <a:r>
              <a:rPr lang="en-GB" altLang="en-US" sz="1000" dirty="0">
                <a:latin typeface="Arial" panose="020B0604020202020204" pitchFamily="34" charset="0"/>
              </a:rPr>
              <a:t>God wants inter-dependence.</a:t>
            </a:r>
          </a:p>
          <a:p>
            <a:pPr marL="685800" lvl="1" indent="-228600">
              <a:lnSpc>
                <a:spcPct val="80000"/>
              </a:lnSpc>
            </a:pPr>
            <a:r>
              <a:rPr lang="en-GB" altLang="en-US" sz="1000" dirty="0">
                <a:latin typeface="Arial" panose="020B0604020202020204" pitchFamily="34" charset="0"/>
              </a:rPr>
              <a:t>My past as a "spiritual gypsy": laying down certain life choices as they would have taken away my ability to plug into God's people and draw from them, and feed them accurately.</a:t>
            </a:r>
          </a:p>
          <a:p>
            <a:pPr marL="685800" lvl="1" indent="-228600">
              <a:lnSpc>
                <a:spcPct val="80000"/>
              </a:lnSpc>
            </a:pPr>
            <a:r>
              <a:rPr lang="en-GB" altLang="en-US" sz="1000" b="1" dirty="0">
                <a:latin typeface="Arial" panose="020B0604020202020204" pitchFamily="34" charset="0"/>
              </a:rPr>
              <a:t>     "Beware of refusing to go to the funeral of your own independence" (Oswald Chambers)</a:t>
            </a:r>
          </a:p>
          <a:p>
            <a:pPr marL="228600" indent="-228600">
              <a:lnSpc>
                <a:spcPct val="80000"/>
              </a:lnSpc>
            </a:pPr>
            <a:endParaRPr lang="en-GB" altLang="en-US" sz="1000" b="1" dirty="0">
              <a:latin typeface="Arial" panose="020B0604020202020204" pitchFamily="34" charset="0"/>
            </a:endParaRPr>
          </a:p>
          <a:p>
            <a:pPr marL="228600" indent="-228600">
              <a:lnSpc>
                <a:spcPct val="80000"/>
              </a:lnSpc>
              <a:buFontTx/>
              <a:buChar char="•"/>
            </a:pPr>
            <a:r>
              <a:rPr lang="en-US" altLang="en-US" sz="1000" b="1" dirty="0">
                <a:latin typeface="Arial" panose="020B0604020202020204" pitchFamily="34" charset="0"/>
              </a:rPr>
              <a:t>Pride</a:t>
            </a:r>
            <a:r>
              <a:rPr lang="en-US" altLang="en-US" sz="1000" dirty="0">
                <a:latin typeface="Arial" panose="020B0604020202020204" pitchFamily="34" charset="0"/>
              </a:rPr>
              <a:t> </a:t>
            </a:r>
          </a:p>
          <a:p>
            <a:pPr marL="685800" lvl="1" indent="-228600">
              <a:lnSpc>
                <a:spcPct val="80000"/>
              </a:lnSpc>
            </a:pPr>
            <a:r>
              <a:rPr lang="en-GB" altLang="en-US" sz="1000" dirty="0">
                <a:latin typeface="Arial" panose="020B0604020202020204" pitchFamily="34" charset="0"/>
              </a:rPr>
              <a:t>A sermon in itself. Here's a classic example:</a:t>
            </a:r>
          </a:p>
          <a:p>
            <a:pPr marL="685800" lvl="1" indent="-228600">
              <a:lnSpc>
                <a:spcPct val="80000"/>
              </a:lnSpc>
            </a:pPr>
            <a:r>
              <a:rPr lang="en-GB" altLang="en-US" sz="1000" dirty="0">
                <a:latin typeface="Arial" panose="020B0604020202020204" pitchFamily="34" charset="0"/>
              </a:rPr>
              <a:t>Two ships collided in the Black Sea in 1986, hurling hundreds of passengers into the icy waters and</a:t>
            </a:r>
          </a:p>
          <a:p>
            <a:pPr marL="685800" lvl="1" indent="-228600">
              <a:lnSpc>
                <a:spcPct val="80000"/>
              </a:lnSpc>
            </a:pPr>
            <a:r>
              <a:rPr lang="en-GB" altLang="en-US" sz="1000" dirty="0">
                <a:latin typeface="Arial" panose="020B0604020202020204" pitchFamily="34" charset="0"/>
              </a:rPr>
              <a:t>causing a tragic loss of life. News of the disaster was further darkened when an investigation</a:t>
            </a:r>
          </a:p>
          <a:p>
            <a:pPr marL="685800" lvl="1" indent="-228600">
              <a:lnSpc>
                <a:spcPct val="80000"/>
              </a:lnSpc>
            </a:pPr>
            <a:r>
              <a:rPr lang="en-GB" altLang="en-US" sz="1000" dirty="0">
                <a:latin typeface="Arial" panose="020B0604020202020204" pitchFamily="34" charset="0"/>
              </a:rPr>
              <a:t>revealed that the accident was caused by human stubbornness. Each captain was aware of the</a:t>
            </a:r>
          </a:p>
          <a:p>
            <a:pPr marL="685800" lvl="1" indent="-228600">
              <a:lnSpc>
                <a:spcPct val="80000"/>
              </a:lnSpc>
            </a:pPr>
            <a:r>
              <a:rPr lang="en-GB" altLang="en-US" sz="1000" dirty="0">
                <a:latin typeface="Arial" panose="020B0604020202020204" pitchFamily="34" charset="0"/>
              </a:rPr>
              <a:t>other ship's presence and both could have taken evasive action to avert the collision. But neither</a:t>
            </a:r>
          </a:p>
          <a:p>
            <a:pPr marL="685800" lvl="1" indent="-228600">
              <a:lnSpc>
                <a:spcPct val="80000"/>
              </a:lnSpc>
            </a:pPr>
            <a:r>
              <a:rPr lang="en-GB" altLang="en-US" sz="1000" dirty="0">
                <a:latin typeface="Arial" panose="020B0604020202020204" pitchFamily="34" charset="0"/>
              </a:rPr>
              <a:t>wanted to yield to the other. By the time they saw the error of their ways, it was too late. </a:t>
            </a:r>
          </a:p>
          <a:p>
            <a:pPr marL="228600" indent="-228600">
              <a:lnSpc>
                <a:spcPct val="80000"/>
              </a:lnSpc>
            </a:pPr>
            <a:endParaRPr lang="en-GB" altLang="en-US" sz="1000" dirty="0">
              <a:latin typeface="Arial" panose="020B0604020202020204" pitchFamily="34" charset="0"/>
            </a:endParaRPr>
          </a:p>
          <a:p>
            <a:pPr marL="228600" indent="-228600">
              <a:lnSpc>
                <a:spcPct val="80000"/>
              </a:lnSpc>
            </a:pPr>
            <a:r>
              <a:rPr lang="en-GB" altLang="en-US" sz="1000" dirty="0">
                <a:latin typeface="Arial" panose="020B0604020202020204" pitchFamily="34" charset="0"/>
              </a:rPr>
              <a:t>Now we’re going to look at some quotes about dying to self…</a:t>
            </a:r>
            <a:endParaRPr lang="en-US" altLang="en-US" sz="1000" dirty="0">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D066B2D0-7F9A-9D4F-B674-3DD719256E69}"/>
              </a:ext>
            </a:extLst>
          </p:cNvPr>
          <p:cNvSpPr>
            <a:spLocks noGrp="1" noRot="1" noChangeAspect="1" noChangeArrowheads="1" noTextEdit="1"/>
          </p:cNvSpPr>
          <p:nvPr>
            <p:ph type="sldImg"/>
          </p:nvPr>
        </p:nvSpPr>
        <p:spPr>
          <a:ln/>
        </p:spPr>
      </p:sp>
      <p:pic>
        <p:nvPicPr>
          <p:cNvPr id="50180" name="Picture 4">
            <a:extLst>
              <a:ext uri="{FF2B5EF4-FFF2-40B4-BE49-F238E27FC236}">
                <a16:creationId xmlns:a16="http://schemas.microsoft.com/office/drawing/2014/main" id="{C6AE4443-834D-8E45-96BC-D400E05ADF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5538" y="4427538"/>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pic>
      <p:sp>
        <p:nvSpPr>
          <p:cNvPr id="2" name="Notes Placeholder 1">
            <a:extLst>
              <a:ext uri="{FF2B5EF4-FFF2-40B4-BE49-F238E27FC236}">
                <a16:creationId xmlns:a16="http://schemas.microsoft.com/office/drawing/2014/main" id="{D7F34E3E-1ED6-4A9E-A9B6-1639A547A013}"/>
              </a:ext>
            </a:extLst>
          </p:cNvPr>
          <p:cNvSpPr>
            <a:spLocks noGrp="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AutoShape 5">
            <a:extLst>
              <a:ext uri="{FF2B5EF4-FFF2-40B4-BE49-F238E27FC236}">
                <a16:creationId xmlns:a16="http://schemas.microsoft.com/office/drawing/2014/main" id="{FE3479F5-C22E-4F48-8FED-CC4FBDD8B92B}"/>
              </a:ext>
            </a:extLst>
          </p:cNvPr>
          <p:cNvSpPr>
            <a:spLocks noGrp="1" noRot="1" noChangeAspect="1" noChangeArrowheads="1" noTextEdit="1"/>
          </p:cNvSpPr>
          <p:nvPr>
            <p:ph type="sldImg"/>
          </p:nvPr>
        </p:nvSpPr>
        <p:spPr>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a:extLst>
              <a:ext uri="{FF2B5EF4-FFF2-40B4-BE49-F238E27FC236}">
                <a16:creationId xmlns:a16="http://schemas.microsoft.com/office/drawing/2014/main" id="{D9C76FA8-4B17-0448-907A-E52973DFAB44}"/>
              </a:ext>
            </a:extLst>
          </p:cNvPr>
          <p:cNvSpPr>
            <a:spLocks noGrp="1" noChangeArrowheads="1"/>
          </p:cNvSpPr>
          <p:nvPr>
            <p:ph type="body" idx="1"/>
          </p:nvPr>
        </p:nvSpPr>
        <p:spPr>
          <a:xfrm>
            <a:off x="549275" y="611188"/>
            <a:ext cx="5761038" cy="7848600"/>
          </a:xfrm>
        </p:spPr>
        <p:txBody>
          <a:bodyPr/>
          <a:lstStyle/>
          <a:p>
            <a:pPr marL="228600" indent="-228600" algn="l">
              <a:lnSpc>
                <a:spcPct val="80000"/>
              </a:lnSpc>
            </a:pPr>
            <a:r>
              <a:rPr lang="en-GB" altLang="en-US" sz="1600" b="1" dirty="0">
                <a:latin typeface="Arial" panose="020B0604020202020204" pitchFamily="34" charset="0"/>
              </a:rPr>
              <a:t>What happens when we do?</a:t>
            </a:r>
            <a:endParaRPr lang="en-US" altLang="en-US" sz="1600" dirty="0">
              <a:latin typeface="Arial" panose="020B0604020202020204" pitchFamily="34" charset="0"/>
            </a:endParaRPr>
          </a:p>
          <a:p>
            <a:pPr marL="228600" indent="-228600">
              <a:lnSpc>
                <a:spcPct val="80000"/>
              </a:lnSpc>
            </a:pPr>
            <a:endParaRPr lang="en-US" altLang="en-US" b="1" u="sng" dirty="0">
              <a:latin typeface="Arial" panose="020B0604020202020204" pitchFamily="34" charset="0"/>
            </a:endParaRPr>
          </a:p>
          <a:p>
            <a:pPr marL="228600" indent="-228600">
              <a:lnSpc>
                <a:spcPct val="80000"/>
              </a:lnSpc>
              <a:buFontTx/>
              <a:buChar char="•"/>
            </a:pPr>
            <a:r>
              <a:rPr lang="en-US" altLang="en-US" b="1" dirty="0">
                <a:latin typeface="Arial" panose="020B0604020202020204" pitchFamily="34" charset="0"/>
              </a:rPr>
              <a:t>Peace</a:t>
            </a:r>
            <a:r>
              <a:rPr lang="en-US" altLang="en-US" dirty="0">
                <a:latin typeface="Arial" panose="020B0604020202020204" pitchFamily="34" charset="0"/>
              </a:rPr>
              <a:t> </a:t>
            </a:r>
          </a:p>
          <a:p>
            <a:pPr marL="685800" lvl="1" indent="-228600">
              <a:lnSpc>
                <a:spcPct val="80000"/>
              </a:lnSpc>
            </a:pPr>
            <a:r>
              <a:rPr lang="en-GB" altLang="en-US" dirty="0">
                <a:latin typeface="Arial" panose="020B0604020202020204" pitchFamily="34" charset="0"/>
              </a:rPr>
              <a:t>You're no longer struggling to be the top of the tree, to be the most loved, to fulfil everyone else's expectations. You get the chance to let go and stop striving. Would anyone like some of that?</a:t>
            </a:r>
          </a:p>
          <a:p>
            <a:pPr marL="228600" indent="-228600">
              <a:lnSpc>
                <a:spcPct val="80000"/>
              </a:lnSpc>
            </a:pPr>
            <a:r>
              <a:rPr lang="en-GB" altLang="en-US" dirty="0">
                <a:latin typeface="Arial" panose="020B0604020202020204" pitchFamily="34" charset="0"/>
              </a:rPr>
              <a:t> </a:t>
            </a:r>
            <a:endParaRPr lang="en-US" altLang="en-US" dirty="0">
              <a:latin typeface="Arial" panose="020B0604020202020204" pitchFamily="34" charset="0"/>
            </a:endParaRPr>
          </a:p>
          <a:p>
            <a:pPr marL="228600" indent="-228600">
              <a:lnSpc>
                <a:spcPct val="80000"/>
              </a:lnSpc>
              <a:buFontTx/>
              <a:buChar char="•"/>
            </a:pPr>
            <a:r>
              <a:rPr lang="en-US" altLang="en-US" b="1" dirty="0">
                <a:latin typeface="Arial" panose="020B0604020202020204" pitchFamily="34" charset="0"/>
              </a:rPr>
              <a:t>Security in God</a:t>
            </a:r>
            <a:r>
              <a:rPr lang="en-US" altLang="en-US" dirty="0">
                <a:latin typeface="Arial" panose="020B0604020202020204" pitchFamily="34" charset="0"/>
              </a:rPr>
              <a:t> </a:t>
            </a:r>
          </a:p>
          <a:p>
            <a:pPr marL="685800" lvl="1" indent="-228600">
              <a:lnSpc>
                <a:spcPct val="80000"/>
              </a:lnSpc>
            </a:pPr>
            <a:r>
              <a:rPr lang="en-GB" altLang="en-US" dirty="0">
                <a:latin typeface="Arial" panose="020B0604020202020204" pitchFamily="34" charset="0"/>
              </a:rPr>
              <a:t>Secure in yourself, secure in God.</a:t>
            </a:r>
          </a:p>
          <a:p>
            <a:pPr marL="685800" lvl="1" indent="-228600">
              <a:lnSpc>
                <a:spcPct val="80000"/>
              </a:lnSpc>
            </a:pPr>
            <a:r>
              <a:rPr lang="en-GB" altLang="en-US" dirty="0">
                <a:latin typeface="Arial" panose="020B0604020202020204" pitchFamily="34" charset="0"/>
              </a:rPr>
              <a:t>It all comes down to how secure you are as a person in God: </a:t>
            </a:r>
          </a:p>
          <a:p>
            <a:pPr marL="685800" lvl="1" indent="-228600">
              <a:lnSpc>
                <a:spcPct val="80000"/>
              </a:lnSpc>
            </a:pPr>
            <a:r>
              <a:rPr lang="en-GB" altLang="en-US" dirty="0">
                <a:latin typeface="Arial" panose="020B0604020202020204" pitchFamily="34" charset="0"/>
              </a:rPr>
              <a:t>Need a regular encounter in order to make sure you stay dead!</a:t>
            </a:r>
          </a:p>
          <a:p>
            <a:pPr marL="228600" indent="-228600">
              <a:lnSpc>
                <a:spcPct val="80000"/>
              </a:lnSpc>
            </a:pPr>
            <a:r>
              <a:rPr lang="en-GB" altLang="en-US" dirty="0">
                <a:latin typeface="Arial" panose="020B0604020202020204" pitchFamily="34" charset="0"/>
              </a:rPr>
              <a:t> </a:t>
            </a:r>
            <a:endParaRPr lang="en-US" altLang="en-US" dirty="0">
              <a:latin typeface="Arial" panose="020B0604020202020204" pitchFamily="34" charset="0"/>
            </a:endParaRPr>
          </a:p>
          <a:p>
            <a:pPr marL="228600" indent="-228600">
              <a:lnSpc>
                <a:spcPct val="80000"/>
              </a:lnSpc>
              <a:buFontTx/>
              <a:buChar char="•"/>
            </a:pPr>
            <a:r>
              <a:rPr lang="en-US" altLang="en-US" b="1" dirty="0">
                <a:latin typeface="Arial" panose="020B0604020202020204" pitchFamily="34" charset="0"/>
              </a:rPr>
              <a:t>Better reactions</a:t>
            </a:r>
            <a:r>
              <a:rPr lang="en-US" altLang="en-US" dirty="0">
                <a:latin typeface="Arial" panose="020B0604020202020204" pitchFamily="34" charset="0"/>
              </a:rPr>
              <a:t> </a:t>
            </a:r>
          </a:p>
          <a:p>
            <a:pPr marL="685800" lvl="1" indent="-228600">
              <a:lnSpc>
                <a:spcPct val="80000"/>
              </a:lnSpc>
            </a:pPr>
            <a:r>
              <a:rPr lang="en-GB" altLang="en-US" dirty="0">
                <a:latin typeface="Arial" panose="020B0604020202020204" pitchFamily="34" charset="0"/>
              </a:rPr>
              <a:t>Our reactions are affected. We react to situations differently.</a:t>
            </a:r>
          </a:p>
          <a:p>
            <a:pPr marL="685800" lvl="1" indent="-228600">
              <a:lnSpc>
                <a:spcPct val="80000"/>
              </a:lnSpc>
            </a:pPr>
            <a:r>
              <a:rPr lang="en-GB" altLang="en-US" b="1" dirty="0">
                <a:latin typeface="Arial" panose="020B0604020202020204" pitchFamily="34" charset="0"/>
              </a:rPr>
              <a:t>"Losing your temper is no way to get rid of it".</a:t>
            </a:r>
          </a:p>
          <a:p>
            <a:pPr marL="228600" indent="-228600">
              <a:lnSpc>
                <a:spcPct val="80000"/>
              </a:lnSpc>
            </a:pPr>
            <a:r>
              <a:rPr lang="en-GB" altLang="en-US" dirty="0">
                <a:latin typeface="Arial" panose="020B0604020202020204" pitchFamily="34" charset="0"/>
              </a:rPr>
              <a:t> </a:t>
            </a:r>
            <a:endParaRPr lang="en-US" altLang="en-US" dirty="0">
              <a:latin typeface="Arial" panose="020B0604020202020204" pitchFamily="34" charset="0"/>
            </a:endParaRPr>
          </a:p>
          <a:p>
            <a:pPr marL="228600" indent="-228600">
              <a:lnSpc>
                <a:spcPct val="80000"/>
              </a:lnSpc>
              <a:buFontTx/>
              <a:buChar char="•"/>
            </a:pPr>
            <a:r>
              <a:rPr lang="en-US" altLang="en-US" b="1" dirty="0">
                <a:latin typeface="Arial" panose="020B0604020202020204" pitchFamily="34" charset="0"/>
              </a:rPr>
              <a:t>Better Relationships</a:t>
            </a:r>
            <a:r>
              <a:rPr lang="en-US" altLang="en-US" dirty="0">
                <a:latin typeface="Arial" panose="020B0604020202020204" pitchFamily="34" charset="0"/>
              </a:rPr>
              <a:t> </a:t>
            </a:r>
          </a:p>
          <a:p>
            <a:pPr marL="685800" lvl="1" indent="-228600">
              <a:lnSpc>
                <a:spcPct val="80000"/>
              </a:lnSpc>
            </a:pPr>
            <a:r>
              <a:rPr lang="en-GB" altLang="en-US" dirty="0">
                <a:latin typeface="Arial" panose="020B0604020202020204" pitchFamily="34" charset="0"/>
              </a:rPr>
              <a:t>You aren't fighting your friends any more for your territory. Key in relationships. </a:t>
            </a:r>
          </a:p>
          <a:p>
            <a:pPr marL="685800" lvl="1" indent="-228600">
              <a:lnSpc>
                <a:spcPct val="80000"/>
              </a:lnSpc>
            </a:pPr>
            <a:r>
              <a:rPr lang="en-GB" altLang="en-US" dirty="0">
                <a:latin typeface="Arial" panose="020B0604020202020204" pitchFamily="34" charset="0"/>
              </a:rPr>
              <a:t>You are no longer concerned with "always being right", and as a result, people like you more. </a:t>
            </a:r>
          </a:p>
          <a:p>
            <a:pPr marL="685800" lvl="1" indent="-228600">
              <a:lnSpc>
                <a:spcPct val="80000"/>
              </a:lnSpc>
            </a:pPr>
            <a:r>
              <a:rPr lang="en-GB" altLang="en-US" b="1" dirty="0">
                <a:latin typeface="Arial" panose="020B0604020202020204" pitchFamily="34" charset="0"/>
              </a:rPr>
              <a:t>Personal example here: I used to be an argumentative oik, but Jesus took that need away.</a:t>
            </a:r>
          </a:p>
          <a:p>
            <a:pPr marL="685800" lvl="1" indent="-228600">
              <a:lnSpc>
                <a:spcPct val="80000"/>
              </a:lnSpc>
            </a:pPr>
            <a:r>
              <a:rPr lang="en-GB" altLang="en-US" dirty="0">
                <a:latin typeface="Arial" panose="020B0604020202020204" pitchFamily="34" charset="0"/>
              </a:rPr>
              <a:t>Because you mature/relationships grow, you grow. </a:t>
            </a:r>
          </a:p>
          <a:p>
            <a:pPr marL="685800" lvl="1" indent="-228600">
              <a:lnSpc>
                <a:spcPct val="80000"/>
              </a:lnSpc>
            </a:pPr>
            <a:r>
              <a:rPr lang="en-GB" altLang="en-US" dirty="0">
                <a:latin typeface="Arial" panose="020B0604020202020204" pitchFamily="34" charset="0"/>
              </a:rPr>
              <a:t>Also: not being possessive in relationships can often mean that they flourish.</a:t>
            </a:r>
          </a:p>
          <a:p>
            <a:pPr marL="685800" lvl="1" indent="-228600">
              <a:lnSpc>
                <a:spcPct val="80000"/>
              </a:lnSpc>
            </a:pPr>
            <a:r>
              <a:rPr lang="en-GB" altLang="en-US" dirty="0">
                <a:latin typeface="Arial" panose="020B0604020202020204" pitchFamily="34" charset="0"/>
              </a:rPr>
              <a:t>It's all about being secure.</a:t>
            </a:r>
          </a:p>
          <a:p>
            <a:pPr marL="228600" indent="-228600">
              <a:lnSpc>
                <a:spcPct val="80000"/>
              </a:lnSpc>
            </a:pPr>
            <a:r>
              <a:rPr lang="en-GB" altLang="en-US" dirty="0">
                <a:latin typeface="Arial" panose="020B0604020202020204" pitchFamily="34" charset="0"/>
              </a:rPr>
              <a:t> </a:t>
            </a:r>
            <a:endParaRPr lang="en-US" altLang="en-US" dirty="0">
              <a:latin typeface="Arial" panose="020B0604020202020204" pitchFamily="34" charset="0"/>
            </a:endParaRPr>
          </a:p>
          <a:p>
            <a:pPr marL="228600" indent="-228600">
              <a:lnSpc>
                <a:spcPct val="80000"/>
              </a:lnSpc>
              <a:buFontTx/>
              <a:buChar char="•"/>
            </a:pPr>
            <a:r>
              <a:rPr lang="en-US" altLang="en-US" b="1" dirty="0">
                <a:latin typeface="Arial" panose="020B0604020202020204" pitchFamily="34" charset="0"/>
              </a:rPr>
              <a:t>Taking up more responsibility</a:t>
            </a:r>
            <a:r>
              <a:rPr lang="en-US" altLang="en-US" dirty="0">
                <a:latin typeface="Arial" panose="020B0604020202020204" pitchFamily="34" charset="0"/>
              </a:rPr>
              <a:t> </a:t>
            </a:r>
          </a:p>
          <a:p>
            <a:pPr marL="685800" lvl="1" indent="-228600">
              <a:lnSpc>
                <a:spcPct val="80000"/>
              </a:lnSpc>
            </a:pPr>
            <a:r>
              <a:rPr lang="en-GB" altLang="en-US" dirty="0">
                <a:latin typeface="Arial" panose="020B0604020202020204" pitchFamily="34" charset="0"/>
              </a:rPr>
              <a:t>You become a better follower, and thus a better leader of others (Jesus supreme example. Also look at Elisha, and even JS)</a:t>
            </a:r>
          </a:p>
          <a:p>
            <a:pPr marL="685800" lvl="1" indent="-228600">
              <a:lnSpc>
                <a:spcPct val="80000"/>
              </a:lnSpc>
            </a:pPr>
            <a:r>
              <a:rPr lang="en-GB" altLang="en-US" b="1" dirty="0">
                <a:latin typeface="Arial" panose="020B0604020202020204" pitchFamily="34" charset="0"/>
              </a:rPr>
              <a:t>"The best leaders in the world were once the best followers."</a:t>
            </a:r>
            <a:endParaRPr lang="en-US" altLang="en-US" b="1" dirty="0">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B2DF695E-6932-D440-BB86-432CB8CF8085}"/>
              </a:ext>
            </a:extLst>
          </p:cNvPr>
          <p:cNvSpPr>
            <a:spLocks noGrp="1" noRot="1" noChangeAspect="1" noChangeArrowheads="1" noTextEdit="1"/>
          </p:cNvSpPr>
          <p:nvPr>
            <p:ph type="sldImg"/>
          </p:nvPr>
        </p:nvSpPr>
        <p:spPr>
          <a:ln/>
        </p:spPr>
      </p:sp>
    </p:spTree>
    <p:extLst>
      <p:ext uri="{BB962C8B-B14F-4D97-AF65-F5344CB8AC3E}">
        <p14:creationId xmlns:p14="http://schemas.microsoft.com/office/powerpoint/2010/main" val="5984757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B2DF695E-6932-D440-BB86-432CB8CF8085}"/>
              </a:ext>
            </a:extLst>
          </p:cNvPr>
          <p:cNvSpPr>
            <a:spLocks noGrp="1" noRot="1" noChangeAspect="1" noChangeArrowheads="1" noTextEdit="1"/>
          </p:cNvSpPr>
          <p:nvPr>
            <p:ph type="sldImg"/>
          </p:nvPr>
        </p:nvSpPr>
        <p:spPr>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a:extLst>
              <a:ext uri="{FF2B5EF4-FFF2-40B4-BE49-F238E27FC236}">
                <a16:creationId xmlns:a16="http://schemas.microsoft.com/office/drawing/2014/main" id="{360585D4-CC47-9C4A-86CB-2B01DA2EE040}"/>
              </a:ext>
            </a:extLst>
          </p:cNvPr>
          <p:cNvSpPr>
            <a:spLocks noGrp="1" noChangeArrowheads="1"/>
          </p:cNvSpPr>
          <p:nvPr>
            <p:ph type="body" idx="1"/>
          </p:nvPr>
        </p:nvSpPr>
        <p:spPr>
          <a:xfrm>
            <a:off x="692150" y="755650"/>
            <a:ext cx="5616575" cy="6911975"/>
          </a:xfrm>
        </p:spPr>
        <p:txBody>
          <a:bodyPr/>
          <a:lstStyle/>
          <a:p>
            <a:pPr algn="l">
              <a:lnSpc>
                <a:spcPct val="90000"/>
              </a:lnSpc>
            </a:pPr>
            <a:r>
              <a:rPr lang="en-GB" altLang="en-US" sz="1600" b="1" dirty="0">
                <a:latin typeface="Arial" panose="020B0604020202020204" pitchFamily="34" charset="0"/>
              </a:rPr>
              <a:t>How do we?</a:t>
            </a:r>
          </a:p>
          <a:p>
            <a:pPr>
              <a:lnSpc>
                <a:spcPct val="90000"/>
              </a:lnSpc>
            </a:pPr>
            <a:endParaRPr lang="en-GB" altLang="en-US" sz="1600" b="1" dirty="0">
              <a:latin typeface="Arial" panose="020B0604020202020204" pitchFamily="34" charset="0"/>
            </a:endParaRPr>
          </a:p>
          <a:p>
            <a:pPr>
              <a:lnSpc>
                <a:spcPct val="90000"/>
              </a:lnSpc>
            </a:pPr>
            <a:r>
              <a:rPr lang="en-GB" altLang="en-US" dirty="0">
                <a:latin typeface="Arial" panose="020B0604020202020204" pitchFamily="34" charset="0"/>
              </a:rPr>
              <a:t>Has to be a conscious giving up.</a:t>
            </a:r>
          </a:p>
          <a:p>
            <a:pPr>
              <a:lnSpc>
                <a:spcPct val="90000"/>
              </a:lnSpc>
            </a:pPr>
            <a:r>
              <a:rPr lang="en-GB" altLang="en-US" dirty="0">
                <a:latin typeface="Arial" panose="020B0604020202020204" pitchFamily="34" charset="0"/>
              </a:rPr>
              <a:t>Stop struggling, stop trying to work it all out.</a:t>
            </a:r>
          </a:p>
          <a:p>
            <a:pPr>
              <a:lnSpc>
                <a:spcPct val="90000"/>
              </a:lnSpc>
            </a:pPr>
            <a:r>
              <a:rPr lang="en-GB" altLang="en-US" dirty="0">
                <a:latin typeface="Arial" panose="020B0604020202020204" pitchFamily="34" charset="0"/>
              </a:rPr>
              <a:t>Recognise that God is God, and that He ultimately always has your best interests at heart.</a:t>
            </a:r>
          </a:p>
          <a:p>
            <a:pPr>
              <a:lnSpc>
                <a:spcPct val="90000"/>
              </a:lnSpc>
            </a:pPr>
            <a:r>
              <a:rPr lang="en-GB" altLang="en-US" dirty="0">
                <a:latin typeface="Arial" panose="020B0604020202020204" pitchFamily="34" charset="0"/>
              </a:rPr>
              <a:t>Praying aloud can help; with a friend. Remember - repentance.</a:t>
            </a:r>
          </a:p>
          <a:p>
            <a:pPr>
              <a:lnSpc>
                <a:spcPct val="90000"/>
              </a:lnSpc>
            </a:pPr>
            <a:r>
              <a:rPr lang="en-GB" altLang="en-US" dirty="0">
                <a:latin typeface="Arial" panose="020B0604020202020204" pitchFamily="34" charset="0"/>
              </a:rPr>
              <a:t>It’s hard to define: there are no formulas. </a:t>
            </a:r>
          </a:p>
          <a:p>
            <a:pPr>
              <a:lnSpc>
                <a:spcPct val="90000"/>
              </a:lnSpc>
            </a:pPr>
            <a:r>
              <a:rPr lang="en-GB" altLang="en-US" dirty="0">
                <a:latin typeface="Arial" panose="020B0604020202020204" pitchFamily="34" charset="0"/>
              </a:rPr>
              <a:t> </a:t>
            </a:r>
            <a:endParaRPr lang="en-GB" altLang="en-US" b="1" u="sng" dirty="0">
              <a:latin typeface="Arial" panose="020B0604020202020204" pitchFamily="34" charset="0"/>
            </a:endParaRPr>
          </a:p>
          <a:p>
            <a:pPr>
              <a:lnSpc>
                <a:spcPct val="90000"/>
              </a:lnSpc>
            </a:pPr>
            <a:r>
              <a:rPr lang="en-GB" altLang="en-US" b="1" u="sng" dirty="0">
                <a:latin typeface="Arial" panose="020B0604020202020204" pitchFamily="34" charset="0"/>
              </a:rPr>
              <a:t>It may be</a:t>
            </a:r>
            <a:r>
              <a:rPr lang="en-GB" altLang="en-US" b="1" dirty="0">
                <a:latin typeface="Arial" panose="020B0604020202020204" pitchFamily="34" charset="0"/>
              </a:rPr>
              <a:t>:</a:t>
            </a:r>
            <a:endParaRPr lang="en-US" altLang="en-US" dirty="0">
              <a:latin typeface="Arial" panose="020B0604020202020204" pitchFamily="34" charset="0"/>
            </a:endParaRPr>
          </a:p>
          <a:p>
            <a:pPr>
              <a:lnSpc>
                <a:spcPct val="90000"/>
              </a:lnSpc>
            </a:pPr>
            <a:r>
              <a:rPr lang="en-US" altLang="en-US" dirty="0">
                <a:latin typeface="Arial" panose="020B0604020202020204" pitchFamily="34" charset="0"/>
              </a:rPr>
              <a:t>When we pray, as when I gave up my passion for acting. </a:t>
            </a:r>
          </a:p>
          <a:p>
            <a:pPr>
              <a:lnSpc>
                <a:spcPct val="90000"/>
              </a:lnSpc>
            </a:pPr>
            <a:r>
              <a:rPr lang="en-US" altLang="en-US" dirty="0">
                <a:latin typeface="Arial" panose="020B0604020202020204" pitchFamily="34" charset="0"/>
              </a:rPr>
              <a:t>A conscious lifestyle choice. I will not go to that place any longer. I will choose to hang out with different people.</a:t>
            </a:r>
            <a:endParaRPr lang="en-US" altLang="en-US" b="1" dirty="0">
              <a:latin typeface="Arial" panose="020B0604020202020204" pitchFamily="34" charset="0"/>
            </a:endParaRPr>
          </a:p>
          <a:p>
            <a:pPr>
              <a:lnSpc>
                <a:spcPct val="90000"/>
              </a:lnSpc>
            </a:pPr>
            <a:r>
              <a:rPr lang="en-US" altLang="en-US" dirty="0">
                <a:latin typeface="Arial" panose="020B0604020202020204" pitchFamily="34" charset="0"/>
              </a:rPr>
              <a:t>I will not watch that particular TV programme. Remember: these are daily choices. </a:t>
            </a:r>
          </a:p>
          <a:p>
            <a:pPr>
              <a:lnSpc>
                <a:spcPct val="90000"/>
              </a:lnSpc>
            </a:pPr>
            <a:r>
              <a:rPr lang="en-GB" altLang="en-US" dirty="0">
                <a:latin typeface="Arial" panose="020B0604020202020204" pitchFamily="34" charset="0"/>
              </a:rPr>
              <a:t> </a:t>
            </a:r>
            <a:endParaRPr lang="en-GB" altLang="en-US" b="1" u="sng" dirty="0">
              <a:latin typeface="Arial" panose="020B0604020202020204" pitchFamily="34" charset="0"/>
            </a:endParaRPr>
          </a:p>
          <a:p>
            <a:pPr>
              <a:lnSpc>
                <a:spcPct val="90000"/>
              </a:lnSpc>
            </a:pPr>
            <a:r>
              <a:rPr lang="en-GB" altLang="en-US" b="1" u="sng" dirty="0">
                <a:latin typeface="Arial" panose="020B0604020202020204" pitchFamily="34" charset="0"/>
              </a:rPr>
              <a:t>Warnings</a:t>
            </a:r>
            <a:r>
              <a:rPr lang="en-GB" altLang="en-US" b="1" dirty="0">
                <a:latin typeface="Arial" panose="020B0604020202020204" pitchFamily="34" charset="0"/>
              </a:rPr>
              <a:t>:</a:t>
            </a:r>
            <a:endParaRPr lang="en-US" altLang="en-US" dirty="0">
              <a:latin typeface="Arial" panose="020B0604020202020204" pitchFamily="34" charset="0"/>
            </a:endParaRPr>
          </a:p>
          <a:p>
            <a:pPr>
              <a:lnSpc>
                <a:spcPct val="90000"/>
              </a:lnSpc>
            </a:pPr>
            <a:r>
              <a:rPr lang="en-US" altLang="en-US" dirty="0">
                <a:latin typeface="Arial" panose="020B0604020202020204" pitchFamily="34" charset="0"/>
              </a:rPr>
              <a:t>Beware of waiting for God to act first. He usually acts in response to our first steps of action. </a:t>
            </a:r>
          </a:p>
          <a:p>
            <a:pPr>
              <a:lnSpc>
                <a:spcPct val="90000"/>
              </a:lnSpc>
            </a:pPr>
            <a:r>
              <a:rPr lang="en-US" altLang="en-US" dirty="0">
                <a:latin typeface="Arial" panose="020B0604020202020204" pitchFamily="34" charset="0"/>
              </a:rPr>
              <a:t>Beware of depending on someone else to help you. Your life is ultimately yours, and it’s up to you to act. It's not someone else's responsibility to give up hours and days of their time to counsel you through your insecurities. It may take a moment; an encounter with God. </a:t>
            </a:r>
          </a:p>
          <a:p>
            <a:pPr>
              <a:lnSpc>
                <a:spcPct val="90000"/>
              </a:lnSpc>
            </a:pPr>
            <a:r>
              <a:rPr lang="en-GB" altLang="en-US" dirty="0">
                <a:latin typeface="Arial" panose="020B0604020202020204" pitchFamily="34" charset="0"/>
              </a:rPr>
              <a:t> </a:t>
            </a:r>
          </a:p>
          <a:p>
            <a:pPr>
              <a:lnSpc>
                <a:spcPct val="90000"/>
              </a:lnSpc>
            </a:pPr>
            <a:r>
              <a:rPr lang="en-GB" altLang="en-US" dirty="0">
                <a:latin typeface="Arial" panose="020B0604020202020204" pitchFamily="34" charset="0"/>
              </a:rPr>
              <a:t>Remember: we should all be actively seeking to have regular encounters with God. There can be no substitute. </a:t>
            </a:r>
          </a:p>
          <a:p>
            <a:pPr>
              <a:lnSpc>
                <a:spcPct val="90000"/>
              </a:lnSpc>
            </a:pPr>
            <a:endParaRPr lang="en-GB" altLang="en-US" dirty="0">
              <a:latin typeface="Arial" panose="020B0604020202020204" pitchFamily="34" charset="0"/>
            </a:endParaRPr>
          </a:p>
          <a:p>
            <a:pPr>
              <a:lnSpc>
                <a:spcPct val="90000"/>
              </a:lnSpc>
            </a:pPr>
            <a:r>
              <a:rPr lang="en-GB" altLang="en-US" dirty="0">
                <a:latin typeface="Arial" panose="020B0604020202020204" pitchFamily="34" charset="0"/>
              </a:rPr>
              <a:t>Talk about encounters with God if you have the time.</a:t>
            </a:r>
          </a:p>
          <a:p>
            <a:pPr>
              <a:lnSpc>
                <a:spcPct val="90000"/>
              </a:lnSpc>
            </a:pPr>
            <a:endParaRPr lang="en-GB" altLang="en-US" dirty="0">
              <a:latin typeface="Arial" panose="020B0604020202020204" pitchFamily="34" charset="0"/>
            </a:endParaRPr>
          </a:p>
          <a:p>
            <a:pPr algn="ctr">
              <a:lnSpc>
                <a:spcPct val="90000"/>
              </a:lnSpc>
            </a:pPr>
            <a:r>
              <a:rPr lang="en-GB" altLang="en-US" dirty="0">
                <a:latin typeface="Arial" panose="020B0604020202020204" pitchFamily="34" charset="0"/>
              </a:rPr>
              <a:t>- Hold the page. Carry on - </a:t>
            </a:r>
            <a:endParaRPr lang="en-US" altLang="en-US" dirty="0">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D487867C-C73C-6940-87FA-0030399E9DDD}"/>
              </a:ext>
            </a:extLst>
          </p:cNvPr>
          <p:cNvSpPr>
            <a:spLocks noGrp="1" noRot="1" noChangeAspect="1" noChangeArrowheads="1" noTextEdit="1"/>
          </p:cNvSpPr>
          <p:nvPr>
            <p:ph type="sldImg"/>
          </p:nvPr>
        </p:nvSpPr>
        <p:spPr>
          <a:ln/>
        </p:spPr>
      </p:sp>
      <p:sp>
        <p:nvSpPr>
          <p:cNvPr id="39939" name="Rectangle 3">
            <a:extLst>
              <a:ext uri="{FF2B5EF4-FFF2-40B4-BE49-F238E27FC236}">
                <a16:creationId xmlns:a16="http://schemas.microsoft.com/office/drawing/2014/main" id="{C1CA1FAA-7FDF-E74F-990D-1D16708CA7A2}"/>
              </a:ext>
            </a:extLst>
          </p:cNvPr>
          <p:cNvSpPr>
            <a:spLocks noGrp="1" noChangeArrowheads="1"/>
          </p:cNvSpPr>
          <p:nvPr>
            <p:ph type="body" idx="1"/>
          </p:nvPr>
        </p:nvSpPr>
        <p:spPr/>
        <p:txBody>
          <a:bodyPr/>
          <a:lstStyle/>
          <a:p>
            <a:r>
              <a:rPr lang="en-GB" altLang="en-US" dirty="0">
                <a:latin typeface="Arial" panose="020B0604020202020204" pitchFamily="34" charset="0"/>
              </a:rPr>
              <a:t>Dying hurts. </a:t>
            </a:r>
          </a:p>
          <a:p>
            <a:r>
              <a:rPr lang="en-GB" altLang="en-US" dirty="0">
                <a:latin typeface="Arial" panose="020B0604020202020204" pitchFamily="34" charset="0"/>
              </a:rPr>
              <a:t>But living for ourselves, clinging onto the sinking raft of our own desires and ambitions leads to a much harder, more painful death. </a:t>
            </a:r>
          </a:p>
          <a:p>
            <a:r>
              <a:rPr lang="en-GB" altLang="en-US" dirty="0">
                <a:latin typeface="Arial" panose="020B0604020202020204" pitchFamily="34" charset="0"/>
              </a:rPr>
              <a:t>And Jesus died once for all, so that the work has already been done.</a:t>
            </a:r>
          </a:p>
          <a:p>
            <a:r>
              <a:rPr lang="en-GB" altLang="en-US" dirty="0">
                <a:latin typeface="Arial" panose="020B0604020202020204" pitchFamily="34" charset="0"/>
              </a:rPr>
              <a:t>He offers us a life of freedom and peace, in return for our lives. </a:t>
            </a:r>
          </a:p>
          <a:p>
            <a:r>
              <a:rPr lang="en-GB" altLang="en-US" dirty="0">
                <a:latin typeface="Arial" panose="020B0604020202020204" pitchFamily="34" charset="0"/>
              </a:rPr>
              <a:t>  </a:t>
            </a:r>
            <a:endParaRPr lang="en-GB" altLang="en-US" b="1" u="sng" dirty="0">
              <a:latin typeface="Arial" panose="020B0604020202020204" pitchFamily="34" charset="0"/>
            </a:endParaRPr>
          </a:p>
          <a:p>
            <a:r>
              <a:rPr lang="en-GB" altLang="en-US" b="1" u="sng" dirty="0">
                <a:latin typeface="Arial" panose="020B0604020202020204" pitchFamily="34" charset="0"/>
              </a:rPr>
              <a:t>Final Quote</a:t>
            </a:r>
            <a:endParaRPr lang="en-GB" altLang="en-US" dirty="0">
              <a:latin typeface="Arial" panose="020B0604020202020204" pitchFamily="34" charset="0"/>
            </a:endParaRPr>
          </a:p>
          <a:p>
            <a:r>
              <a:rPr lang="en-GB" altLang="en-US" dirty="0">
                <a:latin typeface="Arial" panose="020B0604020202020204" pitchFamily="34" charset="0"/>
              </a:rPr>
              <a:t>"He is no fool who gives what he cannot keep to gain what he cannot lose." (Jim Eliot)</a:t>
            </a:r>
            <a:endParaRPr lang="en-US"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74DAA-3CC0-2E44-9D96-91D09BFC8F54}"/>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70ED61A-B4BE-1243-9AAF-09384FC8C3EC}"/>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04731C0-5442-A449-9183-EEB6030DE949}"/>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F5F348A3-496E-414A-9342-8384230970A3}"/>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0EB7B283-1F3F-D24F-931A-8D6C9101892A}"/>
              </a:ext>
            </a:extLst>
          </p:cNvPr>
          <p:cNvSpPr>
            <a:spLocks noGrp="1"/>
          </p:cNvSpPr>
          <p:nvPr>
            <p:ph type="sldNum" sz="quarter" idx="12"/>
          </p:nvPr>
        </p:nvSpPr>
        <p:spPr/>
        <p:txBody>
          <a:bodyPr/>
          <a:lstStyle>
            <a:lvl1pPr>
              <a:defRPr/>
            </a:lvl1pPr>
          </a:lstStyle>
          <a:p>
            <a:fld id="{D7522967-0B17-1F4D-8219-FEC3F5A1CF3F}" type="slidenum">
              <a:rPr lang="en-GB" altLang="en-US"/>
              <a:pPr/>
              <a:t>‹#›</a:t>
            </a:fld>
            <a:endParaRPr lang="en-GB" altLang="en-US"/>
          </a:p>
        </p:txBody>
      </p:sp>
    </p:spTree>
    <p:extLst>
      <p:ext uri="{BB962C8B-B14F-4D97-AF65-F5344CB8AC3E}">
        <p14:creationId xmlns:p14="http://schemas.microsoft.com/office/powerpoint/2010/main" val="2809735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F3DC2-0F6D-4448-89AB-E3849B0E72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1D7EB4-4DCB-8C46-8260-DAC4AAB146F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547D3C-54A9-F749-A7DA-3F9328D368F3}"/>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BB113137-64E1-A442-AE91-B6E9BCDE4475}"/>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983DE452-ADF5-DF4B-8C17-80E0B0CF98E3}"/>
              </a:ext>
            </a:extLst>
          </p:cNvPr>
          <p:cNvSpPr>
            <a:spLocks noGrp="1"/>
          </p:cNvSpPr>
          <p:nvPr>
            <p:ph type="sldNum" sz="quarter" idx="12"/>
          </p:nvPr>
        </p:nvSpPr>
        <p:spPr/>
        <p:txBody>
          <a:bodyPr/>
          <a:lstStyle>
            <a:lvl1pPr>
              <a:defRPr/>
            </a:lvl1pPr>
          </a:lstStyle>
          <a:p>
            <a:fld id="{33712234-71B9-4F48-8C36-C60E740C794A}" type="slidenum">
              <a:rPr lang="en-GB" altLang="en-US"/>
              <a:pPr/>
              <a:t>‹#›</a:t>
            </a:fld>
            <a:endParaRPr lang="en-GB" altLang="en-US"/>
          </a:p>
        </p:txBody>
      </p:sp>
    </p:spTree>
    <p:extLst>
      <p:ext uri="{BB962C8B-B14F-4D97-AF65-F5344CB8AC3E}">
        <p14:creationId xmlns:p14="http://schemas.microsoft.com/office/powerpoint/2010/main" val="776949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29435-A09D-5848-BBB2-5F816E34F9EA}"/>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5969B48-A5C3-4E45-BD2F-798EAA9B1DDA}"/>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a:extLst>
              <a:ext uri="{FF2B5EF4-FFF2-40B4-BE49-F238E27FC236}">
                <a16:creationId xmlns:a16="http://schemas.microsoft.com/office/drawing/2014/main" id="{37604D1B-1CCA-DF4D-B2D4-B52162B94749}"/>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3EC22069-1D4B-614C-8A5F-BDE25D1A9A86}"/>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8033B710-83D2-B347-AEC7-595F7F8D2A92}"/>
              </a:ext>
            </a:extLst>
          </p:cNvPr>
          <p:cNvSpPr>
            <a:spLocks noGrp="1"/>
          </p:cNvSpPr>
          <p:nvPr>
            <p:ph type="sldNum" sz="quarter" idx="12"/>
          </p:nvPr>
        </p:nvSpPr>
        <p:spPr/>
        <p:txBody>
          <a:bodyPr/>
          <a:lstStyle>
            <a:lvl1pPr>
              <a:defRPr/>
            </a:lvl1pPr>
          </a:lstStyle>
          <a:p>
            <a:fld id="{A2B17ABF-F5E3-024B-96D3-FDAC71EC6AE1}" type="slidenum">
              <a:rPr lang="en-GB" altLang="en-US"/>
              <a:pPr/>
              <a:t>‹#›</a:t>
            </a:fld>
            <a:endParaRPr lang="en-GB" altLang="en-US"/>
          </a:p>
        </p:txBody>
      </p:sp>
    </p:spTree>
    <p:extLst>
      <p:ext uri="{BB962C8B-B14F-4D97-AF65-F5344CB8AC3E}">
        <p14:creationId xmlns:p14="http://schemas.microsoft.com/office/powerpoint/2010/main" val="2728485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AF22A-A099-C949-B498-DBCBFDB375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05EF15-0AB3-D442-9E8A-CAC8C27E0273}"/>
              </a:ext>
            </a:extLst>
          </p:cNvPr>
          <p:cNvSpPr>
            <a:spLocks noGrp="1"/>
          </p:cNvSpPr>
          <p:nvPr>
            <p:ph sz="half" idx="1"/>
          </p:nvPr>
        </p:nvSpPr>
        <p:spPr>
          <a:xfrm>
            <a:off x="685800" y="1981200"/>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96A8DF-ED3E-0A49-A3AD-AF1143BF49A1}"/>
              </a:ext>
            </a:extLst>
          </p:cNvPr>
          <p:cNvSpPr>
            <a:spLocks noGrp="1"/>
          </p:cNvSpPr>
          <p:nvPr>
            <p:ph sz="half" idx="2"/>
          </p:nvPr>
        </p:nvSpPr>
        <p:spPr>
          <a:xfrm>
            <a:off x="4648200" y="1981200"/>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6D38F5-94B5-314D-AE47-3D1F74FEAF11}"/>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C8427804-D11D-1D42-BD5C-814B8629CE13}"/>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16A4C4FD-06C2-3141-9D1A-36760C295C30}"/>
              </a:ext>
            </a:extLst>
          </p:cNvPr>
          <p:cNvSpPr>
            <a:spLocks noGrp="1"/>
          </p:cNvSpPr>
          <p:nvPr>
            <p:ph type="sldNum" sz="quarter" idx="12"/>
          </p:nvPr>
        </p:nvSpPr>
        <p:spPr/>
        <p:txBody>
          <a:bodyPr/>
          <a:lstStyle>
            <a:lvl1pPr>
              <a:defRPr/>
            </a:lvl1pPr>
          </a:lstStyle>
          <a:p>
            <a:fld id="{8FCAEBDD-B9D8-CA4A-B232-A7D31D99A0C3}" type="slidenum">
              <a:rPr lang="en-GB" altLang="en-US"/>
              <a:pPr/>
              <a:t>‹#›</a:t>
            </a:fld>
            <a:endParaRPr lang="en-GB" altLang="en-US"/>
          </a:p>
        </p:txBody>
      </p:sp>
    </p:spTree>
    <p:extLst>
      <p:ext uri="{BB962C8B-B14F-4D97-AF65-F5344CB8AC3E}">
        <p14:creationId xmlns:p14="http://schemas.microsoft.com/office/powerpoint/2010/main" val="2254202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DB271-4DB1-7C46-9423-82F47CC1552B}"/>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2AC28A-DFED-894A-B931-6A81D6F3BFDF}"/>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E996530-FA8D-9945-B65B-2AED17CD84CF}"/>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FBC65DB-D53C-BB4B-A9D3-AB7BD01AE95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8DC2740-2FFA-9142-B141-18744622534A}"/>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4EF200-3498-A344-A40B-26276D52247E}"/>
              </a:ext>
            </a:extLst>
          </p:cNvPr>
          <p:cNvSpPr>
            <a:spLocks noGrp="1"/>
          </p:cNvSpPr>
          <p:nvPr>
            <p:ph type="dt" sz="half" idx="10"/>
          </p:nvPr>
        </p:nvSpPr>
        <p:spPr/>
        <p:txBody>
          <a:bodyPr/>
          <a:lstStyle>
            <a:lvl1pPr>
              <a:defRPr/>
            </a:lvl1pPr>
          </a:lstStyle>
          <a:p>
            <a:endParaRPr lang="en-GB" altLang="en-US"/>
          </a:p>
        </p:txBody>
      </p:sp>
      <p:sp>
        <p:nvSpPr>
          <p:cNvPr id="8" name="Footer Placeholder 7">
            <a:extLst>
              <a:ext uri="{FF2B5EF4-FFF2-40B4-BE49-F238E27FC236}">
                <a16:creationId xmlns:a16="http://schemas.microsoft.com/office/drawing/2014/main" id="{BB92976E-9EA9-9748-AAB0-75870DAB5150}"/>
              </a:ext>
            </a:extLst>
          </p:cNvPr>
          <p:cNvSpPr>
            <a:spLocks noGrp="1"/>
          </p:cNvSpPr>
          <p:nvPr>
            <p:ph type="ftr" sz="quarter" idx="11"/>
          </p:nvPr>
        </p:nvSpPr>
        <p:spPr/>
        <p:txBody>
          <a:bodyPr/>
          <a:lstStyle>
            <a:lvl1pPr>
              <a:defRPr/>
            </a:lvl1pPr>
          </a:lstStyle>
          <a:p>
            <a:endParaRPr lang="en-GB" altLang="en-US"/>
          </a:p>
        </p:txBody>
      </p:sp>
      <p:sp>
        <p:nvSpPr>
          <p:cNvPr id="9" name="Slide Number Placeholder 8">
            <a:extLst>
              <a:ext uri="{FF2B5EF4-FFF2-40B4-BE49-F238E27FC236}">
                <a16:creationId xmlns:a16="http://schemas.microsoft.com/office/drawing/2014/main" id="{6A8A7432-E642-204E-8278-EB4067776B26}"/>
              </a:ext>
            </a:extLst>
          </p:cNvPr>
          <p:cNvSpPr>
            <a:spLocks noGrp="1"/>
          </p:cNvSpPr>
          <p:nvPr>
            <p:ph type="sldNum" sz="quarter" idx="12"/>
          </p:nvPr>
        </p:nvSpPr>
        <p:spPr/>
        <p:txBody>
          <a:bodyPr/>
          <a:lstStyle>
            <a:lvl1pPr>
              <a:defRPr/>
            </a:lvl1pPr>
          </a:lstStyle>
          <a:p>
            <a:fld id="{C64F4E1D-9025-B240-81C3-1581DA3D7080}" type="slidenum">
              <a:rPr lang="en-GB" altLang="en-US"/>
              <a:pPr/>
              <a:t>‹#›</a:t>
            </a:fld>
            <a:endParaRPr lang="en-GB" altLang="en-US"/>
          </a:p>
        </p:txBody>
      </p:sp>
    </p:spTree>
    <p:extLst>
      <p:ext uri="{BB962C8B-B14F-4D97-AF65-F5344CB8AC3E}">
        <p14:creationId xmlns:p14="http://schemas.microsoft.com/office/powerpoint/2010/main" val="2011531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7BA0C-A215-814B-99BA-295E57F4412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7A3F0B-14BE-4A47-80D5-344B69676973}"/>
              </a:ext>
            </a:extLst>
          </p:cNvPr>
          <p:cNvSpPr>
            <a:spLocks noGrp="1"/>
          </p:cNvSpPr>
          <p:nvPr>
            <p:ph type="dt" sz="half" idx="10"/>
          </p:nvPr>
        </p:nvSpPr>
        <p:spPr/>
        <p:txBody>
          <a:bodyPr/>
          <a:lstStyle>
            <a:lvl1pPr>
              <a:defRPr/>
            </a:lvl1pPr>
          </a:lstStyle>
          <a:p>
            <a:endParaRPr lang="en-GB" altLang="en-US"/>
          </a:p>
        </p:txBody>
      </p:sp>
      <p:sp>
        <p:nvSpPr>
          <p:cNvPr id="4" name="Footer Placeholder 3">
            <a:extLst>
              <a:ext uri="{FF2B5EF4-FFF2-40B4-BE49-F238E27FC236}">
                <a16:creationId xmlns:a16="http://schemas.microsoft.com/office/drawing/2014/main" id="{35F665D7-E5B7-BE44-8903-60222D18EC14}"/>
              </a:ext>
            </a:extLst>
          </p:cNvPr>
          <p:cNvSpPr>
            <a:spLocks noGrp="1"/>
          </p:cNvSpPr>
          <p:nvPr>
            <p:ph type="ftr" sz="quarter" idx="11"/>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id="{01A5A4B6-DD4C-C34D-A5E7-80E6290E494D}"/>
              </a:ext>
            </a:extLst>
          </p:cNvPr>
          <p:cNvSpPr>
            <a:spLocks noGrp="1"/>
          </p:cNvSpPr>
          <p:nvPr>
            <p:ph type="sldNum" sz="quarter" idx="12"/>
          </p:nvPr>
        </p:nvSpPr>
        <p:spPr/>
        <p:txBody>
          <a:bodyPr/>
          <a:lstStyle>
            <a:lvl1pPr>
              <a:defRPr/>
            </a:lvl1pPr>
          </a:lstStyle>
          <a:p>
            <a:fld id="{85822D41-A90A-1040-9BEC-1BA95D5D20DD}" type="slidenum">
              <a:rPr lang="en-GB" altLang="en-US"/>
              <a:pPr/>
              <a:t>‹#›</a:t>
            </a:fld>
            <a:endParaRPr lang="en-GB" altLang="en-US"/>
          </a:p>
        </p:txBody>
      </p:sp>
    </p:spTree>
    <p:extLst>
      <p:ext uri="{BB962C8B-B14F-4D97-AF65-F5344CB8AC3E}">
        <p14:creationId xmlns:p14="http://schemas.microsoft.com/office/powerpoint/2010/main" val="3700270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7586DB-B433-934C-8E79-C1921566C2D5}"/>
              </a:ext>
            </a:extLst>
          </p:cNvPr>
          <p:cNvSpPr>
            <a:spLocks noGrp="1"/>
          </p:cNvSpPr>
          <p:nvPr>
            <p:ph type="dt" sz="half" idx="10"/>
          </p:nvPr>
        </p:nvSpPr>
        <p:spPr/>
        <p:txBody>
          <a:bodyPr/>
          <a:lstStyle>
            <a:lvl1pPr>
              <a:defRPr/>
            </a:lvl1pPr>
          </a:lstStyle>
          <a:p>
            <a:endParaRPr lang="en-GB" altLang="en-US"/>
          </a:p>
        </p:txBody>
      </p:sp>
      <p:sp>
        <p:nvSpPr>
          <p:cNvPr id="3" name="Footer Placeholder 2">
            <a:extLst>
              <a:ext uri="{FF2B5EF4-FFF2-40B4-BE49-F238E27FC236}">
                <a16:creationId xmlns:a16="http://schemas.microsoft.com/office/drawing/2014/main" id="{263C553C-5C1F-CD4E-A1FA-BF49A3D2F9F1}"/>
              </a:ext>
            </a:extLst>
          </p:cNvPr>
          <p:cNvSpPr>
            <a:spLocks noGrp="1"/>
          </p:cNvSpPr>
          <p:nvPr>
            <p:ph type="ftr" sz="quarter" idx="11"/>
          </p:nvPr>
        </p:nvSpPr>
        <p:spPr/>
        <p:txBody>
          <a:bodyPr/>
          <a:lstStyle>
            <a:lvl1pPr>
              <a:defRPr/>
            </a:lvl1pPr>
          </a:lstStyle>
          <a:p>
            <a:endParaRPr lang="en-GB" altLang="en-US"/>
          </a:p>
        </p:txBody>
      </p:sp>
      <p:sp>
        <p:nvSpPr>
          <p:cNvPr id="4" name="Slide Number Placeholder 3">
            <a:extLst>
              <a:ext uri="{FF2B5EF4-FFF2-40B4-BE49-F238E27FC236}">
                <a16:creationId xmlns:a16="http://schemas.microsoft.com/office/drawing/2014/main" id="{562A1BA1-DAF4-8E4D-94DD-667AC1E3E3E1}"/>
              </a:ext>
            </a:extLst>
          </p:cNvPr>
          <p:cNvSpPr>
            <a:spLocks noGrp="1"/>
          </p:cNvSpPr>
          <p:nvPr>
            <p:ph type="sldNum" sz="quarter" idx="12"/>
          </p:nvPr>
        </p:nvSpPr>
        <p:spPr/>
        <p:txBody>
          <a:bodyPr/>
          <a:lstStyle>
            <a:lvl1pPr>
              <a:defRPr/>
            </a:lvl1pPr>
          </a:lstStyle>
          <a:p>
            <a:fld id="{69A10E73-BF29-4F4A-B3B5-ABC554773FE5}" type="slidenum">
              <a:rPr lang="en-GB" altLang="en-US"/>
              <a:pPr/>
              <a:t>‹#›</a:t>
            </a:fld>
            <a:endParaRPr lang="en-GB" altLang="en-US"/>
          </a:p>
        </p:txBody>
      </p:sp>
    </p:spTree>
    <p:extLst>
      <p:ext uri="{BB962C8B-B14F-4D97-AF65-F5344CB8AC3E}">
        <p14:creationId xmlns:p14="http://schemas.microsoft.com/office/powerpoint/2010/main" val="3447422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73C55-36BA-2D40-9D84-E13919307CA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2C6C85-37D1-3548-AE14-A37F993A6EA3}"/>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EC83EE9-2B87-FC4D-B46D-D41E39B74DD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86E152A-79DB-BD4A-9B2F-077AB903597A}"/>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DE2DD1AD-EBE7-2148-8076-5050AF998E2B}"/>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F2135318-CD4F-5644-A048-3580EFBDC079}"/>
              </a:ext>
            </a:extLst>
          </p:cNvPr>
          <p:cNvSpPr>
            <a:spLocks noGrp="1"/>
          </p:cNvSpPr>
          <p:nvPr>
            <p:ph type="sldNum" sz="quarter" idx="12"/>
          </p:nvPr>
        </p:nvSpPr>
        <p:spPr/>
        <p:txBody>
          <a:bodyPr/>
          <a:lstStyle>
            <a:lvl1pPr>
              <a:defRPr/>
            </a:lvl1pPr>
          </a:lstStyle>
          <a:p>
            <a:fld id="{F9A3D20C-4CCE-A444-81BC-22A99218C9CD}" type="slidenum">
              <a:rPr lang="en-GB" altLang="en-US"/>
              <a:pPr/>
              <a:t>‹#›</a:t>
            </a:fld>
            <a:endParaRPr lang="en-GB" altLang="en-US"/>
          </a:p>
        </p:txBody>
      </p:sp>
    </p:spTree>
    <p:extLst>
      <p:ext uri="{BB962C8B-B14F-4D97-AF65-F5344CB8AC3E}">
        <p14:creationId xmlns:p14="http://schemas.microsoft.com/office/powerpoint/2010/main" val="289781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C56D2-A5C8-1945-873B-C7FEFB436138}"/>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A742E4-DBC4-E34C-80F1-641F02AB4814}"/>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2960BA-AEF4-B14D-87DB-1B4B3CDCA2D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1751882-EB7F-1D4C-8B77-6D8E8013DB5E}"/>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2414A738-1164-B341-B2BC-F3231B533414}"/>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F3108506-C6E8-E54A-9DC3-EC587350338E}"/>
              </a:ext>
            </a:extLst>
          </p:cNvPr>
          <p:cNvSpPr>
            <a:spLocks noGrp="1"/>
          </p:cNvSpPr>
          <p:nvPr>
            <p:ph type="sldNum" sz="quarter" idx="12"/>
          </p:nvPr>
        </p:nvSpPr>
        <p:spPr/>
        <p:txBody>
          <a:bodyPr/>
          <a:lstStyle>
            <a:lvl1pPr>
              <a:defRPr/>
            </a:lvl1pPr>
          </a:lstStyle>
          <a:p>
            <a:fld id="{E38D74FA-8A02-494A-B567-E91158BF463D}" type="slidenum">
              <a:rPr lang="en-GB" altLang="en-US"/>
              <a:pPr/>
              <a:t>‹#›</a:t>
            </a:fld>
            <a:endParaRPr lang="en-GB" altLang="en-US"/>
          </a:p>
        </p:txBody>
      </p:sp>
    </p:spTree>
    <p:extLst>
      <p:ext uri="{BB962C8B-B14F-4D97-AF65-F5344CB8AC3E}">
        <p14:creationId xmlns:p14="http://schemas.microsoft.com/office/powerpoint/2010/main" val="3901408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7E01D-C7EB-274C-B8A1-A7E2BCAA71D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D4BEAD-C8B3-3341-A41B-D43AD862681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E2B64E-1624-434C-BC7E-073F2561D6BC}"/>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E25ABACC-871B-9D48-93FD-D7153B6B208B}"/>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44E4F74C-57C8-7F44-B673-4D7E41571033}"/>
              </a:ext>
            </a:extLst>
          </p:cNvPr>
          <p:cNvSpPr>
            <a:spLocks noGrp="1"/>
          </p:cNvSpPr>
          <p:nvPr>
            <p:ph type="sldNum" sz="quarter" idx="12"/>
          </p:nvPr>
        </p:nvSpPr>
        <p:spPr/>
        <p:txBody>
          <a:bodyPr/>
          <a:lstStyle>
            <a:lvl1pPr>
              <a:defRPr/>
            </a:lvl1pPr>
          </a:lstStyle>
          <a:p>
            <a:fld id="{B0BEBADC-98CC-5647-915D-A6E71AFB8873}" type="slidenum">
              <a:rPr lang="en-GB" altLang="en-US"/>
              <a:pPr/>
              <a:t>‹#›</a:t>
            </a:fld>
            <a:endParaRPr lang="en-GB" altLang="en-US"/>
          </a:p>
        </p:txBody>
      </p:sp>
    </p:spTree>
    <p:extLst>
      <p:ext uri="{BB962C8B-B14F-4D97-AF65-F5344CB8AC3E}">
        <p14:creationId xmlns:p14="http://schemas.microsoft.com/office/powerpoint/2010/main" val="4252216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985DF9-B4E9-6143-8652-5B4BD53A0F37}"/>
              </a:ext>
            </a:extLst>
          </p:cNvPr>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FCF015-6BF8-FE44-BF08-F61F1F1F1CD9}"/>
              </a:ext>
            </a:extLst>
          </p:cNvPr>
          <p:cNvSpPr>
            <a:spLocks noGrp="1"/>
          </p:cNvSpPr>
          <p:nvPr>
            <p:ph type="body" orient="vert" idx="1"/>
          </p:nvPr>
        </p:nvSpPr>
        <p:spPr>
          <a:xfrm>
            <a:off x="685800" y="609600"/>
            <a:ext cx="5676900"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353F25-6DAD-0B49-90D4-898B85A531CB}"/>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1601D9B9-C73B-C145-9086-AE2E2455894E}"/>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DA8084D3-FCD6-D344-B0C8-B8A39D3F9E77}"/>
              </a:ext>
            </a:extLst>
          </p:cNvPr>
          <p:cNvSpPr>
            <a:spLocks noGrp="1"/>
          </p:cNvSpPr>
          <p:nvPr>
            <p:ph type="sldNum" sz="quarter" idx="12"/>
          </p:nvPr>
        </p:nvSpPr>
        <p:spPr/>
        <p:txBody>
          <a:bodyPr/>
          <a:lstStyle>
            <a:lvl1pPr>
              <a:defRPr/>
            </a:lvl1pPr>
          </a:lstStyle>
          <a:p>
            <a:fld id="{9B11282F-62DE-5B46-B16C-885DC88F254E}" type="slidenum">
              <a:rPr lang="en-GB" altLang="en-US"/>
              <a:pPr/>
              <a:t>‹#›</a:t>
            </a:fld>
            <a:endParaRPr lang="en-GB" altLang="en-US"/>
          </a:p>
        </p:txBody>
      </p:sp>
    </p:spTree>
    <p:extLst>
      <p:ext uri="{BB962C8B-B14F-4D97-AF65-F5344CB8AC3E}">
        <p14:creationId xmlns:p14="http://schemas.microsoft.com/office/powerpoint/2010/main" val="2451549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DFA19BB2-30F6-974C-A51A-80E12153CA55}"/>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22531" name="Rectangle 3">
            <a:extLst>
              <a:ext uri="{FF2B5EF4-FFF2-40B4-BE49-F238E27FC236}">
                <a16:creationId xmlns:a16="http://schemas.microsoft.com/office/drawing/2014/main" id="{5B478086-53FD-6548-9EDE-D37B9A87012E}"/>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22532" name="Rectangle 4">
            <a:extLst>
              <a:ext uri="{FF2B5EF4-FFF2-40B4-BE49-F238E27FC236}">
                <a16:creationId xmlns:a16="http://schemas.microsoft.com/office/drawing/2014/main" id="{5880EB7B-286E-3A4F-B5E1-6A8D45E82ACC}"/>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endParaRPr lang="en-GB" altLang="en-US"/>
          </a:p>
        </p:txBody>
      </p:sp>
      <p:sp>
        <p:nvSpPr>
          <p:cNvPr id="22533" name="Rectangle 5">
            <a:extLst>
              <a:ext uri="{FF2B5EF4-FFF2-40B4-BE49-F238E27FC236}">
                <a16:creationId xmlns:a16="http://schemas.microsoft.com/office/drawing/2014/main" id="{B20E5C62-0FF9-5F49-B177-6550A05134DF}"/>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endParaRPr lang="en-GB" altLang="en-US"/>
          </a:p>
        </p:txBody>
      </p:sp>
      <p:sp>
        <p:nvSpPr>
          <p:cNvPr id="22534" name="Rectangle 6">
            <a:extLst>
              <a:ext uri="{FF2B5EF4-FFF2-40B4-BE49-F238E27FC236}">
                <a16:creationId xmlns:a16="http://schemas.microsoft.com/office/drawing/2014/main" id="{157F9D52-E916-F04B-B089-BCA4DF8D8F67}"/>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atin typeface="+mn-lt"/>
              </a:defRPr>
            </a:lvl1pPr>
          </a:lstStyle>
          <a:p>
            <a:fld id="{4B261868-1E14-C945-A4CC-E6CA4BCA4840}"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2" name="Rectangle 4">
            <a:extLst>
              <a:ext uri="{FF2B5EF4-FFF2-40B4-BE49-F238E27FC236}">
                <a16:creationId xmlns:a16="http://schemas.microsoft.com/office/drawing/2014/main" id="{70A6FDB4-4350-0440-8BBA-5A902A15778E}"/>
              </a:ext>
            </a:extLst>
          </p:cNvPr>
          <p:cNvSpPr>
            <a:spLocks noGrp="1" noChangeArrowheads="1"/>
          </p:cNvSpPr>
          <p:nvPr>
            <p:ph type="subTitle" idx="1"/>
          </p:nvPr>
        </p:nvSpPr>
        <p:spPr>
          <a:xfrm>
            <a:off x="800100" y="1484784"/>
            <a:ext cx="7543800" cy="1752600"/>
          </a:xfrm>
          <a:noFill/>
          <a:ln/>
        </p:spPr>
        <p:txBody>
          <a:bodyPr/>
          <a:lstStyle/>
          <a:p>
            <a:r>
              <a:rPr lang="en-GB" altLang="en-US" sz="7000" dirty="0">
                <a:effectLst>
                  <a:outerShdw blurRad="38100" dist="38100" dir="2700000" algn="tl">
                    <a:srgbClr val="C0C0C0"/>
                  </a:outerShdw>
                </a:effectLst>
                <a:latin typeface="Arial" panose="020B0604020202020204" pitchFamily="34" charset="0"/>
              </a:rPr>
              <a:t>Dying to Self</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52">
                                            <p:txEl>
                                              <p:pRg st="0" end="0"/>
                                            </p:txEl>
                                          </p:spTgt>
                                        </p:tgtEl>
                                        <p:attrNameLst>
                                          <p:attrName>style.visibility</p:attrName>
                                        </p:attrNameLst>
                                      </p:cBhvr>
                                      <p:to>
                                        <p:strVal val="visible"/>
                                      </p:to>
                                    </p:set>
                                    <p:anim calcmode="lin" valueType="num">
                                      <p:cBhvr additive="base">
                                        <p:cTn id="7" dur="500" fill="hold"/>
                                        <p:tgtEl>
                                          <p:spTgt spid="205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5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2" name="Rectangle 4">
            <a:extLst>
              <a:ext uri="{FF2B5EF4-FFF2-40B4-BE49-F238E27FC236}">
                <a16:creationId xmlns:a16="http://schemas.microsoft.com/office/drawing/2014/main" id="{70A6FDB4-4350-0440-8BBA-5A902A15778E}"/>
              </a:ext>
            </a:extLst>
          </p:cNvPr>
          <p:cNvSpPr>
            <a:spLocks noGrp="1" noChangeArrowheads="1"/>
          </p:cNvSpPr>
          <p:nvPr>
            <p:ph type="subTitle" idx="1"/>
          </p:nvPr>
        </p:nvSpPr>
        <p:spPr>
          <a:xfrm>
            <a:off x="800100" y="1484784"/>
            <a:ext cx="7543800" cy="1752600"/>
          </a:xfrm>
          <a:noFill/>
          <a:ln/>
        </p:spPr>
        <p:txBody>
          <a:bodyPr/>
          <a:lstStyle/>
          <a:p>
            <a:r>
              <a:rPr lang="en-GB" altLang="en-US" sz="3800" dirty="0">
                <a:effectLst>
                  <a:outerShdw blurRad="38100" dist="38100" dir="2700000" algn="tl">
                    <a:srgbClr val="C0C0C0"/>
                  </a:outerShdw>
                </a:effectLst>
                <a:latin typeface="Arial" panose="020B0604020202020204" pitchFamily="34" charset="0"/>
              </a:rPr>
              <a:t>Take all that is precious to you, and lay it down at my feet. Those things which I want you to keep, I will return to you, pure.</a:t>
            </a:r>
          </a:p>
          <a:p>
            <a:endParaRPr lang="en-GB" altLang="en-US" sz="3800" dirty="0">
              <a:effectLst>
                <a:outerShdw blurRad="38100" dist="38100" dir="2700000" algn="tl">
                  <a:srgbClr val="C0C0C0"/>
                </a:outerShdw>
              </a:effectLst>
              <a:latin typeface="Arial" panose="020B0604020202020204" pitchFamily="34" charset="0"/>
            </a:endParaRPr>
          </a:p>
          <a:p>
            <a:r>
              <a:rPr lang="en-GB" altLang="en-US" sz="3800" dirty="0">
                <a:effectLst>
                  <a:outerShdw blurRad="38100" dist="38100" dir="2700000" algn="tl">
                    <a:srgbClr val="C0C0C0"/>
                  </a:outerShdw>
                </a:effectLst>
                <a:latin typeface="Arial" panose="020B0604020202020204" pitchFamily="34" charset="0"/>
              </a:rPr>
              <a:t>The rest, I will keep. </a:t>
            </a:r>
          </a:p>
        </p:txBody>
      </p:sp>
    </p:spTree>
    <p:extLst>
      <p:ext uri="{BB962C8B-B14F-4D97-AF65-F5344CB8AC3E}">
        <p14:creationId xmlns:p14="http://schemas.microsoft.com/office/powerpoint/2010/main" val="15169529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52">
                                            <p:txEl>
                                              <p:pRg st="0" end="0"/>
                                            </p:txEl>
                                          </p:spTgt>
                                        </p:tgtEl>
                                        <p:attrNameLst>
                                          <p:attrName>style.visibility</p:attrName>
                                        </p:attrNameLst>
                                      </p:cBhvr>
                                      <p:to>
                                        <p:strVal val="visible"/>
                                      </p:to>
                                    </p:set>
                                    <p:anim calcmode="lin" valueType="num">
                                      <p:cBhvr additive="base">
                                        <p:cTn id="7" dur="500" fill="hold"/>
                                        <p:tgtEl>
                                          <p:spTgt spid="205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5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52">
                                            <p:txEl>
                                              <p:pRg st="2" end="2"/>
                                            </p:txEl>
                                          </p:spTgt>
                                        </p:tgtEl>
                                        <p:attrNameLst>
                                          <p:attrName>style.visibility</p:attrName>
                                        </p:attrNameLst>
                                      </p:cBhvr>
                                      <p:to>
                                        <p:strVal val="visible"/>
                                      </p:to>
                                    </p:set>
                                    <p:anim calcmode="lin" valueType="num">
                                      <p:cBhvr additive="base">
                                        <p:cTn id="13" dur="500" fill="hold"/>
                                        <p:tgtEl>
                                          <p:spTgt spid="2052">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052">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45571386-5DB9-464E-8B36-36A1F4C9728F}"/>
              </a:ext>
            </a:extLst>
          </p:cNvPr>
          <p:cNvSpPr>
            <a:spLocks noGrp="1" noChangeArrowheads="1"/>
          </p:cNvSpPr>
          <p:nvPr>
            <p:ph type="subTitle" idx="1"/>
          </p:nvPr>
        </p:nvSpPr>
        <p:spPr>
          <a:xfrm>
            <a:off x="838200" y="533400"/>
            <a:ext cx="7772400" cy="1371600"/>
          </a:xfrm>
          <a:noFill/>
          <a:ln/>
        </p:spPr>
        <p:txBody>
          <a:bodyPr/>
          <a:lstStyle/>
          <a:p>
            <a:r>
              <a:rPr lang="en-GB" altLang="en-US" sz="5000">
                <a:effectLst>
                  <a:outerShdw blurRad="38100" dist="38100" dir="2700000" algn="tl">
                    <a:srgbClr val="C0C0C0"/>
                  </a:outerShdw>
                </a:effectLst>
                <a:latin typeface="Arial" panose="020B0604020202020204" pitchFamily="34" charset="0"/>
              </a:rPr>
              <a:t>We will be looking at:</a:t>
            </a:r>
          </a:p>
        </p:txBody>
      </p:sp>
      <p:sp>
        <p:nvSpPr>
          <p:cNvPr id="4104" name="Text Box 8">
            <a:extLst>
              <a:ext uri="{FF2B5EF4-FFF2-40B4-BE49-F238E27FC236}">
                <a16:creationId xmlns:a16="http://schemas.microsoft.com/office/drawing/2014/main" id="{1E6D766D-1F14-0F44-A6CD-CFE065EC7585}"/>
              </a:ext>
            </a:extLst>
          </p:cNvPr>
          <p:cNvSpPr txBox="1">
            <a:spLocks noChangeArrowheads="1"/>
          </p:cNvSpPr>
          <p:nvPr/>
        </p:nvSpPr>
        <p:spPr bwMode="auto">
          <a:xfrm>
            <a:off x="1042988" y="1989138"/>
            <a:ext cx="7772400"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buFontTx/>
              <a:buChar char="•"/>
            </a:pPr>
            <a:r>
              <a:rPr lang="en-GB" altLang="en-US" sz="3800" dirty="0">
                <a:cs typeface="Arial" panose="020B0604020202020204" pitchFamily="34" charset="0"/>
              </a:rPr>
              <a:t> Key Bible verses</a:t>
            </a:r>
          </a:p>
          <a:p>
            <a:pPr eaLnBrk="1" hangingPunct="1"/>
            <a:endParaRPr lang="en-GB" altLang="en-US" sz="2000" dirty="0"/>
          </a:p>
          <a:p>
            <a:pPr eaLnBrk="1" hangingPunct="1">
              <a:buFontTx/>
              <a:buChar char="•"/>
            </a:pPr>
            <a:r>
              <a:rPr lang="en-GB" altLang="en-US" sz="3800" dirty="0">
                <a:cs typeface="Arial" panose="020B0604020202020204" pitchFamily="34" charset="0"/>
              </a:rPr>
              <a:t> What does it mean?</a:t>
            </a:r>
          </a:p>
          <a:p>
            <a:pPr eaLnBrk="1" hangingPunct="1">
              <a:buFontTx/>
              <a:buChar char="•"/>
            </a:pPr>
            <a:endParaRPr lang="en-GB" altLang="en-US" sz="2000" dirty="0">
              <a:cs typeface="Arial" panose="020B0604020202020204" pitchFamily="34" charset="0"/>
            </a:endParaRPr>
          </a:p>
          <a:p>
            <a:pPr eaLnBrk="1" hangingPunct="1">
              <a:buFontTx/>
              <a:buChar char="•"/>
            </a:pPr>
            <a:r>
              <a:rPr lang="en-GB" altLang="en-US" sz="3800" dirty="0">
                <a:cs typeface="Arial" panose="020B0604020202020204" pitchFamily="34" charset="0"/>
              </a:rPr>
              <a:t> What happens when we do?</a:t>
            </a:r>
          </a:p>
          <a:p>
            <a:pPr eaLnBrk="1" hangingPunct="1"/>
            <a:endParaRPr lang="en-GB" altLang="en-US" sz="2000" dirty="0">
              <a:cs typeface="Arial" panose="020B0604020202020204" pitchFamily="34" charset="0"/>
            </a:endParaRPr>
          </a:p>
          <a:p>
            <a:pPr eaLnBrk="1" hangingPunct="1">
              <a:buFontTx/>
              <a:buChar char="•"/>
            </a:pPr>
            <a:r>
              <a:rPr lang="en-GB" altLang="en-US" sz="3800" dirty="0">
                <a:cs typeface="Arial" panose="020B0604020202020204" pitchFamily="34" charset="0"/>
              </a:rPr>
              <a:t> What happens when we don’t?</a:t>
            </a:r>
          </a:p>
          <a:p>
            <a:pPr eaLnBrk="1" hangingPunct="1">
              <a:buFontTx/>
              <a:buChar char="•"/>
            </a:pPr>
            <a:endParaRPr lang="en-GB" altLang="en-US" sz="2000" dirty="0"/>
          </a:p>
          <a:p>
            <a:pPr eaLnBrk="1" hangingPunct="1">
              <a:buFontTx/>
              <a:buChar char="•"/>
            </a:pPr>
            <a:r>
              <a:rPr lang="en-GB" altLang="en-US" sz="3800" dirty="0"/>
              <a:t> How do we?</a:t>
            </a:r>
            <a:r>
              <a:rPr lang="en-GB" altLang="en-US" sz="3800" dirty="0">
                <a:latin typeface="Comic Sans MS" panose="030F0902030302020204" pitchFamily="66" charset="0"/>
                <a:cs typeface="Arial" panose="020B0604020202020204" pitchFamily="34" charset="0"/>
              </a:rPr>
              <a:t> </a:t>
            </a:r>
            <a:endParaRPr lang="en-GB" altLang="en-US" sz="3800" dirty="0">
              <a:latin typeface="Comic Sans MS" panose="030F09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098">
                                            <p:txEl>
                                              <p:pRg st="0" end="0"/>
                                            </p:txEl>
                                          </p:spTgt>
                                        </p:tgtEl>
                                        <p:attrNameLst>
                                          <p:attrName>style.visibility</p:attrName>
                                        </p:attrNameLst>
                                      </p:cBhvr>
                                      <p:to>
                                        <p:strVal val="visible"/>
                                      </p:to>
                                    </p:set>
                                    <p:anim calcmode="lin" valueType="num">
                                      <p:cBhvr additive="base">
                                        <p:cTn id="7" dur="500" fill="hold"/>
                                        <p:tgtEl>
                                          <p:spTgt spid="409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09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104">
                                            <p:txEl>
                                              <p:pRg st="0" end="0"/>
                                            </p:txEl>
                                          </p:spTgt>
                                        </p:tgtEl>
                                        <p:attrNameLst>
                                          <p:attrName>style.visibility</p:attrName>
                                        </p:attrNameLst>
                                      </p:cBhvr>
                                      <p:to>
                                        <p:strVal val="visible"/>
                                      </p:to>
                                    </p:set>
                                    <p:anim calcmode="lin" valueType="num">
                                      <p:cBhvr additive="base">
                                        <p:cTn id="13" dur="500" fill="hold"/>
                                        <p:tgtEl>
                                          <p:spTgt spid="4104">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10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104">
                                            <p:txEl>
                                              <p:pRg st="2" end="2"/>
                                            </p:txEl>
                                          </p:spTgt>
                                        </p:tgtEl>
                                        <p:attrNameLst>
                                          <p:attrName>style.visibility</p:attrName>
                                        </p:attrNameLst>
                                      </p:cBhvr>
                                      <p:to>
                                        <p:strVal val="visible"/>
                                      </p:to>
                                    </p:set>
                                    <p:anim calcmode="lin" valueType="num">
                                      <p:cBhvr additive="base">
                                        <p:cTn id="19" dur="500" fill="hold"/>
                                        <p:tgtEl>
                                          <p:spTgt spid="410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10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104">
                                            <p:txEl>
                                              <p:pRg st="4" end="4"/>
                                            </p:txEl>
                                          </p:spTgt>
                                        </p:tgtEl>
                                        <p:attrNameLst>
                                          <p:attrName>style.visibility</p:attrName>
                                        </p:attrNameLst>
                                      </p:cBhvr>
                                      <p:to>
                                        <p:strVal val="visible"/>
                                      </p:to>
                                    </p:set>
                                    <p:anim calcmode="lin" valueType="num">
                                      <p:cBhvr additive="base">
                                        <p:cTn id="25" dur="500" fill="hold"/>
                                        <p:tgtEl>
                                          <p:spTgt spid="4104">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10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104">
                                            <p:txEl>
                                              <p:pRg st="6" end="6"/>
                                            </p:txEl>
                                          </p:spTgt>
                                        </p:tgtEl>
                                        <p:attrNameLst>
                                          <p:attrName>style.visibility</p:attrName>
                                        </p:attrNameLst>
                                      </p:cBhvr>
                                      <p:to>
                                        <p:strVal val="visible"/>
                                      </p:to>
                                    </p:set>
                                    <p:anim calcmode="lin" valueType="num">
                                      <p:cBhvr additive="base">
                                        <p:cTn id="31" dur="500" fill="hold"/>
                                        <p:tgtEl>
                                          <p:spTgt spid="4104">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104">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104">
                                            <p:txEl>
                                              <p:pRg st="8" end="8"/>
                                            </p:txEl>
                                          </p:spTgt>
                                        </p:tgtEl>
                                        <p:attrNameLst>
                                          <p:attrName>style.visibility</p:attrName>
                                        </p:attrNameLst>
                                      </p:cBhvr>
                                      <p:to>
                                        <p:strVal val="visible"/>
                                      </p:to>
                                    </p:set>
                                    <p:anim calcmode="lin" valueType="num">
                                      <p:cBhvr additive="base">
                                        <p:cTn id="37" dur="500" fill="hold"/>
                                        <p:tgtEl>
                                          <p:spTgt spid="4104">
                                            <p:txEl>
                                              <p:pRg st="8" end="8"/>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104">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build="p" autoUpdateAnimBg="0"/>
      <p:bldP spid="4104"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C980FF0-7A68-F945-A104-867CA166A992}"/>
              </a:ext>
            </a:extLst>
          </p:cNvPr>
          <p:cNvSpPr>
            <a:spLocks noGrp="1" noChangeArrowheads="1"/>
          </p:cNvSpPr>
          <p:nvPr>
            <p:ph type="subTitle" idx="1"/>
          </p:nvPr>
        </p:nvSpPr>
        <p:spPr>
          <a:xfrm>
            <a:off x="838200" y="533400"/>
            <a:ext cx="7543800" cy="1371600"/>
          </a:xfrm>
          <a:noFill/>
          <a:ln/>
        </p:spPr>
        <p:txBody>
          <a:bodyPr/>
          <a:lstStyle/>
          <a:p>
            <a:r>
              <a:rPr lang="en-GB" altLang="en-US" sz="7000" dirty="0">
                <a:effectLst>
                  <a:outerShdw blurRad="38100" dist="38100" dir="2700000" algn="tl">
                    <a:srgbClr val="C0C0C0"/>
                  </a:outerShdw>
                </a:effectLst>
                <a:latin typeface="Arial" panose="020B0604020202020204" pitchFamily="34" charset="0"/>
              </a:rPr>
              <a:t>Key Bible verses</a:t>
            </a:r>
          </a:p>
        </p:txBody>
      </p:sp>
      <p:sp>
        <p:nvSpPr>
          <p:cNvPr id="3081" name="Text Box 9">
            <a:extLst>
              <a:ext uri="{FF2B5EF4-FFF2-40B4-BE49-F238E27FC236}">
                <a16:creationId xmlns:a16="http://schemas.microsoft.com/office/drawing/2014/main" id="{97FB0070-DAB0-CE44-9A50-749F46C229DC}"/>
              </a:ext>
            </a:extLst>
          </p:cNvPr>
          <p:cNvSpPr txBox="1">
            <a:spLocks noChangeArrowheads="1"/>
          </p:cNvSpPr>
          <p:nvPr/>
        </p:nvSpPr>
        <p:spPr bwMode="auto">
          <a:xfrm>
            <a:off x="539750" y="2133600"/>
            <a:ext cx="8280400" cy="362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r>
              <a:rPr lang="en-GB" altLang="en-US" sz="4200" b="1" dirty="0">
                <a:solidFill>
                  <a:srgbClr val="003300"/>
                </a:solidFill>
                <a:cs typeface="Arial" panose="020B0604020202020204" pitchFamily="34" charset="0"/>
              </a:rPr>
              <a:t>John 12:24.</a:t>
            </a:r>
            <a:r>
              <a:rPr lang="en-GB" altLang="en-US" sz="3800" b="1" dirty="0">
                <a:solidFill>
                  <a:srgbClr val="000066"/>
                </a:solidFill>
                <a:cs typeface="Arial" panose="020B0604020202020204" pitchFamily="34" charset="0"/>
              </a:rPr>
              <a:t>  </a:t>
            </a:r>
          </a:p>
          <a:p>
            <a:pPr algn="ctr" eaLnBrk="1" hangingPunct="1"/>
            <a:r>
              <a:rPr lang="en-GB" altLang="en-US" sz="3800" dirty="0">
                <a:cs typeface="Arial" panose="020B0604020202020204" pitchFamily="34" charset="0"/>
              </a:rPr>
              <a:t>I am telling you the truth: a grain of wheat remains no more than a single grain unless it is dropped into the ground and dies. If it does die, then it produces many grains. (GNB)</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81">
                                            <p:txEl>
                                              <p:pRg st="0" end="0"/>
                                            </p:txEl>
                                          </p:spTgt>
                                        </p:tgtEl>
                                        <p:attrNameLst>
                                          <p:attrName>style.visibility</p:attrName>
                                        </p:attrNameLst>
                                      </p:cBhvr>
                                      <p:to>
                                        <p:strVal val="visible"/>
                                      </p:to>
                                    </p:set>
                                    <p:anim calcmode="lin" valueType="num">
                                      <p:cBhvr additive="base">
                                        <p:cTn id="7" dur="500" fill="hold"/>
                                        <p:tgtEl>
                                          <p:spTgt spid="308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08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81">
                                            <p:txEl>
                                              <p:pRg st="1" end="1"/>
                                            </p:txEl>
                                          </p:spTgt>
                                        </p:tgtEl>
                                        <p:attrNameLst>
                                          <p:attrName>style.visibility</p:attrName>
                                        </p:attrNameLst>
                                      </p:cBhvr>
                                      <p:to>
                                        <p:strVal val="visible"/>
                                      </p:to>
                                    </p:set>
                                    <p:anim calcmode="lin" valueType="num">
                                      <p:cBhvr additive="base">
                                        <p:cTn id="13" dur="500" fill="hold"/>
                                        <p:tgtEl>
                                          <p:spTgt spid="308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08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1" grpId="0" uiExpand="1"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5" name="Rectangle 9">
            <a:extLst>
              <a:ext uri="{FF2B5EF4-FFF2-40B4-BE49-F238E27FC236}">
                <a16:creationId xmlns:a16="http://schemas.microsoft.com/office/drawing/2014/main" id="{B6896296-CA61-0D4F-89AC-BF05E453ED06}"/>
              </a:ext>
            </a:extLst>
          </p:cNvPr>
          <p:cNvSpPr>
            <a:spLocks noChangeArrowheads="1"/>
          </p:cNvSpPr>
          <p:nvPr/>
        </p:nvSpPr>
        <p:spPr bwMode="auto">
          <a:xfrm>
            <a:off x="838200" y="533400"/>
            <a:ext cx="7543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ctr">
              <a:spcBef>
                <a:spcPct val="20000"/>
              </a:spcBef>
              <a:defRPr sz="3200">
                <a:solidFill>
                  <a:schemeClr val="tx1"/>
                </a:solidFill>
                <a:latin typeface="Times New Roman" panose="02020603050405020304" pitchFamily="18" charset="0"/>
              </a:defRPr>
            </a:lvl1pPr>
            <a:lvl2pPr marL="742950" indent="-285750" algn="ctr">
              <a:spcBef>
                <a:spcPct val="20000"/>
              </a:spcBef>
              <a:defRPr sz="2800">
                <a:solidFill>
                  <a:schemeClr val="tx1"/>
                </a:solidFill>
                <a:latin typeface="Times New Roman" panose="02020603050405020304" pitchFamily="18" charset="0"/>
              </a:defRPr>
            </a:lvl2pPr>
            <a:lvl3pPr marL="1143000" indent="-228600" algn="ctr">
              <a:spcBef>
                <a:spcPct val="20000"/>
              </a:spcBef>
              <a:defRPr sz="2400">
                <a:solidFill>
                  <a:schemeClr val="tx1"/>
                </a:solidFill>
                <a:latin typeface="Times New Roman" panose="02020603050405020304" pitchFamily="18" charset="0"/>
              </a:defRPr>
            </a:lvl3pPr>
            <a:lvl4pPr marL="1600200" indent="-228600" algn="ctr">
              <a:spcBef>
                <a:spcPct val="20000"/>
              </a:spcBef>
              <a:defRPr sz="2000">
                <a:solidFill>
                  <a:schemeClr val="tx1"/>
                </a:solidFill>
                <a:latin typeface="Times New Roman" panose="02020603050405020304" pitchFamily="18" charset="0"/>
              </a:defRPr>
            </a:lvl4pPr>
            <a:lvl5pPr marL="2057400" indent="-228600" algn="ctr">
              <a:spcBef>
                <a:spcPct val="20000"/>
              </a:spcBef>
              <a:defRPr sz="2000">
                <a:solidFill>
                  <a:schemeClr val="tx1"/>
                </a:solidFill>
                <a:latin typeface="Times New Roman" panose="02020603050405020304" pitchFamily="18" charset="0"/>
              </a:defRPr>
            </a:lvl5pPr>
            <a:lvl6pPr marL="2514600" indent="-228600" algn="ctr" fontAlgn="base">
              <a:spcBef>
                <a:spcPct val="20000"/>
              </a:spcBef>
              <a:spcAft>
                <a:spcPct val="0"/>
              </a:spcAft>
              <a:defRPr sz="2000">
                <a:solidFill>
                  <a:schemeClr val="tx1"/>
                </a:solidFill>
                <a:latin typeface="Times New Roman" panose="02020603050405020304" pitchFamily="18" charset="0"/>
              </a:defRPr>
            </a:lvl6pPr>
            <a:lvl7pPr marL="2971800" indent="-228600" algn="ctr" fontAlgn="base">
              <a:spcBef>
                <a:spcPct val="20000"/>
              </a:spcBef>
              <a:spcAft>
                <a:spcPct val="0"/>
              </a:spcAft>
              <a:defRPr sz="2000">
                <a:solidFill>
                  <a:schemeClr val="tx1"/>
                </a:solidFill>
                <a:latin typeface="Times New Roman" panose="02020603050405020304" pitchFamily="18" charset="0"/>
              </a:defRPr>
            </a:lvl7pPr>
            <a:lvl8pPr marL="3429000" indent="-228600" algn="ctr" fontAlgn="base">
              <a:spcBef>
                <a:spcPct val="20000"/>
              </a:spcBef>
              <a:spcAft>
                <a:spcPct val="0"/>
              </a:spcAft>
              <a:defRPr sz="2000">
                <a:solidFill>
                  <a:schemeClr val="tx1"/>
                </a:solidFill>
                <a:latin typeface="Times New Roman" panose="02020603050405020304" pitchFamily="18" charset="0"/>
              </a:defRPr>
            </a:lvl8pPr>
            <a:lvl9pPr marL="3886200" indent="-228600" algn="ctr" fontAlgn="base">
              <a:spcBef>
                <a:spcPct val="20000"/>
              </a:spcBef>
              <a:spcAft>
                <a:spcPct val="0"/>
              </a:spcAft>
              <a:defRPr sz="2000">
                <a:solidFill>
                  <a:schemeClr val="tx1"/>
                </a:solidFill>
                <a:latin typeface="Times New Roman" panose="02020603050405020304" pitchFamily="18" charset="0"/>
              </a:defRPr>
            </a:lvl9pPr>
          </a:lstStyle>
          <a:p>
            <a:pPr eaLnBrk="1" hangingPunct="1"/>
            <a:r>
              <a:rPr lang="en-GB" altLang="en-US" sz="7000" dirty="0">
                <a:effectLst>
                  <a:outerShdw blurRad="38100" dist="38100" dir="2700000" algn="tl">
                    <a:srgbClr val="C0C0C0"/>
                  </a:outerShdw>
                </a:effectLst>
                <a:latin typeface="Arial" panose="020B0604020202020204" pitchFamily="34" charset="0"/>
              </a:rPr>
              <a:t>Key Bible verses</a:t>
            </a:r>
          </a:p>
        </p:txBody>
      </p:sp>
      <p:sp>
        <p:nvSpPr>
          <p:cNvPr id="24588" name="Text Box 12">
            <a:extLst>
              <a:ext uri="{FF2B5EF4-FFF2-40B4-BE49-F238E27FC236}">
                <a16:creationId xmlns:a16="http://schemas.microsoft.com/office/drawing/2014/main" id="{E3F59D4C-6E15-7B42-879A-1C7BF505A9B1}"/>
              </a:ext>
            </a:extLst>
          </p:cNvPr>
          <p:cNvSpPr txBox="1">
            <a:spLocks noChangeArrowheads="1"/>
          </p:cNvSpPr>
          <p:nvPr/>
        </p:nvSpPr>
        <p:spPr bwMode="auto">
          <a:xfrm>
            <a:off x="250825" y="2133600"/>
            <a:ext cx="8569325" cy="298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r>
              <a:rPr lang="en-GB" altLang="en-US" sz="3800" b="1" dirty="0">
                <a:solidFill>
                  <a:srgbClr val="003300"/>
                </a:solidFill>
                <a:cs typeface="Arial" panose="020B0604020202020204" pitchFamily="34" charset="0"/>
              </a:rPr>
              <a:t>Romans 8:13</a:t>
            </a:r>
            <a:r>
              <a:rPr lang="en-GB" altLang="en-US" sz="3800" dirty="0">
                <a:solidFill>
                  <a:srgbClr val="000066"/>
                </a:solidFill>
                <a:cs typeface="Arial" panose="020B0604020202020204" pitchFamily="34" charset="0"/>
              </a:rPr>
              <a:t> </a:t>
            </a:r>
          </a:p>
          <a:p>
            <a:pPr algn="ctr" eaLnBrk="1" hangingPunct="1"/>
            <a:r>
              <a:rPr lang="en-GB" altLang="en-US" sz="3800" dirty="0">
                <a:cs typeface="Arial" panose="020B0604020202020204" pitchFamily="34" charset="0"/>
              </a:rPr>
              <a:t>For if you live according to your human nature, you are going to die; but if by the Spirit you put to death your sinful actions, you will live. (GNB)</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588">
                                            <p:txEl>
                                              <p:pRg st="0" end="0"/>
                                            </p:txEl>
                                          </p:spTgt>
                                        </p:tgtEl>
                                        <p:attrNameLst>
                                          <p:attrName>style.visibility</p:attrName>
                                        </p:attrNameLst>
                                      </p:cBhvr>
                                      <p:to>
                                        <p:strVal val="visible"/>
                                      </p:to>
                                    </p:set>
                                    <p:anim calcmode="lin" valueType="num">
                                      <p:cBhvr additive="base">
                                        <p:cTn id="7" dur="500" fill="hold"/>
                                        <p:tgtEl>
                                          <p:spTgt spid="2458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458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588">
                                            <p:txEl>
                                              <p:pRg st="1" end="1"/>
                                            </p:txEl>
                                          </p:spTgt>
                                        </p:tgtEl>
                                        <p:attrNameLst>
                                          <p:attrName>style.visibility</p:attrName>
                                        </p:attrNameLst>
                                      </p:cBhvr>
                                      <p:to>
                                        <p:strVal val="visible"/>
                                      </p:to>
                                    </p:set>
                                    <p:anim calcmode="lin" valueType="num">
                                      <p:cBhvr additive="base">
                                        <p:cTn id="13" dur="500" fill="hold"/>
                                        <p:tgtEl>
                                          <p:spTgt spid="2458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4588">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8"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5" name="Rectangle 9">
            <a:extLst>
              <a:ext uri="{FF2B5EF4-FFF2-40B4-BE49-F238E27FC236}">
                <a16:creationId xmlns:a16="http://schemas.microsoft.com/office/drawing/2014/main" id="{B6896296-CA61-0D4F-89AC-BF05E453ED06}"/>
              </a:ext>
            </a:extLst>
          </p:cNvPr>
          <p:cNvSpPr>
            <a:spLocks noChangeArrowheads="1"/>
          </p:cNvSpPr>
          <p:nvPr/>
        </p:nvSpPr>
        <p:spPr bwMode="auto">
          <a:xfrm>
            <a:off x="838200" y="533400"/>
            <a:ext cx="7543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ctr">
              <a:spcBef>
                <a:spcPct val="20000"/>
              </a:spcBef>
              <a:defRPr sz="3200">
                <a:solidFill>
                  <a:schemeClr val="tx1"/>
                </a:solidFill>
                <a:latin typeface="Times New Roman" panose="02020603050405020304" pitchFamily="18" charset="0"/>
              </a:defRPr>
            </a:lvl1pPr>
            <a:lvl2pPr marL="742950" indent="-285750" algn="ctr">
              <a:spcBef>
                <a:spcPct val="20000"/>
              </a:spcBef>
              <a:defRPr sz="2800">
                <a:solidFill>
                  <a:schemeClr val="tx1"/>
                </a:solidFill>
                <a:latin typeface="Times New Roman" panose="02020603050405020304" pitchFamily="18" charset="0"/>
              </a:defRPr>
            </a:lvl2pPr>
            <a:lvl3pPr marL="1143000" indent="-228600" algn="ctr">
              <a:spcBef>
                <a:spcPct val="20000"/>
              </a:spcBef>
              <a:defRPr sz="2400">
                <a:solidFill>
                  <a:schemeClr val="tx1"/>
                </a:solidFill>
                <a:latin typeface="Times New Roman" panose="02020603050405020304" pitchFamily="18" charset="0"/>
              </a:defRPr>
            </a:lvl3pPr>
            <a:lvl4pPr marL="1600200" indent="-228600" algn="ctr">
              <a:spcBef>
                <a:spcPct val="20000"/>
              </a:spcBef>
              <a:defRPr sz="2000">
                <a:solidFill>
                  <a:schemeClr val="tx1"/>
                </a:solidFill>
                <a:latin typeface="Times New Roman" panose="02020603050405020304" pitchFamily="18" charset="0"/>
              </a:defRPr>
            </a:lvl4pPr>
            <a:lvl5pPr marL="2057400" indent="-228600" algn="ctr">
              <a:spcBef>
                <a:spcPct val="20000"/>
              </a:spcBef>
              <a:defRPr sz="2000">
                <a:solidFill>
                  <a:schemeClr val="tx1"/>
                </a:solidFill>
                <a:latin typeface="Times New Roman" panose="02020603050405020304" pitchFamily="18" charset="0"/>
              </a:defRPr>
            </a:lvl5pPr>
            <a:lvl6pPr marL="2514600" indent="-228600" algn="ctr" fontAlgn="base">
              <a:spcBef>
                <a:spcPct val="20000"/>
              </a:spcBef>
              <a:spcAft>
                <a:spcPct val="0"/>
              </a:spcAft>
              <a:defRPr sz="2000">
                <a:solidFill>
                  <a:schemeClr val="tx1"/>
                </a:solidFill>
                <a:latin typeface="Times New Roman" panose="02020603050405020304" pitchFamily="18" charset="0"/>
              </a:defRPr>
            </a:lvl6pPr>
            <a:lvl7pPr marL="2971800" indent="-228600" algn="ctr" fontAlgn="base">
              <a:spcBef>
                <a:spcPct val="20000"/>
              </a:spcBef>
              <a:spcAft>
                <a:spcPct val="0"/>
              </a:spcAft>
              <a:defRPr sz="2000">
                <a:solidFill>
                  <a:schemeClr val="tx1"/>
                </a:solidFill>
                <a:latin typeface="Times New Roman" panose="02020603050405020304" pitchFamily="18" charset="0"/>
              </a:defRPr>
            </a:lvl7pPr>
            <a:lvl8pPr marL="3429000" indent="-228600" algn="ctr" fontAlgn="base">
              <a:spcBef>
                <a:spcPct val="20000"/>
              </a:spcBef>
              <a:spcAft>
                <a:spcPct val="0"/>
              </a:spcAft>
              <a:defRPr sz="2000">
                <a:solidFill>
                  <a:schemeClr val="tx1"/>
                </a:solidFill>
                <a:latin typeface="Times New Roman" panose="02020603050405020304" pitchFamily="18" charset="0"/>
              </a:defRPr>
            </a:lvl8pPr>
            <a:lvl9pPr marL="3886200" indent="-228600" algn="ctr" fontAlgn="base">
              <a:spcBef>
                <a:spcPct val="20000"/>
              </a:spcBef>
              <a:spcAft>
                <a:spcPct val="0"/>
              </a:spcAft>
              <a:defRPr sz="2000">
                <a:solidFill>
                  <a:schemeClr val="tx1"/>
                </a:solidFill>
                <a:latin typeface="Times New Roman" panose="02020603050405020304" pitchFamily="18" charset="0"/>
              </a:defRPr>
            </a:lvl9pPr>
          </a:lstStyle>
          <a:p>
            <a:pPr eaLnBrk="1" hangingPunct="1"/>
            <a:r>
              <a:rPr lang="en-GB" altLang="en-US" sz="7000" dirty="0">
                <a:effectLst>
                  <a:outerShdw blurRad="38100" dist="38100" dir="2700000" algn="tl">
                    <a:srgbClr val="C0C0C0"/>
                  </a:outerShdw>
                </a:effectLst>
                <a:latin typeface="Arial" panose="020B0604020202020204" pitchFamily="34" charset="0"/>
              </a:rPr>
              <a:t>Key Bible verses</a:t>
            </a:r>
          </a:p>
        </p:txBody>
      </p:sp>
      <p:sp>
        <p:nvSpPr>
          <p:cNvPr id="24588" name="Text Box 12">
            <a:extLst>
              <a:ext uri="{FF2B5EF4-FFF2-40B4-BE49-F238E27FC236}">
                <a16:creationId xmlns:a16="http://schemas.microsoft.com/office/drawing/2014/main" id="{E3F59D4C-6E15-7B42-879A-1C7BF505A9B1}"/>
              </a:ext>
            </a:extLst>
          </p:cNvPr>
          <p:cNvSpPr txBox="1">
            <a:spLocks noChangeArrowheads="1"/>
          </p:cNvSpPr>
          <p:nvPr/>
        </p:nvSpPr>
        <p:spPr bwMode="auto">
          <a:xfrm>
            <a:off x="250825" y="2133600"/>
            <a:ext cx="8569325" cy="418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r>
              <a:rPr lang="en-GB" altLang="en-US" sz="3800" b="1" dirty="0">
                <a:solidFill>
                  <a:srgbClr val="003300"/>
                </a:solidFill>
                <a:cs typeface="Arial" panose="020B0604020202020204" pitchFamily="34" charset="0"/>
              </a:rPr>
              <a:t>Galatians 2:19-20</a:t>
            </a:r>
            <a:endParaRPr lang="en-GB" altLang="en-US" sz="3800" dirty="0">
              <a:solidFill>
                <a:srgbClr val="000066"/>
              </a:solidFill>
              <a:cs typeface="Arial" panose="020B0604020202020204" pitchFamily="34" charset="0"/>
            </a:endParaRPr>
          </a:p>
          <a:p>
            <a:pPr algn="ctr" eaLnBrk="1" hangingPunct="1"/>
            <a:r>
              <a:rPr lang="en-GB" altLang="en-US" sz="3800" dirty="0">
                <a:cs typeface="Arial" panose="020B0604020202020204" pitchFamily="34" charset="0"/>
              </a:rPr>
              <a:t>I have been put to death with Christ on his cross, so that it is no longer I who live, but it is Christ who lives in me. This life that I live now, I live by faith in the Son of God, who loved me and gave his life for me (GNB).</a:t>
            </a:r>
          </a:p>
        </p:txBody>
      </p:sp>
    </p:spTree>
    <p:extLst>
      <p:ext uri="{BB962C8B-B14F-4D97-AF65-F5344CB8AC3E}">
        <p14:creationId xmlns:p14="http://schemas.microsoft.com/office/powerpoint/2010/main" val="972479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588">
                                            <p:txEl>
                                              <p:pRg st="0" end="0"/>
                                            </p:txEl>
                                          </p:spTgt>
                                        </p:tgtEl>
                                        <p:attrNameLst>
                                          <p:attrName>style.visibility</p:attrName>
                                        </p:attrNameLst>
                                      </p:cBhvr>
                                      <p:to>
                                        <p:strVal val="visible"/>
                                      </p:to>
                                    </p:set>
                                    <p:anim calcmode="lin" valueType="num">
                                      <p:cBhvr additive="base">
                                        <p:cTn id="7" dur="500" fill="hold"/>
                                        <p:tgtEl>
                                          <p:spTgt spid="2458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458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588">
                                            <p:txEl>
                                              <p:pRg st="1" end="1"/>
                                            </p:txEl>
                                          </p:spTgt>
                                        </p:tgtEl>
                                        <p:attrNameLst>
                                          <p:attrName>style.visibility</p:attrName>
                                        </p:attrNameLst>
                                      </p:cBhvr>
                                      <p:to>
                                        <p:strVal val="visible"/>
                                      </p:to>
                                    </p:set>
                                    <p:anim calcmode="lin" valueType="num">
                                      <p:cBhvr additive="base">
                                        <p:cTn id="13" dur="500" fill="hold"/>
                                        <p:tgtEl>
                                          <p:spTgt spid="2458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4588">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8"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22" name="Rectangle 10">
            <a:extLst>
              <a:ext uri="{FF2B5EF4-FFF2-40B4-BE49-F238E27FC236}">
                <a16:creationId xmlns:a16="http://schemas.microsoft.com/office/drawing/2014/main" id="{FEA2017C-B5B9-1C42-A83B-8D7346BC8E2A}"/>
              </a:ext>
            </a:extLst>
          </p:cNvPr>
          <p:cNvSpPr>
            <a:spLocks noGrp="1" noChangeArrowheads="1"/>
          </p:cNvSpPr>
          <p:nvPr>
            <p:ph type="subTitle" idx="1"/>
          </p:nvPr>
        </p:nvSpPr>
        <p:spPr>
          <a:xfrm>
            <a:off x="755650" y="404813"/>
            <a:ext cx="7772400" cy="808037"/>
          </a:xfrm>
          <a:noFill/>
          <a:ln/>
        </p:spPr>
        <p:txBody>
          <a:bodyPr/>
          <a:lstStyle/>
          <a:p>
            <a:pPr>
              <a:lnSpc>
                <a:spcPct val="90000"/>
              </a:lnSpc>
            </a:pPr>
            <a:r>
              <a:rPr lang="en-GB" altLang="en-US" sz="5000">
                <a:effectLst>
                  <a:outerShdw blurRad="38100" dist="38100" dir="2700000" algn="tl">
                    <a:srgbClr val="C0C0C0"/>
                  </a:outerShdw>
                </a:effectLst>
                <a:latin typeface="Arial" panose="020B0604020202020204" pitchFamily="34" charset="0"/>
              </a:rPr>
              <a:t>What do we lay down?</a:t>
            </a:r>
          </a:p>
        </p:txBody>
      </p:sp>
      <p:sp>
        <p:nvSpPr>
          <p:cNvPr id="13323" name="Text Box 11">
            <a:extLst>
              <a:ext uri="{FF2B5EF4-FFF2-40B4-BE49-F238E27FC236}">
                <a16:creationId xmlns:a16="http://schemas.microsoft.com/office/drawing/2014/main" id="{6642B151-8C15-8043-9563-0F736E39D839}"/>
              </a:ext>
            </a:extLst>
          </p:cNvPr>
          <p:cNvSpPr txBox="1">
            <a:spLocks noChangeArrowheads="1"/>
          </p:cNvSpPr>
          <p:nvPr/>
        </p:nvSpPr>
        <p:spPr bwMode="auto">
          <a:xfrm>
            <a:off x="611188" y="1557338"/>
            <a:ext cx="8208962" cy="418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buFontTx/>
              <a:buChar char="•"/>
            </a:pPr>
            <a:r>
              <a:rPr lang="en-GB" altLang="en-US" sz="3800" dirty="0">
                <a:cs typeface="Arial" panose="020B0604020202020204" pitchFamily="34" charset="0"/>
              </a:rPr>
              <a:t> Ourselves</a:t>
            </a:r>
          </a:p>
          <a:p>
            <a:pPr eaLnBrk="1" hangingPunct="1">
              <a:buFontTx/>
              <a:buChar char="•"/>
            </a:pPr>
            <a:r>
              <a:rPr lang="en-GB" altLang="en-US" sz="3800" dirty="0">
                <a:cs typeface="Arial" panose="020B0604020202020204" pitchFamily="34" charset="0"/>
              </a:rPr>
              <a:t> Our rights </a:t>
            </a:r>
            <a:r>
              <a:rPr lang="en-GB" altLang="en-US" sz="2800" dirty="0">
                <a:cs typeface="Arial" panose="020B0604020202020204" pitchFamily="34" charset="0"/>
              </a:rPr>
              <a:t>(e.g. The right to be offended)</a:t>
            </a:r>
          </a:p>
          <a:p>
            <a:pPr eaLnBrk="1" hangingPunct="1">
              <a:buFontTx/>
              <a:buChar char="•"/>
            </a:pPr>
            <a:r>
              <a:rPr lang="en-GB" altLang="en-US" sz="3800" dirty="0">
                <a:cs typeface="Arial" panose="020B0604020202020204" pitchFamily="34" charset="0"/>
              </a:rPr>
              <a:t> Ruling our own lives</a:t>
            </a:r>
          </a:p>
          <a:p>
            <a:pPr eaLnBrk="1" hangingPunct="1">
              <a:buFontTx/>
              <a:buChar char="•"/>
            </a:pPr>
            <a:r>
              <a:rPr lang="en-GB" altLang="en-US" sz="3800" dirty="0">
                <a:cs typeface="Arial" panose="020B0604020202020204" pitchFamily="34" charset="0"/>
              </a:rPr>
              <a:t> Personal Preferences</a:t>
            </a:r>
            <a:endParaRPr lang="en-GB" altLang="en-US" sz="2000" dirty="0"/>
          </a:p>
          <a:p>
            <a:pPr eaLnBrk="1" hangingPunct="1">
              <a:buFontTx/>
              <a:buChar char="•"/>
            </a:pPr>
            <a:r>
              <a:rPr lang="en-GB" altLang="en-US" sz="3800" dirty="0"/>
              <a:t> Self-preservation</a:t>
            </a:r>
          </a:p>
          <a:p>
            <a:pPr eaLnBrk="1" hangingPunct="1">
              <a:buFontTx/>
              <a:buChar char="•"/>
            </a:pPr>
            <a:r>
              <a:rPr lang="en-GB" altLang="en-US" sz="3800" dirty="0"/>
              <a:t> Independence</a:t>
            </a:r>
            <a:r>
              <a:rPr lang="en-GB" altLang="en-US" sz="3800" dirty="0">
                <a:cs typeface="Arial" panose="020B0604020202020204" pitchFamily="34" charset="0"/>
              </a:rPr>
              <a:t> </a:t>
            </a:r>
          </a:p>
          <a:p>
            <a:pPr eaLnBrk="1" hangingPunct="1">
              <a:buFontTx/>
              <a:buChar char="•"/>
            </a:pPr>
            <a:r>
              <a:rPr lang="en-GB" altLang="en-US" sz="3800" dirty="0">
                <a:cs typeface="Arial" panose="020B0604020202020204" pitchFamily="34" charset="0"/>
              </a:rPr>
              <a:t> Pride</a:t>
            </a:r>
            <a:endParaRPr lang="en-GB" altLang="en-US" sz="38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322">
                                            <p:txEl>
                                              <p:pRg st="0" end="0"/>
                                            </p:txEl>
                                          </p:spTgt>
                                        </p:tgtEl>
                                        <p:attrNameLst>
                                          <p:attrName>style.visibility</p:attrName>
                                        </p:attrNameLst>
                                      </p:cBhvr>
                                      <p:to>
                                        <p:strVal val="visible"/>
                                      </p:to>
                                    </p:set>
                                    <p:anim calcmode="lin" valueType="num">
                                      <p:cBhvr additive="base">
                                        <p:cTn id="7" dur="500" fill="hold"/>
                                        <p:tgtEl>
                                          <p:spTgt spid="1332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332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323">
                                            <p:txEl>
                                              <p:pRg st="0" end="0"/>
                                            </p:txEl>
                                          </p:spTgt>
                                        </p:tgtEl>
                                        <p:attrNameLst>
                                          <p:attrName>style.visibility</p:attrName>
                                        </p:attrNameLst>
                                      </p:cBhvr>
                                      <p:to>
                                        <p:strVal val="visible"/>
                                      </p:to>
                                    </p:set>
                                    <p:anim calcmode="lin" valueType="num">
                                      <p:cBhvr additive="base">
                                        <p:cTn id="13" dur="500" fill="hold"/>
                                        <p:tgtEl>
                                          <p:spTgt spid="1332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33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3323">
                                            <p:txEl>
                                              <p:pRg st="1" end="1"/>
                                            </p:txEl>
                                          </p:spTgt>
                                        </p:tgtEl>
                                        <p:attrNameLst>
                                          <p:attrName>style.visibility</p:attrName>
                                        </p:attrNameLst>
                                      </p:cBhvr>
                                      <p:to>
                                        <p:strVal val="visible"/>
                                      </p:to>
                                    </p:set>
                                    <p:anim calcmode="lin" valueType="num">
                                      <p:cBhvr additive="base">
                                        <p:cTn id="19" dur="500" fill="hold"/>
                                        <p:tgtEl>
                                          <p:spTgt spid="1332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33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3323">
                                            <p:txEl>
                                              <p:pRg st="2" end="2"/>
                                            </p:txEl>
                                          </p:spTgt>
                                        </p:tgtEl>
                                        <p:attrNameLst>
                                          <p:attrName>style.visibility</p:attrName>
                                        </p:attrNameLst>
                                      </p:cBhvr>
                                      <p:to>
                                        <p:strVal val="visible"/>
                                      </p:to>
                                    </p:set>
                                    <p:anim calcmode="lin" valueType="num">
                                      <p:cBhvr additive="base">
                                        <p:cTn id="25" dur="500" fill="hold"/>
                                        <p:tgtEl>
                                          <p:spTgt spid="13323">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332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3323">
                                            <p:txEl>
                                              <p:pRg st="3" end="3"/>
                                            </p:txEl>
                                          </p:spTgt>
                                        </p:tgtEl>
                                        <p:attrNameLst>
                                          <p:attrName>style.visibility</p:attrName>
                                        </p:attrNameLst>
                                      </p:cBhvr>
                                      <p:to>
                                        <p:strVal val="visible"/>
                                      </p:to>
                                    </p:set>
                                    <p:anim calcmode="lin" valueType="num">
                                      <p:cBhvr additive="base">
                                        <p:cTn id="31" dur="500" fill="hold"/>
                                        <p:tgtEl>
                                          <p:spTgt spid="13323">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332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3323">
                                            <p:txEl>
                                              <p:pRg st="4" end="4"/>
                                            </p:txEl>
                                          </p:spTgt>
                                        </p:tgtEl>
                                        <p:attrNameLst>
                                          <p:attrName>style.visibility</p:attrName>
                                        </p:attrNameLst>
                                      </p:cBhvr>
                                      <p:to>
                                        <p:strVal val="visible"/>
                                      </p:to>
                                    </p:set>
                                    <p:anim calcmode="lin" valueType="num">
                                      <p:cBhvr additive="base">
                                        <p:cTn id="37" dur="500" fill="hold"/>
                                        <p:tgtEl>
                                          <p:spTgt spid="13323">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332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3323">
                                            <p:txEl>
                                              <p:pRg st="5" end="5"/>
                                            </p:txEl>
                                          </p:spTgt>
                                        </p:tgtEl>
                                        <p:attrNameLst>
                                          <p:attrName>style.visibility</p:attrName>
                                        </p:attrNameLst>
                                      </p:cBhvr>
                                      <p:to>
                                        <p:strVal val="visible"/>
                                      </p:to>
                                    </p:set>
                                    <p:anim calcmode="lin" valueType="num">
                                      <p:cBhvr additive="base">
                                        <p:cTn id="43" dur="500" fill="hold"/>
                                        <p:tgtEl>
                                          <p:spTgt spid="13323">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332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3323">
                                            <p:txEl>
                                              <p:pRg st="6" end="6"/>
                                            </p:txEl>
                                          </p:spTgt>
                                        </p:tgtEl>
                                        <p:attrNameLst>
                                          <p:attrName>style.visibility</p:attrName>
                                        </p:attrNameLst>
                                      </p:cBhvr>
                                      <p:to>
                                        <p:strVal val="visible"/>
                                      </p:to>
                                    </p:set>
                                    <p:anim calcmode="lin" valueType="num">
                                      <p:cBhvr additive="base">
                                        <p:cTn id="49" dur="500" fill="hold"/>
                                        <p:tgtEl>
                                          <p:spTgt spid="13323">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332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2" grpId="0" build="p" autoUpdateAnimBg="0"/>
      <p:bldP spid="1332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a:extLst>
              <a:ext uri="{FF2B5EF4-FFF2-40B4-BE49-F238E27FC236}">
                <a16:creationId xmlns:a16="http://schemas.microsoft.com/office/drawing/2014/main" id="{DE9FF258-B692-344C-9832-B7D334D26E27}"/>
              </a:ext>
            </a:extLst>
          </p:cNvPr>
          <p:cNvSpPr>
            <a:spLocks noChangeArrowheads="1"/>
          </p:cNvSpPr>
          <p:nvPr/>
        </p:nvSpPr>
        <p:spPr bwMode="auto">
          <a:xfrm>
            <a:off x="755650" y="404813"/>
            <a:ext cx="7772400" cy="808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spcBef>
                <a:spcPct val="20000"/>
              </a:spcBef>
              <a:defRPr sz="3200">
                <a:solidFill>
                  <a:schemeClr val="tx1"/>
                </a:solidFill>
                <a:latin typeface="Times New Roman" panose="02020603050405020304" pitchFamily="18" charset="0"/>
              </a:defRPr>
            </a:lvl1pPr>
            <a:lvl2pPr algn="ctr">
              <a:spcBef>
                <a:spcPct val="20000"/>
              </a:spcBef>
              <a:defRPr sz="2800">
                <a:solidFill>
                  <a:schemeClr val="tx1"/>
                </a:solidFill>
                <a:latin typeface="Times New Roman" panose="02020603050405020304" pitchFamily="18" charset="0"/>
              </a:defRPr>
            </a:lvl2pPr>
            <a:lvl3pPr algn="ctr">
              <a:spcBef>
                <a:spcPct val="20000"/>
              </a:spcBef>
              <a:defRPr sz="2400">
                <a:solidFill>
                  <a:schemeClr val="tx1"/>
                </a:solidFill>
                <a:latin typeface="Times New Roman" panose="02020603050405020304" pitchFamily="18" charset="0"/>
              </a:defRPr>
            </a:lvl3pPr>
            <a:lvl4pPr algn="ctr">
              <a:spcBef>
                <a:spcPct val="20000"/>
              </a:spcBef>
              <a:defRPr sz="2000">
                <a:solidFill>
                  <a:schemeClr val="tx1"/>
                </a:solidFill>
                <a:latin typeface="Times New Roman" panose="02020603050405020304" pitchFamily="18" charset="0"/>
              </a:defRPr>
            </a:lvl4pPr>
            <a:lvl5pPr algn="ctr">
              <a:spcBef>
                <a:spcPct val="20000"/>
              </a:spcBef>
              <a:defRPr sz="2000">
                <a:solidFill>
                  <a:schemeClr val="tx1"/>
                </a:solidFill>
                <a:latin typeface="Times New Roman" panose="02020603050405020304" pitchFamily="18" charset="0"/>
              </a:defRPr>
            </a:lvl5pPr>
            <a:lvl6pPr algn="ctr" fontAlgn="base">
              <a:spcBef>
                <a:spcPct val="20000"/>
              </a:spcBef>
              <a:spcAft>
                <a:spcPct val="0"/>
              </a:spcAft>
              <a:defRPr sz="2000">
                <a:solidFill>
                  <a:schemeClr val="tx1"/>
                </a:solidFill>
                <a:latin typeface="Times New Roman" panose="02020603050405020304" pitchFamily="18" charset="0"/>
              </a:defRPr>
            </a:lvl6pPr>
            <a:lvl7pPr algn="ctr" fontAlgn="base">
              <a:spcBef>
                <a:spcPct val="20000"/>
              </a:spcBef>
              <a:spcAft>
                <a:spcPct val="0"/>
              </a:spcAft>
              <a:defRPr sz="2000">
                <a:solidFill>
                  <a:schemeClr val="tx1"/>
                </a:solidFill>
                <a:latin typeface="Times New Roman" panose="02020603050405020304" pitchFamily="18" charset="0"/>
              </a:defRPr>
            </a:lvl7pPr>
            <a:lvl8pPr algn="ctr" fontAlgn="base">
              <a:spcBef>
                <a:spcPct val="20000"/>
              </a:spcBef>
              <a:spcAft>
                <a:spcPct val="0"/>
              </a:spcAft>
              <a:defRPr sz="2000">
                <a:solidFill>
                  <a:schemeClr val="tx1"/>
                </a:solidFill>
                <a:latin typeface="Times New Roman" panose="02020603050405020304" pitchFamily="18" charset="0"/>
              </a:defRPr>
            </a:lvl8pPr>
            <a:lvl9pPr algn="ctr" fontAlgn="base">
              <a:spcBef>
                <a:spcPct val="20000"/>
              </a:spcBef>
              <a:spcAft>
                <a:spcPct val="0"/>
              </a:spcAft>
              <a:defRPr sz="2000">
                <a:solidFill>
                  <a:schemeClr val="tx1"/>
                </a:solidFill>
                <a:latin typeface="Times New Roman" panose="02020603050405020304" pitchFamily="18" charset="0"/>
              </a:defRPr>
            </a:lvl9pPr>
          </a:lstStyle>
          <a:p>
            <a:pPr eaLnBrk="1" hangingPunct="1">
              <a:lnSpc>
                <a:spcPct val="90000"/>
              </a:lnSpc>
            </a:pPr>
            <a:r>
              <a:rPr lang="en-GB" altLang="en-US" sz="5000">
                <a:effectLst>
                  <a:outerShdw blurRad="38100" dist="38100" dir="2700000" algn="tl">
                    <a:srgbClr val="C0C0C0"/>
                  </a:outerShdw>
                </a:effectLst>
                <a:latin typeface="Arial" panose="020B0604020202020204" pitchFamily="34" charset="0"/>
              </a:rPr>
              <a:t>Some Examples</a:t>
            </a:r>
          </a:p>
        </p:txBody>
      </p:sp>
      <p:sp>
        <p:nvSpPr>
          <p:cNvPr id="27653" name="Text Box 5">
            <a:extLst>
              <a:ext uri="{FF2B5EF4-FFF2-40B4-BE49-F238E27FC236}">
                <a16:creationId xmlns:a16="http://schemas.microsoft.com/office/drawing/2014/main" id="{4998D2ED-AEFF-F945-85D8-8909359ABAB7}"/>
              </a:ext>
            </a:extLst>
          </p:cNvPr>
          <p:cNvSpPr txBox="1">
            <a:spLocks noChangeArrowheads="1"/>
          </p:cNvSpPr>
          <p:nvPr/>
        </p:nvSpPr>
        <p:spPr bwMode="auto">
          <a:xfrm>
            <a:off x="611188" y="1557338"/>
            <a:ext cx="8208962" cy="448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buFontTx/>
              <a:buChar char="•"/>
            </a:pPr>
            <a:r>
              <a:rPr lang="en-GB" altLang="en-US" sz="2800" dirty="0"/>
              <a:t> When we are deliberately snubbed or ignored, and don’t get wound up by it, but accept that God has our best purposes at heart; </a:t>
            </a:r>
          </a:p>
          <a:p>
            <a:pPr lvl="2" eaLnBrk="1" hangingPunct="1">
              <a:buFontTx/>
              <a:buChar char="•"/>
            </a:pPr>
            <a:r>
              <a:rPr lang="en-GB" altLang="en-US" sz="2400" i="1" dirty="0"/>
              <a:t>That is dying to self</a:t>
            </a:r>
          </a:p>
          <a:p>
            <a:pPr eaLnBrk="1" hangingPunct="1">
              <a:buFontTx/>
              <a:buChar char="•"/>
            </a:pPr>
            <a:endParaRPr lang="en-GB" altLang="en-US" sz="1600" i="1" dirty="0"/>
          </a:p>
          <a:p>
            <a:pPr eaLnBrk="1" hangingPunct="1">
              <a:buFontTx/>
              <a:buChar char="•"/>
            </a:pPr>
            <a:r>
              <a:rPr lang="en-GB" altLang="en-US" sz="2800" dirty="0"/>
              <a:t> When our good ideas are ignored, we are ridiculed, and we don’t find ourselves getting defensive, but remain secure in the knowledge of God’s love for us, and that his perfect will always prevails; </a:t>
            </a:r>
          </a:p>
          <a:p>
            <a:pPr lvl="2" eaLnBrk="1" hangingPunct="1">
              <a:buFontTx/>
              <a:buChar char="•"/>
            </a:pPr>
            <a:r>
              <a:rPr lang="en-GB" altLang="en-US" sz="2400" i="1" dirty="0"/>
              <a:t>That is dying to self</a:t>
            </a:r>
            <a:endParaRPr lang="en-GB"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653">
                                            <p:txEl>
                                              <p:pRg st="0" end="0"/>
                                            </p:txEl>
                                          </p:spTgt>
                                        </p:tgtEl>
                                        <p:attrNameLst>
                                          <p:attrName>style.visibility</p:attrName>
                                        </p:attrNameLst>
                                      </p:cBhvr>
                                      <p:to>
                                        <p:strVal val="visible"/>
                                      </p:to>
                                    </p:set>
                                    <p:anim calcmode="lin" valueType="num">
                                      <p:cBhvr additive="base">
                                        <p:cTn id="7" dur="500" fill="hold"/>
                                        <p:tgtEl>
                                          <p:spTgt spid="2765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765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7653">
                                            <p:txEl>
                                              <p:pRg st="1" end="1"/>
                                            </p:txEl>
                                          </p:spTgt>
                                        </p:tgtEl>
                                        <p:attrNameLst>
                                          <p:attrName>style.visibility</p:attrName>
                                        </p:attrNameLst>
                                      </p:cBhvr>
                                      <p:to>
                                        <p:strVal val="visible"/>
                                      </p:to>
                                    </p:set>
                                    <p:anim calcmode="lin" valueType="num">
                                      <p:cBhvr additive="base">
                                        <p:cTn id="11" dur="500" fill="hold"/>
                                        <p:tgtEl>
                                          <p:spTgt spid="2765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765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7653">
                                            <p:txEl>
                                              <p:pRg st="3" end="3"/>
                                            </p:txEl>
                                          </p:spTgt>
                                        </p:tgtEl>
                                        <p:attrNameLst>
                                          <p:attrName>style.visibility</p:attrName>
                                        </p:attrNameLst>
                                      </p:cBhvr>
                                      <p:to>
                                        <p:strVal val="visible"/>
                                      </p:to>
                                    </p:set>
                                    <p:anim calcmode="lin" valueType="num">
                                      <p:cBhvr additive="base">
                                        <p:cTn id="17" dur="500" fill="hold"/>
                                        <p:tgtEl>
                                          <p:spTgt spid="27653">
                                            <p:txEl>
                                              <p:pRg st="3" end="3"/>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7653">
                                            <p:txEl>
                                              <p:pRg st="3" end="3"/>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7653">
                                            <p:txEl>
                                              <p:pRg st="4" end="4"/>
                                            </p:txEl>
                                          </p:spTgt>
                                        </p:tgtEl>
                                        <p:attrNameLst>
                                          <p:attrName>style.visibility</p:attrName>
                                        </p:attrNameLst>
                                      </p:cBhvr>
                                      <p:to>
                                        <p:strVal val="visible"/>
                                      </p:to>
                                    </p:set>
                                    <p:anim calcmode="lin" valueType="num">
                                      <p:cBhvr additive="base">
                                        <p:cTn id="21" dur="500" fill="hold"/>
                                        <p:tgtEl>
                                          <p:spTgt spid="27653">
                                            <p:txEl>
                                              <p:pRg st="4" end="4"/>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2765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4">
            <a:extLst>
              <a:ext uri="{FF2B5EF4-FFF2-40B4-BE49-F238E27FC236}">
                <a16:creationId xmlns:a16="http://schemas.microsoft.com/office/drawing/2014/main" id="{8108E482-D7DE-2049-8054-033C5993C706}"/>
              </a:ext>
            </a:extLst>
          </p:cNvPr>
          <p:cNvSpPr>
            <a:spLocks noChangeArrowheads="1"/>
          </p:cNvSpPr>
          <p:nvPr/>
        </p:nvSpPr>
        <p:spPr bwMode="auto">
          <a:xfrm>
            <a:off x="755650" y="404813"/>
            <a:ext cx="7772400" cy="808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spcBef>
                <a:spcPct val="20000"/>
              </a:spcBef>
              <a:defRPr sz="3200">
                <a:solidFill>
                  <a:schemeClr val="tx1"/>
                </a:solidFill>
                <a:latin typeface="Times New Roman" panose="02020603050405020304" pitchFamily="18" charset="0"/>
              </a:defRPr>
            </a:lvl1pPr>
            <a:lvl2pPr algn="ctr">
              <a:spcBef>
                <a:spcPct val="20000"/>
              </a:spcBef>
              <a:defRPr sz="2800">
                <a:solidFill>
                  <a:schemeClr val="tx1"/>
                </a:solidFill>
                <a:latin typeface="Times New Roman" panose="02020603050405020304" pitchFamily="18" charset="0"/>
              </a:defRPr>
            </a:lvl2pPr>
            <a:lvl3pPr algn="ctr">
              <a:spcBef>
                <a:spcPct val="20000"/>
              </a:spcBef>
              <a:defRPr sz="2400">
                <a:solidFill>
                  <a:schemeClr val="tx1"/>
                </a:solidFill>
                <a:latin typeface="Times New Roman" panose="02020603050405020304" pitchFamily="18" charset="0"/>
              </a:defRPr>
            </a:lvl3pPr>
            <a:lvl4pPr algn="ctr">
              <a:spcBef>
                <a:spcPct val="20000"/>
              </a:spcBef>
              <a:defRPr sz="2000">
                <a:solidFill>
                  <a:schemeClr val="tx1"/>
                </a:solidFill>
                <a:latin typeface="Times New Roman" panose="02020603050405020304" pitchFamily="18" charset="0"/>
              </a:defRPr>
            </a:lvl4pPr>
            <a:lvl5pPr algn="ctr">
              <a:spcBef>
                <a:spcPct val="20000"/>
              </a:spcBef>
              <a:defRPr sz="2000">
                <a:solidFill>
                  <a:schemeClr val="tx1"/>
                </a:solidFill>
                <a:latin typeface="Times New Roman" panose="02020603050405020304" pitchFamily="18" charset="0"/>
              </a:defRPr>
            </a:lvl5pPr>
            <a:lvl6pPr algn="ctr" fontAlgn="base">
              <a:spcBef>
                <a:spcPct val="20000"/>
              </a:spcBef>
              <a:spcAft>
                <a:spcPct val="0"/>
              </a:spcAft>
              <a:defRPr sz="2000">
                <a:solidFill>
                  <a:schemeClr val="tx1"/>
                </a:solidFill>
                <a:latin typeface="Times New Roman" panose="02020603050405020304" pitchFamily="18" charset="0"/>
              </a:defRPr>
            </a:lvl6pPr>
            <a:lvl7pPr algn="ctr" fontAlgn="base">
              <a:spcBef>
                <a:spcPct val="20000"/>
              </a:spcBef>
              <a:spcAft>
                <a:spcPct val="0"/>
              </a:spcAft>
              <a:defRPr sz="2000">
                <a:solidFill>
                  <a:schemeClr val="tx1"/>
                </a:solidFill>
                <a:latin typeface="Times New Roman" panose="02020603050405020304" pitchFamily="18" charset="0"/>
              </a:defRPr>
            </a:lvl7pPr>
            <a:lvl8pPr algn="ctr" fontAlgn="base">
              <a:spcBef>
                <a:spcPct val="20000"/>
              </a:spcBef>
              <a:spcAft>
                <a:spcPct val="0"/>
              </a:spcAft>
              <a:defRPr sz="2000">
                <a:solidFill>
                  <a:schemeClr val="tx1"/>
                </a:solidFill>
                <a:latin typeface="Times New Roman" panose="02020603050405020304" pitchFamily="18" charset="0"/>
              </a:defRPr>
            </a:lvl8pPr>
            <a:lvl9pPr algn="ctr" fontAlgn="base">
              <a:spcBef>
                <a:spcPct val="20000"/>
              </a:spcBef>
              <a:spcAft>
                <a:spcPct val="0"/>
              </a:spcAft>
              <a:defRPr sz="2000">
                <a:solidFill>
                  <a:schemeClr val="tx1"/>
                </a:solidFill>
                <a:latin typeface="Times New Roman" panose="02020603050405020304" pitchFamily="18" charset="0"/>
              </a:defRPr>
            </a:lvl9pPr>
          </a:lstStyle>
          <a:p>
            <a:pPr eaLnBrk="1" hangingPunct="1">
              <a:lnSpc>
                <a:spcPct val="90000"/>
              </a:lnSpc>
            </a:pPr>
            <a:r>
              <a:rPr lang="en-GB" altLang="en-US" sz="5000">
                <a:effectLst>
                  <a:outerShdw blurRad="38100" dist="38100" dir="2700000" algn="tl">
                    <a:srgbClr val="C0C0C0"/>
                  </a:outerShdw>
                </a:effectLst>
                <a:latin typeface="Arial" panose="020B0604020202020204" pitchFamily="34" charset="0"/>
              </a:rPr>
              <a:t>Some Examples</a:t>
            </a:r>
          </a:p>
        </p:txBody>
      </p:sp>
      <p:sp>
        <p:nvSpPr>
          <p:cNvPr id="28677" name="Text Box 5">
            <a:extLst>
              <a:ext uri="{FF2B5EF4-FFF2-40B4-BE49-F238E27FC236}">
                <a16:creationId xmlns:a16="http://schemas.microsoft.com/office/drawing/2014/main" id="{12073AC6-31D6-1344-810A-3E1A61768857}"/>
              </a:ext>
            </a:extLst>
          </p:cNvPr>
          <p:cNvSpPr txBox="1">
            <a:spLocks noChangeArrowheads="1"/>
          </p:cNvSpPr>
          <p:nvPr/>
        </p:nvSpPr>
        <p:spPr bwMode="auto">
          <a:xfrm>
            <a:off x="611188" y="1557338"/>
            <a:ext cx="8208962" cy="362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buFontTx/>
              <a:buChar char="•"/>
            </a:pPr>
            <a:r>
              <a:rPr lang="en-GB" altLang="en-US" sz="2800" dirty="0"/>
              <a:t> When we have learned to be content in any situation and with any food, clothing and are content in God’s provision for us; </a:t>
            </a:r>
          </a:p>
          <a:p>
            <a:pPr lvl="2" eaLnBrk="1" hangingPunct="1">
              <a:buFontTx/>
              <a:buChar char="•"/>
            </a:pPr>
            <a:r>
              <a:rPr lang="en-GB" altLang="en-US" sz="2400" i="1" dirty="0"/>
              <a:t>That is dying to self</a:t>
            </a:r>
          </a:p>
          <a:p>
            <a:pPr eaLnBrk="1" hangingPunct="1">
              <a:buFontTx/>
              <a:buChar char="•"/>
            </a:pPr>
            <a:endParaRPr lang="en-GB" altLang="en-US" sz="1600" i="1" dirty="0"/>
          </a:p>
          <a:p>
            <a:pPr eaLnBrk="1" hangingPunct="1">
              <a:buFontTx/>
              <a:buChar char="•"/>
            </a:pPr>
            <a:r>
              <a:rPr lang="en-GB" altLang="en-US" sz="2800" dirty="0"/>
              <a:t> When we don’t dominate conversations or choose to spend ages talking about ourselves and embrace anonymity with cheerful acceptance;</a:t>
            </a:r>
            <a:r>
              <a:rPr lang="en-GB" altLang="en-US" dirty="0"/>
              <a:t> </a:t>
            </a:r>
            <a:r>
              <a:rPr lang="en-GB" altLang="en-US" sz="2800" dirty="0"/>
              <a:t> </a:t>
            </a:r>
          </a:p>
          <a:p>
            <a:pPr lvl="2" eaLnBrk="1" hangingPunct="1">
              <a:buFontTx/>
              <a:buChar char="•"/>
            </a:pPr>
            <a:r>
              <a:rPr lang="en-GB" altLang="en-US" sz="2400" i="1" dirty="0"/>
              <a:t>That is dying to self</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7">
                                            <p:txEl>
                                              <p:pRg st="0" end="0"/>
                                            </p:txEl>
                                          </p:spTgt>
                                        </p:tgtEl>
                                        <p:attrNameLst>
                                          <p:attrName>style.visibility</p:attrName>
                                        </p:attrNameLst>
                                      </p:cBhvr>
                                      <p:to>
                                        <p:strVal val="visible"/>
                                      </p:to>
                                    </p:set>
                                    <p:anim calcmode="lin" valueType="num">
                                      <p:cBhvr additive="base">
                                        <p:cTn id="7" dur="500" fill="hold"/>
                                        <p:tgtEl>
                                          <p:spTgt spid="2867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867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8677">
                                            <p:txEl>
                                              <p:pRg st="1" end="1"/>
                                            </p:txEl>
                                          </p:spTgt>
                                        </p:tgtEl>
                                        <p:attrNameLst>
                                          <p:attrName>style.visibility</p:attrName>
                                        </p:attrNameLst>
                                      </p:cBhvr>
                                      <p:to>
                                        <p:strVal val="visible"/>
                                      </p:to>
                                    </p:set>
                                    <p:anim calcmode="lin" valueType="num">
                                      <p:cBhvr additive="base">
                                        <p:cTn id="11" dur="500" fill="hold"/>
                                        <p:tgtEl>
                                          <p:spTgt spid="28677">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867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8677">
                                            <p:txEl>
                                              <p:pRg st="3" end="3"/>
                                            </p:txEl>
                                          </p:spTgt>
                                        </p:tgtEl>
                                        <p:attrNameLst>
                                          <p:attrName>style.visibility</p:attrName>
                                        </p:attrNameLst>
                                      </p:cBhvr>
                                      <p:to>
                                        <p:strVal val="visible"/>
                                      </p:to>
                                    </p:set>
                                    <p:anim calcmode="lin" valueType="num">
                                      <p:cBhvr additive="base">
                                        <p:cTn id="17" dur="500" fill="hold"/>
                                        <p:tgtEl>
                                          <p:spTgt spid="28677">
                                            <p:txEl>
                                              <p:pRg st="3" end="3"/>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8677">
                                            <p:txEl>
                                              <p:pRg st="3" end="3"/>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8677">
                                            <p:txEl>
                                              <p:pRg st="4" end="4"/>
                                            </p:txEl>
                                          </p:spTgt>
                                        </p:tgtEl>
                                        <p:attrNameLst>
                                          <p:attrName>style.visibility</p:attrName>
                                        </p:attrNameLst>
                                      </p:cBhvr>
                                      <p:to>
                                        <p:strVal val="visible"/>
                                      </p:to>
                                    </p:set>
                                    <p:anim calcmode="lin" valueType="num">
                                      <p:cBhvr additive="base">
                                        <p:cTn id="21" dur="500" fill="hold"/>
                                        <p:tgtEl>
                                          <p:spTgt spid="28677">
                                            <p:txEl>
                                              <p:pRg st="4" end="4"/>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2867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7"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4">
            <a:extLst>
              <a:ext uri="{FF2B5EF4-FFF2-40B4-BE49-F238E27FC236}">
                <a16:creationId xmlns:a16="http://schemas.microsoft.com/office/drawing/2014/main" id="{4D262085-1861-8C42-89CC-F9955A1389C8}"/>
              </a:ext>
            </a:extLst>
          </p:cNvPr>
          <p:cNvSpPr>
            <a:spLocks noChangeArrowheads="1"/>
          </p:cNvSpPr>
          <p:nvPr/>
        </p:nvSpPr>
        <p:spPr bwMode="auto">
          <a:xfrm>
            <a:off x="755650" y="404813"/>
            <a:ext cx="7772400" cy="808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spcBef>
                <a:spcPct val="20000"/>
              </a:spcBef>
              <a:defRPr sz="3200">
                <a:solidFill>
                  <a:schemeClr val="tx1"/>
                </a:solidFill>
                <a:latin typeface="Times New Roman" panose="02020603050405020304" pitchFamily="18" charset="0"/>
              </a:defRPr>
            </a:lvl1pPr>
            <a:lvl2pPr algn="ctr">
              <a:spcBef>
                <a:spcPct val="20000"/>
              </a:spcBef>
              <a:defRPr sz="2800">
                <a:solidFill>
                  <a:schemeClr val="tx1"/>
                </a:solidFill>
                <a:latin typeface="Times New Roman" panose="02020603050405020304" pitchFamily="18" charset="0"/>
              </a:defRPr>
            </a:lvl2pPr>
            <a:lvl3pPr algn="ctr">
              <a:spcBef>
                <a:spcPct val="20000"/>
              </a:spcBef>
              <a:defRPr sz="2400">
                <a:solidFill>
                  <a:schemeClr val="tx1"/>
                </a:solidFill>
                <a:latin typeface="Times New Roman" panose="02020603050405020304" pitchFamily="18" charset="0"/>
              </a:defRPr>
            </a:lvl3pPr>
            <a:lvl4pPr algn="ctr">
              <a:spcBef>
                <a:spcPct val="20000"/>
              </a:spcBef>
              <a:defRPr sz="2000">
                <a:solidFill>
                  <a:schemeClr val="tx1"/>
                </a:solidFill>
                <a:latin typeface="Times New Roman" panose="02020603050405020304" pitchFamily="18" charset="0"/>
              </a:defRPr>
            </a:lvl4pPr>
            <a:lvl5pPr algn="ctr">
              <a:spcBef>
                <a:spcPct val="20000"/>
              </a:spcBef>
              <a:defRPr sz="2000">
                <a:solidFill>
                  <a:schemeClr val="tx1"/>
                </a:solidFill>
                <a:latin typeface="Times New Roman" panose="02020603050405020304" pitchFamily="18" charset="0"/>
              </a:defRPr>
            </a:lvl5pPr>
            <a:lvl6pPr algn="ctr" fontAlgn="base">
              <a:spcBef>
                <a:spcPct val="20000"/>
              </a:spcBef>
              <a:spcAft>
                <a:spcPct val="0"/>
              </a:spcAft>
              <a:defRPr sz="2000">
                <a:solidFill>
                  <a:schemeClr val="tx1"/>
                </a:solidFill>
                <a:latin typeface="Times New Roman" panose="02020603050405020304" pitchFamily="18" charset="0"/>
              </a:defRPr>
            </a:lvl6pPr>
            <a:lvl7pPr algn="ctr" fontAlgn="base">
              <a:spcBef>
                <a:spcPct val="20000"/>
              </a:spcBef>
              <a:spcAft>
                <a:spcPct val="0"/>
              </a:spcAft>
              <a:defRPr sz="2000">
                <a:solidFill>
                  <a:schemeClr val="tx1"/>
                </a:solidFill>
                <a:latin typeface="Times New Roman" panose="02020603050405020304" pitchFamily="18" charset="0"/>
              </a:defRPr>
            </a:lvl7pPr>
            <a:lvl8pPr algn="ctr" fontAlgn="base">
              <a:spcBef>
                <a:spcPct val="20000"/>
              </a:spcBef>
              <a:spcAft>
                <a:spcPct val="0"/>
              </a:spcAft>
              <a:defRPr sz="2000">
                <a:solidFill>
                  <a:schemeClr val="tx1"/>
                </a:solidFill>
                <a:latin typeface="Times New Roman" panose="02020603050405020304" pitchFamily="18" charset="0"/>
              </a:defRPr>
            </a:lvl8pPr>
            <a:lvl9pPr algn="ctr" fontAlgn="base">
              <a:spcBef>
                <a:spcPct val="20000"/>
              </a:spcBef>
              <a:spcAft>
                <a:spcPct val="0"/>
              </a:spcAft>
              <a:defRPr sz="2000">
                <a:solidFill>
                  <a:schemeClr val="tx1"/>
                </a:solidFill>
                <a:latin typeface="Times New Roman" panose="02020603050405020304" pitchFamily="18" charset="0"/>
              </a:defRPr>
            </a:lvl9pPr>
          </a:lstStyle>
          <a:p>
            <a:pPr eaLnBrk="1" hangingPunct="1">
              <a:lnSpc>
                <a:spcPct val="90000"/>
              </a:lnSpc>
            </a:pPr>
            <a:r>
              <a:rPr lang="en-GB" altLang="en-US" sz="5000">
                <a:effectLst>
                  <a:outerShdw blurRad="38100" dist="38100" dir="2700000" algn="tl">
                    <a:srgbClr val="C0C0C0"/>
                  </a:outerShdw>
                </a:effectLst>
                <a:latin typeface="Arial" panose="020B0604020202020204" pitchFamily="34" charset="0"/>
              </a:rPr>
              <a:t>Some Examples</a:t>
            </a:r>
          </a:p>
        </p:txBody>
      </p:sp>
      <p:sp>
        <p:nvSpPr>
          <p:cNvPr id="29701" name="Text Box 5">
            <a:extLst>
              <a:ext uri="{FF2B5EF4-FFF2-40B4-BE49-F238E27FC236}">
                <a16:creationId xmlns:a16="http://schemas.microsoft.com/office/drawing/2014/main" id="{35F79B2C-0B39-B142-AD21-43BC2FBEAAF2}"/>
              </a:ext>
            </a:extLst>
          </p:cNvPr>
          <p:cNvSpPr txBox="1">
            <a:spLocks noChangeArrowheads="1"/>
          </p:cNvSpPr>
          <p:nvPr/>
        </p:nvSpPr>
        <p:spPr bwMode="auto">
          <a:xfrm>
            <a:off x="611188" y="1557338"/>
            <a:ext cx="8208962" cy="4056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buFontTx/>
              <a:buChar char="•"/>
            </a:pPr>
            <a:r>
              <a:rPr lang="en-GB" altLang="en-US" sz="2800" dirty="0"/>
              <a:t> When our friends prosper, and all their dreams are fulfilled while ours don’t seem to have left the starting blocks, and we can still rejoice in their success wholeheartedly;</a:t>
            </a:r>
            <a:r>
              <a:rPr lang="en-GB" altLang="en-US" dirty="0"/>
              <a:t> </a:t>
            </a:r>
            <a:endParaRPr lang="en-GB" altLang="en-US" sz="2800" dirty="0"/>
          </a:p>
          <a:p>
            <a:pPr lvl="2" eaLnBrk="1" hangingPunct="1">
              <a:buFontTx/>
              <a:buChar char="•"/>
            </a:pPr>
            <a:r>
              <a:rPr lang="en-GB" altLang="en-US" sz="2400" i="1" dirty="0"/>
              <a:t>That is dying to self</a:t>
            </a:r>
          </a:p>
          <a:p>
            <a:pPr eaLnBrk="1" hangingPunct="1">
              <a:buFontTx/>
              <a:buChar char="•"/>
            </a:pPr>
            <a:endParaRPr lang="en-GB" altLang="en-US" sz="1600" i="1" dirty="0"/>
          </a:p>
          <a:p>
            <a:pPr eaLnBrk="1" hangingPunct="1">
              <a:buFontTx/>
              <a:buChar char="•"/>
            </a:pPr>
            <a:r>
              <a:rPr lang="en-GB" altLang="en-US" sz="2800" dirty="0"/>
              <a:t> When we can accept correction and rebuke from someone younger than ourselves, and we don’t feel the need to defend ourselves or retaliate; </a:t>
            </a:r>
          </a:p>
          <a:p>
            <a:pPr lvl="2" eaLnBrk="1" hangingPunct="1">
              <a:buFontTx/>
              <a:buChar char="•"/>
            </a:pPr>
            <a:r>
              <a:rPr lang="en-GB" altLang="en-US" sz="2400" i="1" dirty="0"/>
              <a:t>That is dying to self</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701">
                                            <p:txEl>
                                              <p:pRg st="0" end="0"/>
                                            </p:txEl>
                                          </p:spTgt>
                                        </p:tgtEl>
                                        <p:attrNameLst>
                                          <p:attrName>style.visibility</p:attrName>
                                        </p:attrNameLst>
                                      </p:cBhvr>
                                      <p:to>
                                        <p:strVal val="visible"/>
                                      </p:to>
                                    </p:set>
                                    <p:anim calcmode="lin" valueType="num">
                                      <p:cBhvr additive="base">
                                        <p:cTn id="7" dur="500" fill="hold"/>
                                        <p:tgtEl>
                                          <p:spTgt spid="2970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970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701">
                                            <p:txEl>
                                              <p:pRg st="1" end="1"/>
                                            </p:txEl>
                                          </p:spTgt>
                                        </p:tgtEl>
                                        <p:attrNameLst>
                                          <p:attrName>style.visibility</p:attrName>
                                        </p:attrNameLst>
                                      </p:cBhvr>
                                      <p:to>
                                        <p:strVal val="visible"/>
                                      </p:to>
                                    </p:set>
                                    <p:anim calcmode="lin" valueType="num">
                                      <p:cBhvr additive="base">
                                        <p:cTn id="11" dur="500" fill="hold"/>
                                        <p:tgtEl>
                                          <p:spTgt spid="29701">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970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9701">
                                            <p:txEl>
                                              <p:pRg st="3" end="3"/>
                                            </p:txEl>
                                          </p:spTgt>
                                        </p:tgtEl>
                                        <p:attrNameLst>
                                          <p:attrName>style.visibility</p:attrName>
                                        </p:attrNameLst>
                                      </p:cBhvr>
                                      <p:to>
                                        <p:strVal val="visible"/>
                                      </p:to>
                                    </p:set>
                                    <p:anim calcmode="lin" valueType="num">
                                      <p:cBhvr additive="base">
                                        <p:cTn id="17" dur="500" fill="hold"/>
                                        <p:tgtEl>
                                          <p:spTgt spid="29701">
                                            <p:txEl>
                                              <p:pRg st="3" end="3"/>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9701">
                                            <p:txEl>
                                              <p:pRg st="3" end="3"/>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9701">
                                            <p:txEl>
                                              <p:pRg st="4" end="4"/>
                                            </p:txEl>
                                          </p:spTgt>
                                        </p:tgtEl>
                                        <p:attrNameLst>
                                          <p:attrName>style.visibility</p:attrName>
                                        </p:attrNameLst>
                                      </p:cBhvr>
                                      <p:to>
                                        <p:strVal val="visible"/>
                                      </p:to>
                                    </p:set>
                                    <p:anim calcmode="lin" valueType="num">
                                      <p:cBhvr additive="base">
                                        <p:cTn id="21" dur="500" fill="hold"/>
                                        <p:tgtEl>
                                          <p:spTgt spid="29701">
                                            <p:txEl>
                                              <p:pRg st="4" end="4"/>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2970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1"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a:extLst>
              <a:ext uri="{FF2B5EF4-FFF2-40B4-BE49-F238E27FC236}">
                <a16:creationId xmlns:a16="http://schemas.microsoft.com/office/drawing/2014/main" id="{7B015633-A71F-AA4D-81D8-02B46A42FBA4}"/>
              </a:ext>
            </a:extLst>
          </p:cNvPr>
          <p:cNvSpPr>
            <a:spLocks noChangeArrowheads="1"/>
          </p:cNvSpPr>
          <p:nvPr/>
        </p:nvSpPr>
        <p:spPr bwMode="auto">
          <a:xfrm>
            <a:off x="755650" y="404813"/>
            <a:ext cx="7772400" cy="808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spcBef>
                <a:spcPct val="20000"/>
              </a:spcBef>
              <a:defRPr sz="3200">
                <a:solidFill>
                  <a:schemeClr val="tx1"/>
                </a:solidFill>
                <a:latin typeface="Times New Roman" panose="02020603050405020304" pitchFamily="18" charset="0"/>
              </a:defRPr>
            </a:lvl1pPr>
            <a:lvl2pPr algn="ctr">
              <a:spcBef>
                <a:spcPct val="20000"/>
              </a:spcBef>
              <a:defRPr sz="2800">
                <a:solidFill>
                  <a:schemeClr val="tx1"/>
                </a:solidFill>
                <a:latin typeface="Times New Roman" panose="02020603050405020304" pitchFamily="18" charset="0"/>
              </a:defRPr>
            </a:lvl2pPr>
            <a:lvl3pPr algn="ctr">
              <a:spcBef>
                <a:spcPct val="20000"/>
              </a:spcBef>
              <a:defRPr sz="2400">
                <a:solidFill>
                  <a:schemeClr val="tx1"/>
                </a:solidFill>
                <a:latin typeface="Times New Roman" panose="02020603050405020304" pitchFamily="18" charset="0"/>
              </a:defRPr>
            </a:lvl3pPr>
            <a:lvl4pPr algn="ctr">
              <a:spcBef>
                <a:spcPct val="20000"/>
              </a:spcBef>
              <a:defRPr sz="2000">
                <a:solidFill>
                  <a:schemeClr val="tx1"/>
                </a:solidFill>
                <a:latin typeface="Times New Roman" panose="02020603050405020304" pitchFamily="18" charset="0"/>
              </a:defRPr>
            </a:lvl4pPr>
            <a:lvl5pPr algn="ctr">
              <a:spcBef>
                <a:spcPct val="20000"/>
              </a:spcBef>
              <a:defRPr sz="2000">
                <a:solidFill>
                  <a:schemeClr val="tx1"/>
                </a:solidFill>
                <a:latin typeface="Times New Roman" panose="02020603050405020304" pitchFamily="18" charset="0"/>
              </a:defRPr>
            </a:lvl5pPr>
            <a:lvl6pPr algn="ctr" fontAlgn="base">
              <a:spcBef>
                <a:spcPct val="20000"/>
              </a:spcBef>
              <a:spcAft>
                <a:spcPct val="0"/>
              </a:spcAft>
              <a:defRPr sz="2000">
                <a:solidFill>
                  <a:schemeClr val="tx1"/>
                </a:solidFill>
                <a:latin typeface="Times New Roman" panose="02020603050405020304" pitchFamily="18" charset="0"/>
              </a:defRPr>
            </a:lvl6pPr>
            <a:lvl7pPr algn="ctr" fontAlgn="base">
              <a:spcBef>
                <a:spcPct val="20000"/>
              </a:spcBef>
              <a:spcAft>
                <a:spcPct val="0"/>
              </a:spcAft>
              <a:defRPr sz="2000">
                <a:solidFill>
                  <a:schemeClr val="tx1"/>
                </a:solidFill>
                <a:latin typeface="Times New Roman" panose="02020603050405020304" pitchFamily="18" charset="0"/>
              </a:defRPr>
            </a:lvl7pPr>
            <a:lvl8pPr algn="ctr" fontAlgn="base">
              <a:spcBef>
                <a:spcPct val="20000"/>
              </a:spcBef>
              <a:spcAft>
                <a:spcPct val="0"/>
              </a:spcAft>
              <a:defRPr sz="2000">
                <a:solidFill>
                  <a:schemeClr val="tx1"/>
                </a:solidFill>
                <a:latin typeface="Times New Roman" panose="02020603050405020304" pitchFamily="18" charset="0"/>
              </a:defRPr>
            </a:lvl8pPr>
            <a:lvl9pPr algn="ctr" fontAlgn="base">
              <a:spcBef>
                <a:spcPct val="20000"/>
              </a:spcBef>
              <a:spcAft>
                <a:spcPct val="0"/>
              </a:spcAft>
              <a:defRPr sz="2000">
                <a:solidFill>
                  <a:schemeClr val="tx1"/>
                </a:solidFill>
                <a:latin typeface="Times New Roman" panose="02020603050405020304" pitchFamily="18" charset="0"/>
              </a:defRPr>
            </a:lvl9pPr>
          </a:lstStyle>
          <a:p>
            <a:pPr eaLnBrk="1" hangingPunct="1">
              <a:lnSpc>
                <a:spcPct val="90000"/>
              </a:lnSpc>
            </a:pPr>
            <a:r>
              <a:rPr lang="en-GB" altLang="en-US" sz="4600">
                <a:effectLst>
                  <a:outerShdw blurRad="38100" dist="38100" dir="2700000" algn="tl">
                    <a:srgbClr val="C0C0C0"/>
                  </a:outerShdw>
                </a:effectLst>
                <a:latin typeface="Arial" panose="020B0604020202020204" pitchFamily="34" charset="0"/>
              </a:rPr>
              <a:t>What happens when we do?</a:t>
            </a:r>
          </a:p>
        </p:txBody>
      </p:sp>
      <p:sp>
        <p:nvSpPr>
          <p:cNvPr id="30725" name="Text Box 5">
            <a:extLst>
              <a:ext uri="{FF2B5EF4-FFF2-40B4-BE49-F238E27FC236}">
                <a16:creationId xmlns:a16="http://schemas.microsoft.com/office/drawing/2014/main" id="{C91B3E5F-498D-3541-BE6B-69D9E46EA1DD}"/>
              </a:ext>
            </a:extLst>
          </p:cNvPr>
          <p:cNvSpPr txBox="1">
            <a:spLocks noChangeArrowheads="1"/>
          </p:cNvSpPr>
          <p:nvPr/>
        </p:nvSpPr>
        <p:spPr bwMode="auto">
          <a:xfrm>
            <a:off x="611188" y="1557338"/>
            <a:ext cx="8208962" cy="4208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buFontTx/>
              <a:buChar char="•"/>
            </a:pPr>
            <a:r>
              <a:rPr lang="en-GB" altLang="en-US" sz="3800" dirty="0">
                <a:cs typeface="Arial" panose="020B0604020202020204" pitchFamily="34" charset="0"/>
              </a:rPr>
              <a:t> Peace</a:t>
            </a:r>
          </a:p>
          <a:p>
            <a:pPr eaLnBrk="1" hangingPunct="1">
              <a:buFontTx/>
              <a:buChar char="•"/>
            </a:pPr>
            <a:endParaRPr lang="en-GB" altLang="en-US" sz="2000" dirty="0">
              <a:cs typeface="Arial" panose="020B0604020202020204" pitchFamily="34" charset="0"/>
            </a:endParaRPr>
          </a:p>
          <a:p>
            <a:pPr eaLnBrk="1" hangingPunct="1">
              <a:buFontTx/>
              <a:buChar char="•"/>
            </a:pPr>
            <a:r>
              <a:rPr lang="en-GB" altLang="en-US" sz="3800" dirty="0">
                <a:cs typeface="Arial" panose="020B0604020202020204" pitchFamily="34" charset="0"/>
              </a:rPr>
              <a:t> Security</a:t>
            </a:r>
            <a:endParaRPr lang="en-GB" altLang="en-US" sz="2000" dirty="0">
              <a:cs typeface="Arial" panose="020B0604020202020204" pitchFamily="34" charset="0"/>
            </a:endParaRPr>
          </a:p>
          <a:p>
            <a:pPr eaLnBrk="1" hangingPunct="1">
              <a:buFontTx/>
              <a:buChar char="•"/>
            </a:pPr>
            <a:endParaRPr lang="en-GB" altLang="en-US" sz="2000" dirty="0">
              <a:cs typeface="Arial" panose="020B0604020202020204" pitchFamily="34" charset="0"/>
            </a:endParaRPr>
          </a:p>
          <a:p>
            <a:pPr eaLnBrk="1" hangingPunct="1">
              <a:buFontTx/>
              <a:buChar char="•"/>
            </a:pPr>
            <a:r>
              <a:rPr lang="en-GB" altLang="en-US" sz="3800" dirty="0">
                <a:cs typeface="Arial" panose="020B0604020202020204" pitchFamily="34" charset="0"/>
              </a:rPr>
              <a:t> Better responses to crisis</a:t>
            </a:r>
            <a:endParaRPr lang="en-GB" altLang="en-US" sz="2000" dirty="0"/>
          </a:p>
          <a:p>
            <a:pPr eaLnBrk="1" hangingPunct="1">
              <a:buFontTx/>
              <a:buChar char="•"/>
            </a:pPr>
            <a:endParaRPr lang="en-GB" altLang="en-US" sz="2000" dirty="0"/>
          </a:p>
          <a:p>
            <a:pPr eaLnBrk="1" hangingPunct="1">
              <a:buFontTx/>
              <a:buChar char="•"/>
            </a:pPr>
            <a:r>
              <a:rPr lang="en-GB" altLang="en-US" sz="3800" dirty="0"/>
              <a:t> Better relationships</a:t>
            </a:r>
          </a:p>
          <a:p>
            <a:pPr eaLnBrk="1" hangingPunct="1">
              <a:buFontTx/>
              <a:buChar char="•"/>
            </a:pPr>
            <a:endParaRPr lang="en-GB" altLang="en-US" sz="2000" dirty="0"/>
          </a:p>
          <a:p>
            <a:pPr eaLnBrk="1" hangingPunct="1">
              <a:buFontTx/>
              <a:buChar char="•"/>
            </a:pPr>
            <a:r>
              <a:rPr lang="en-GB" altLang="en-US" sz="3800" dirty="0"/>
              <a:t> Taking up more responsibility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724">
                                            <p:txEl>
                                              <p:pRg st="0" end="0"/>
                                            </p:txEl>
                                          </p:spTgt>
                                        </p:tgtEl>
                                        <p:attrNameLst>
                                          <p:attrName>style.visibility</p:attrName>
                                        </p:attrNameLst>
                                      </p:cBhvr>
                                      <p:to>
                                        <p:strVal val="visible"/>
                                      </p:to>
                                    </p:set>
                                    <p:anim calcmode="lin" valueType="num">
                                      <p:cBhvr additive="base">
                                        <p:cTn id="7" dur="500" fill="hold"/>
                                        <p:tgtEl>
                                          <p:spTgt spid="3072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072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725">
                                            <p:txEl>
                                              <p:pRg st="0" end="0"/>
                                            </p:txEl>
                                          </p:spTgt>
                                        </p:tgtEl>
                                        <p:attrNameLst>
                                          <p:attrName>style.visibility</p:attrName>
                                        </p:attrNameLst>
                                      </p:cBhvr>
                                      <p:to>
                                        <p:strVal val="visible"/>
                                      </p:to>
                                    </p:set>
                                    <p:anim calcmode="lin" valueType="num">
                                      <p:cBhvr additive="base">
                                        <p:cTn id="13" dur="500" fill="hold"/>
                                        <p:tgtEl>
                                          <p:spTgt spid="3072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072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0725">
                                            <p:txEl>
                                              <p:pRg st="2" end="2"/>
                                            </p:txEl>
                                          </p:spTgt>
                                        </p:tgtEl>
                                        <p:attrNameLst>
                                          <p:attrName>style.visibility</p:attrName>
                                        </p:attrNameLst>
                                      </p:cBhvr>
                                      <p:to>
                                        <p:strVal val="visible"/>
                                      </p:to>
                                    </p:set>
                                    <p:anim calcmode="lin" valueType="num">
                                      <p:cBhvr additive="base">
                                        <p:cTn id="19" dur="500" fill="hold"/>
                                        <p:tgtEl>
                                          <p:spTgt spid="3072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072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0725">
                                            <p:txEl>
                                              <p:pRg st="4" end="4"/>
                                            </p:txEl>
                                          </p:spTgt>
                                        </p:tgtEl>
                                        <p:attrNameLst>
                                          <p:attrName>style.visibility</p:attrName>
                                        </p:attrNameLst>
                                      </p:cBhvr>
                                      <p:to>
                                        <p:strVal val="visible"/>
                                      </p:to>
                                    </p:set>
                                    <p:anim calcmode="lin" valueType="num">
                                      <p:cBhvr additive="base">
                                        <p:cTn id="25" dur="500" fill="hold"/>
                                        <p:tgtEl>
                                          <p:spTgt spid="30725">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072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0725">
                                            <p:txEl>
                                              <p:pRg st="6" end="6"/>
                                            </p:txEl>
                                          </p:spTgt>
                                        </p:tgtEl>
                                        <p:attrNameLst>
                                          <p:attrName>style.visibility</p:attrName>
                                        </p:attrNameLst>
                                      </p:cBhvr>
                                      <p:to>
                                        <p:strVal val="visible"/>
                                      </p:to>
                                    </p:set>
                                    <p:anim calcmode="lin" valueType="num">
                                      <p:cBhvr additive="base">
                                        <p:cTn id="31" dur="500" fill="hold"/>
                                        <p:tgtEl>
                                          <p:spTgt spid="30725">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072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0725">
                                            <p:txEl>
                                              <p:pRg st="8" end="8"/>
                                            </p:txEl>
                                          </p:spTgt>
                                        </p:tgtEl>
                                        <p:attrNameLst>
                                          <p:attrName>style.visibility</p:attrName>
                                        </p:attrNameLst>
                                      </p:cBhvr>
                                      <p:to>
                                        <p:strVal val="visible"/>
                                      </p:to>
                                    </p:set>
                                    <p:anim calcmode="lin" valueType="num">
                                      <p:cBhvr additive="base">
                                        <p:cTn id="37" dur="500" fill="hold"/>
                                        <p:tgtEl>
                                          <p:spTgt spid="30725">
                                            <p:txEl>
                                              <p:pRg st="8" end="8"/>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0725">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build="p" autoUpdateAnimBg="0"/>
      <p:bldP spid="30725"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Text Box 5">
            <a:extLst>
              <a:ext uri="{FF2B5EF4-FFF2-40B4-BE49-F238E27FC236}">
                <a16:creationId xmlns:a16="http://schemas.microsoft.com/office/drawing/2014/main" id="{615F6AB2-D485-124E-9A5B-3F91FB27472E}"/>
              </a:ext>
            </a:extLst>
          </p:cNvPr>
          <p:cNvSpPr txBox="1">
            <a:spLocks noChangeArrowheads="1"/>
          </p:cNvSpPr>
          <p:nvPr/>
        </p:nvSpPr>
        <p:spPr bwMode="auto">
          <a:xfrm>
            <a:off x="342106" y="1628800"/>
            <a:ext cx="8459788"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r>
              <a:rPr lang="en-GB" altLang="en-US" sz="3200" b="1" dirty="0">
                <a:solidFill>
                  <a:srgbClr val="003300"/>
                </a:solidFill>
                <a:cs typeface="Arial" panose="020B0604020202020204" pitchFamily="34" charset="0"/>
              </a:rPr>
              <a:t>Philippians 2:2-4</a:t>
            </a:r>
          </a:p>
          <a:p>
            <a:pPr algn="ctr" eaLnBrk="1" hangingPunct="1"/>
            <a:r>
              <a:rPr lang="en-GB" sz="3200" dirty="0"/>
              <a:t>Do nothing out of selfish ambition or vain conceit. Rather, in humility value others above yourselves,</a:t>
            </a:r>
            <a:r>
              <a:rPr lang="en-GB" sz="3200" b="1" baseline="30000" dirty="0"/>
              <a:t> </a:t>
            </a:r>
            <a:r>
              <a:rPr lang="en-GB" sz="3200" dirty="0"/>
              <a:t>not looking to your own interests but each of you to the interests of the others.</a:t>
            </a:r>
            <a:endParaRPr lang="en-US" altLang="en-US" sz="3000" dirty="0">
              <a:cs typeface="Arial" panose="020B0604020202020204" pitchFamily="34" charset="0"/>
            </a:endParaRPr>
          </a:p>
        </p:txBody>
      </p:sp>
    </p:spTree>
    <p:extLst>
      <p:ext uri="{BB962C8B-B14F-4D97-AF65-F5344CB8AC3E}">
        <p14:creationId xmlns:p14="http://schemas.microsoft.com/office/powerpoint/2010/main" val="30331493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nodePh="1">
                                  <p:stCondLst>
                                    <p:cond delay="0"/>
                                  </p:stCondLst>
                                  <p:endCondLst>
                                    <p:cond evt="begin" delay="0">
                                      <p:tn val="5"/>
                                    </p:cond>
                                  </p:endCondLst>
                                  <p:childTnLst>
                                    <p:set>
                                      <p:cBhvr>
                                        <p:cTn id="6" dur="1" fill="hold">
                                          <p:stCondLst>
                                            <p:cond delay="0"/>
                                          </p:stCondLst>
                                        </p:cTn>
                                        <p:tgtEl>
                                          <p:spTgt spid="31749">
                                            <p:txEl>
                                              <p:pRg st="0" end="0"/>
                                            </p:txEl>
                                          </p:spTgt>
                                        </p:tgtEl>
                                        <p:attrNameLst>
                                          <p:attrName>style.visibility</p:attrName>
                                        </p:attrNameLst>
                                      </p:cBhvr>
                                      <p:to>
                                        <p:strVal val="visible"/>
                                      </p:to>
                                    </p:set>
                                    <p:anim calcmode="lin" valueType="num">
                                      <p:cBhvr additive="base">
                                        <p:cTn id="7" dur="500" fill="hold"/>
                                        <p:tgtEl>
                                          <p:spTgt spid="3174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174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nodePh="1">
                                  <p:stCondLst>
                                    <p:cond delay="0"/>
                                  </p:stCondLst>
                                  <p:childTnLst>
                                    <p:set>
                                      <p:cBhvr>
                                        <p:cTn id="12" dur="1" fill="hold">
                                          <p:stCondLst>
                                            <p:cond delay="0"/>
                                          </p:stCondLst>
                                        </p:cTn>
                                        <p:tgtEl>
                                          <p:spTgt spid="31749">
                                            <p:txEl>
                                              <p:pRg st="1" end="1"/>
                                            </p:txEl>
                                          </p:spTgt>
                                        </p:tgtEl>
                                        <p:attrNameLst>
                                          <p:attrName>style.visibility</p:attrName>
                                        </p:attrNameLst>
                                      </p:cBhvr>
                                      <p:to>
                                        <p:strVal val="visible"/>
                                      </p:to>
                                    </p:set>
                                    <p:anim calcmode="lin" valueType="num">
                                      <p:cBhvr additive="base">
                                        <p:cTn id="13" dur="500" fill="hold"/>
                                        <p:tgtEl>
                                          <p:spTgt spid="3174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174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9" grpId="0" uiExpand="1"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4">
            <a:extLst>
              <a:ext uri="{FF2B5EF4-FFF2-40B4-BE49-F238E27FC236}">
                <a16:creationId xmlns:a16="http://schemas.microsoft.com/office/drawing/2014/main" id="{E68FEA4D-C5E1-FF40-83E1-158B717ED975}"/>
              </a:ext>
            </a:extLst>
          </p:cNvPr>
          <p:cNvSpPr>
            <a:spLocks noChangeArrowheads="1"/>
          </p:cNvSpPr>
          <p:nvPr/>
        </p:nvSpPr>
        <p:spPr bwMode="auto">
          <a:xfrm>
            <a:off x="838200" y="533400"/>
            <a:ext cx="7543800" cy="109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ctr">
              <a:spcBef>
                <a:spcPct val="20000"/>
              </a:spcBef>
              <a:defRPr sz="3200">
                <a:solidFill>
                  <a:schemeClr val="tx1"/>
                </a:solidFill>
                <a:latin typeface="Times New Roman" panose="02020603050405020304" pitchFamily="18" charset="0"/>
              </a:defRPr>
            </a:lvl1pPr>
            <a:lvl2pPr marL="742950" indent="-285750" algn="ctr">
              <a:spcBef>
                <a:spcPct val="20000"/>
              </a:spcBef>
              <a:defRPr sz="2800">
                <a:solidFill>
                  <a:schemeClr val="tx1"/>
                </a:solidFill>
                <a:latin typeface="Times New Roman" panose="02020603050405020304" pitchFamily="18" charset="0"/>
              </a:defRPr>
            </a:lvl2pPr>
            <a:lvl3pPr marL="1143000" indent="-228600" algn="ctr">
              <a:spcBef>
                <a:spcPct val="20000"/>
              </a:spcBef>
              <a:defRPr sz="2400">
                <a:solidFill>
                  <a:schemeClr val="tx1"/>
                </a:solidFill>
                <a:latin typeface="Times New Roman" panose="02020603050405020304" pitchFamily="18" charset="0"/>
              </a:defRPr>
            </a:lvl3pPr>
            <a:lvl4pPr marL="1600200" indent="-228600" algn="ctr">
              <a:spcBef>
                <a:spcPct val="20000"/>
              </a:spcBef>
              <a:defRPr sz="2000">
                <a:solidFill>
                  <a:schemeClr val="tx1"/>
                </a:solidFill>
                <a:latin typeface="Times New Roman" panose="02020603050405020304" pitchFamily="18" charset="0"/>
              </a:defRPr>
            </a:lvl4pPr>
            <a:lvl5pPr marL="2057400" indent="-228600" algn="ctr">
              <a:spcBef>
                <a:spcPct val="20000"/>
              </a:spcBef>
              <a:defRPr sz="2000">
                <a:solidFill>
                  <a:schemeClr val="tx1"/>
                </a:solidFill>
                <a:latin typeface="Times New Roman" panose="02020603050405020304" pitchFamily="18" charset="0"/>
              </a:defRPr>
            </a:lvl5pPr>
            <a:lvl6pPr marL="2514600" indent="-228600" algn="ctr" fontAlgn="base">
              <a:spcBef>
                <a:spcPct val="20000"/>
              </a:spcBef>
              <a:spcAft>
                <a:spcPct val="0"/>
              </a:spcAft>
              <a:defRPr sz="2000">
                <a:solidFill>
                  <a:schemeClr val="tx1"/>
                </a:solidFill>
                <a:latin typeface="Times New Roman" panose="02020603050405020304" pitchFamily="18" charset="0"/>
              </a:defRPr>
            </a:lvl6pPr>
            <a:lvl7pPr marL="2971800" indent="-228600" algn="ctr" fontAlgn="base">
              <a:spcBef>
                <a:spcPct val="20000"/>
              </a:spcBef>
              <a:spcAft>
                <a:spcPct val="0"/>
              </a:spcAft>
              <a:defRPr sz="2000">
                <a:solidFill>
                  <a:schemeClr val="tx1"/>
                </a:solidFill>
                <a:latin typeface="Times New Roman" panose="02020603050405020304" pitchFamily="18" charset="0"/>
              </a:defRPr>
            </a:lvl7pPr>
            <a:lvl8pPr marL="3429000" indent="-228600" algn="ctr" fontAlgn="base">
              <a:spcBef>
                <a:spcPct val="20000"/>
              </a:spcBef>
              <a:spcAft>
                <a:spcPct val="0"/>
              </a:spcAft>
              <a:defRPr sz="2000">
                <a:solidFill>
                  <a:schemeClr val="tx1"/>
                </a:solidFill>
                <a:latin typeface="Times New Roman" panose="02020603050405020304" pitchFamily="18" charset="0"/>
              </a:defRPr>
            </a:lvl8pPr>
            <a:lvl9pPr marL="3886200" indent="-228600" algn="ctr" fontAlgn="base">
              <a:spcBef>
                <a:spcPct val="20000"/>
              </a:spcBef>
              <a:spcAft>
                <a:spcPct val="0"/>
              </a:spcAft>
              <a:defRPr sz="2000">
                <a:solidFill>
                  <a:schemeClr val="tx1"/>
                </a:solidFill>
                <a:latin typeface="Times New Roman" panose="02020603050405020304" pitchFamily="18" charset="0"/>
              </a:defRPr>
            </a:lvl9pPr>
          </a:lstStyle>
          <a:p>
            <a:pPr eaLnBrk="1" hangingPunct="1"/>
            <a:r>
              <a:rPr lang="en-GB" altLang="en-US" sz="5000" dirty="0">
                <a:effectLst>
                  <a:outerShdw blurRad="38100" dist="38100" dir="2700000" algn="tl">
                    <a:srgbClr val="C0C0C0"/>
                  </a:outerShdw>
                </a:effectLst>
                <a:latin typeface="Arial" panose="020B0604020202020204" pitchFamily="34" charset="0"/>
              </a:rPr>
              <a:t>Fruits of Dying to Self</a:t>
            </a:r>
          </a:p>
        </p:txBody>
      </p:sp>
      <p:sp>
        <p:nvSpPr>
          <p:cNvPr id="31749" name="Text Box 5">
            <a:extLst>
              <a:ext uri="{FF2B5EF4-FFF2-40B4-BE49-F238E27FC236}">
                <a16:creationId xmlns:a16="http://schemas.microsoft.com/office/drawing/2014/main" id="{615F6AB2-D485-124E-9A5B-3F91FB27472E}"/>
              </a:ext>
            </a:extLst>
          </p:cNvPr>
          <p:cNvSpPr txBox="1">
            <a:spLocks noChangeArrowheads="1"/>
          </p:cNvSpPr>
          <p:nvPr/>
        </p:nvSpPr>
        <p:spPr bwMode="auto">
          <a:xfrm>
            <a:off x="323850" y="1773238"/>
            <a:ext cx="8459788" cy="3414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r>
              <a:rPr lang="en-GB" altLang="en-US" sz="3800" b="1" dirty="0">
                <a:solidFill>
                  <a:srgbClr val="003300"/>
                </a:solidFill>
                <a:cs typeface="Arial" panose="020B0604020202020204" pitchFamily="34" charset="0"/>
              </a:rPr>
              <a:t>Galatians 5:22-23 </a:t>
            </a:r>
          </a:p>
          <a:p>
            <a:pPr algn="ctr" eaLnBrk="1" hangingPunct="1"/>
            <a:r>
              <a:rPr lang="en-US" altLang="en-US" sz="3000" dirty="0">
                <a:cs typeface="Arial" panose="020B0604020202020204" pitchFamily="34" charset="0"/>
              </a:rPr>
              <a:t>But the Spirit produces love, joy, peace, patience, kindness, goodness, faithfulness, humility, and self-control. There is no law against such things as these. And those who belong to Christ Jesus have put to death their human nature with all its passions and desires. (GNB)</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748">
                                            <p:txEl>
                                              <p:pRg st="0" end="0"/>
                                            </p:txEl>
                                          </p:spTgt>
                                        </p:tgtEl>
                                        <p:attrNameLst>
                                          <p:attrName>style.visibility</p:attrName>
                                        </p:attrNameLst>
                                      </p:cBhvr>
                                      <p:to>
                                        <p:strVal val="visible"/>
                                      </p:to>
                                    </p:set>
                                    <p:anim calcmode="lin" valueType="num">
                                      <p:cBhvr additive="base">
                                        <p:cTn id="7" dur="500" fill="hold"/>
                                        <p:tgtEl>
                                          <p:spTgt spid="3174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174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1749">
                                            <p:txEl>
                                              <p:pRg st="0" end="0"/>
                                            </p:txEl>
                                          </p:spTgt>
                                        </p:tgtEl>
                                        <p:attrNameLst>
                                          <p:attrName>style.visibility</p:attrName>
                                        </p:attrNameLst>
                                      </p:cBhvr>
                                      <p:to>
                                        <p:strVal val="visible"/>
                                      </p:to>
                                    </p:set>
                                    <p:anim calcmode="lin" valueType="num">
                                      <p:cBhvr additive="base">
                                        <p:cTn id="13" dur="500" fill="hold"/>
                                        <p:tgtEl>
                                          <p:spTgt spid="3174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174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1749">
                                            <p:txEl>
                                              <p:pRg st="1" end="1"/>
                                            </p:txEl>
                                          </p:spTgt>
                                        </p:tgtEl>
                                        <p:attrNameLst>
                                          <p:attrName>style.visibility</p:attrName>
                                        </p:attrNameLst>
                                      </p:cBhvr>
                                      <p:to>
                                        <p:strVal val="visible"/>
                                      </p:to>
                                    </p:set>
                                    <p:anim calcmode="lin" valueType="num">
                                      <p:cBhvr additive="base">
                                        <p:cTn id="19" dur="500" fill="hold"/>
                                        <p:tgtEl>
                                          <p:spTgt spid="3174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174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8" grpId="0" build="p" autoUpdateAnimBg="0"/>
      <p:bldP spid="31749" grpId="0" uiExpand="1"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4">
            <a:extLst>
              <a:ext uri="{FF2B5EF4-FFF2-40B4-BE49-F238E27FC236}">
                <a16:creationId xmlns:a16="http://schemas.microsoft.com/office/drawing/2014/main" id="{229D1F12-DF0E-AD4A-8EA5-8C4547841A9C}"/>
              </a:ext>
            </a:extLst>
          </p:cNvPr>
          <p:cNvSpPr>
            <a:spLocks noChangeArrowheads="1"/>
          </p:cNvSpPr>
          <p:nvPr/>
        </p:nvSpPr>
        <p:spPr bwMode="auto">
          <a:xfrm>
            <a:off x="755650" y="404813"/>
            <a:ext cx="7772400" cy="808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spcBef>
                <a:spcPct val="20000"/>
              </a:spcBef>
              <a:defRPr sz="3200">
                <a:solidFill>
                  <a:schemeClr val="tx1"/>
                </a:solidFill>
                <a:latin typeface="Times New Roman" panose="02020603050405020304" pitchFamily="18" charset="0"/>
              </a:defRPr>
            </a:lvl1pPr>
            <a:lvl2pPr algn="ctr">
              <a:spcBef>
                <a:spcPct val="20000"/>
              </a:spcBef>
              <a:defRPr sz="2800">
                <a:solidFill>
                  <a:schemeClr val="tx1"/>
                </a:solidFill>
                <a:latin typeface="Times New Roman" panose="02020603050405020304" pitchFamily="18" charset="0"/>
              </a:defRPr>
            </a:lvl2pPr>
            <a:lvl3pPr algn="ctr">
              <a:spcBef>
                <a:spcPct val="20000"/>
              </a:spcBef>
              <a:defRPr sz="2400">
                <a:solidFill>
                  <a:schemeClr val="tx1"/>
                </a:solidFill>
                <a:latin typeface="Times New Roman" panose="02020603050405020304" pitchFamily="18" charset="0"/>
              </a:defRPr>
            </a:lvl3pPr>
            <a:lvl4pPr algn="ctr">
              <a:spcBef>
                <a:spcPct val="20000"/>
              </a:spcBef>
              <a:defRPr sz="2000">
                <a:solidFill>
                  <a:schemeClr val="tx1"/>
                </a:solidFill>
                <a:latin typeface="Times New Roman" panose="02020603050405020304" pitchFamily="18" charset="0"/>
              </a:defRPr>
            </a:lvl4pPr>
            <a:lvl5pPr algn="ctr">
              <a:spcBef>
                <a:spcPct val="20000"/>
              </a:spcBef>
              <a:defRPr sz="2000">
                <a:solidFill>
                  <a:schemeClr val="tx1"/>
                </a:solidFill>
                <a:latin typeface="Times New Roman" panose="02020603050405020304" pitchFamily="18" charset="0"/>
              </a:defRPr>
            </a:lvl5pPr>
            <a:lvl6pPr algn="ctr" fontAlgn="base">
              <a:spcBef>
                <a:spcPct val="20000"/>
              </a:spcBef>
              <a:spcAft>
                <a:spcPct val="0"/>
              </a:spcAft>
              <a:defRPr sz="2000">
                <a:solidFill>
                  <a:schemeClr val="tx1"/>
                </a:solidFill>
                <a:latin typeface="Times New Roman" panose="02020603050405020304" pitchFamily="18" charset="0"/>
              </a:defRPr>
            </a:lvl6pPr>
            <a:lvl7pPr algn="ctr" fontAlgn="base">
              <a:spcBef>
                <a:spcPct val="20000"/>
              </a:spcBef>
              <a:spcAft>
                <a:spcPct val="0"/>
              </a:spcAft>
              <a:defRPr sz="2000">
                <a:solidFill>
                  <a:schemeClr val="tx1"/>
                </a:solidFill>
                <a:latin typeface="Times New Roman" panose="02020603050405020304" pitchFamily="18" charset="0"/>
              </a:defRPr>
            </a:lvl7pPr>
            <a:lvl8pPr algn="ctr" fontAlgn="base">
              <a:spcBef>
                <a:spcPct val="20000"/>
              </a:spcBef>
              <a:spcAft>
                <a:spcPct val="0"/>
              </a:spcAft>
              <a:defRPr sz="2000">
                <a:solidFill>
                  <a:schemeClr val="tx1"/>
                </a:solidFill>
                <a:latin typeface="Times New Roman" panose="02020603050405020304" pitchFamily="18" charset="0"/>
              </a:defRPr>
            </a:lvl8pPr>
            <a:lvl9pPr algn="ctr" fontAlgn="base">
              <a:spcBef>
                <a:spcPct val="20000"/>
              </a:spcBef>
              <a:spcAft>
                <a:spcPct val="0"/>
              </a:spcAft>
              <a:defRPr sz="2000">
                <a:solidFill>
                  <a:schemeClr val="tx1"/>
                </a:solidFill>
                <a:latin typeface="Times New Roman" panose="02020603050405020304" pitchFamily="18" charset="0"/>
              </a:defRPr>
            </a:lvl9pPr>
          </a:lstStyle>
          <a:p>
            <a:pPr eaLnBrk="1" hangingPunct="1">
              <a:lnSpc>
                <a:spcPct val="90000"/>
              </a:lnSpc>
            </a:pPr>
            <a:r>
              <a:rPr lang="en-GB" altLang="en-US" sz="4600">
                <a:effectLst>
                  <a:outerShdw blurRad="38100" dist="38100" dir="2700000" algn="tl">
                    <a:srgbClr val="C0C0C0"/>
                  </a:outerShdw>
                </a:effectLst>
                <a:latin typeface="Arial" panose="020B0604020202020204" pitchFamily="34" charset="0"/>
              </a:rPr>
              <a:t>How do we?</a:t>
            </a:r>
          </a:p>
        </p:txBody>
      </p:sp>
      <p:sp>
        <p:nvSpPr>
          <p:cNvPr id="32773" name="Text Box 5">
            <a:extLst>
              <a:ext uri="{FF2B5EF4-FFF2-40B4-BE49-F238E27FC236}">
                <a16:creationId xmlns:a16="http://schemas.microsoft.com/office/drawing/2014/main" id="{AB657129-8353-5140-AB7B-1735A944D051}"/>
              </a:ext>
            </a:extLst>
          </p:cNvPr>
          <p:cNvSpPr txBox="1">
            <a:spLocks noChangeArrowheads="1"/>
          </p:cNvSpPr>
          <p:nvPr/>
        </p:nvSpPr>
        <p:spPr bwMode="auto">
          <a:xfrm>
            <a:off x="611188" y="1412875"/>
            <a:ext cx="8208962" cy="4757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buFontTx/>
              <a:buChar char="•"/>
            </a:pPr>
            <a:r>
              <a:rPr lang="en-GB" altLang="en-US" sz="3800" dirty="0">
                <a:cs typeface="Arial" panose="020B0604020202020204" pitchFamily="34" charset="0"/>
              </a:rPr>
              <a:t> Conscious giving up</a:t>
            </a:r>
          </a:p>
          <a:p>
            <a:pPr eaLnBrk="1" hangingPunct="1">
              <a:buFontTx/>
              <a:buChar char="•"/>
            </a:pPr>
            <a:endParaRPr lang="en-GB" altLang="en-US" sz="2000" dirty="0">
              <a:cs typeface="Arial" panose="020B0604020202020204" pitchFamily="34" charset="0"/>
            </a:endParaRPr>
          </a:p>
          <a:p>
            <a:pPr eaLnBrk="1" hangingPunct="1">
              <a:buFontTx/>
              <a:buChar char="•"/>
            </a:pPr>
            <a:r>
              <a:rPr lang="en-GB" altLang="en-US" sz="3800" dirty="0">
                <a:cs typeface="Arial" panose="020B0604020202020204" pitchFamily="34" charset="0"/>
              </a:rPr>
              <a:t> It may be through:</a:t>
            </a:r>
            <a:endParaRPr lang="en-GB" altLang="en-US" sz="2000" dirty="0">
              <a:cs typeface="Arial" panose="020B0604020202020204" pitchFamily="34" charset="0"/>
            </a:endParaRPr>
          </a:p>
          <a:p>
            <a:pPr lvl="1" eaLnBrk="1" hangingPunct="1">
              <a:buFontTx/>
              <a:buChar char="•"/>
            </a:pPr>
            <a:r>
              <a:rPr lang="en-GB" altLang="en-US" sz="3800" dirty="0">
                <a:cs typeface="Arial" panose="020B0604020202020204" pitchFamily="34" charset="0"/>
              </a:rPr>
              <a:t> Prayer</a:t>
            </a:r>
          </a:p>
          <a:p>
            <a:pPr lvl="1" eaLnBrk="1" hangingPunct="1">
              <a:buFontTx/>
              <a:buChar char="•"/>
            </a:pPr>
            <a:r>
              <a:rPr lang="en-GB" altLang="en-US" sz="3800" dirty="0">
                <a:cs typeface="Arial" panose="020B0604020202020204" pitchFamily="34" charset="0"/>
              </a:rPr>
              <a:t> Conscious lifestyle choice</a:t>
            </a:r>
            <a:endParaRPr lang="en-GB" altLang="en-US" sz="2000" dirty="0"/>
          </a:p>
          <a:p>
            <a:pPr eaLnBrk="1" hangingPunct="1">
              <a:buFontTx/>
              <a:buChar char="•"/>
            </a:pPr>
            <a:endParaRPr lang="en-GB" altLang="en-US" sz="2000" dirty="0"/>
          </a:p>
          <a:p>
            <a:pPr eaLnBrk="1" hangingPunct="1">
              <a:buFontTx/>
              <a:buChar char="•"/>
            </a:pPr>
            <a:r>
              <a:rPr lang="en-GB" altLang="en-US" sz="3800" dirty="0"/>
              <a:t> Beware</a:t>
            </a:r>
          </a:p>
          <a:p>
            <a:pPr lvl="1" eaLnBrk="1" hangingPunct="1">
              <a:buFontTx/>
              <a:buChar char="•"/>
            </a:pPr>
            <a:r>
              <a:rPr lang="en-GB" altLang="en-US" sz="3800" dirty="0"/>
              <a:t> Waiting for God to act first</a:t>
            </a:r>
          </a:p>
          <a:p>
            <a:pPr lvl="1" eaLnBrk="1" hangingPunct="1">
              <a:buFontTx/>
              <a:buChar char="•"/>
            </a:pPr>
            <a:r>
              <a:rPr lang="en-GB" altLang="en-US" sz="3800" dirty="0"/>
              <a:t> Depending on the help of others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anim calcmode="lin" valueType="num">
                                      <p:cBhvr additive="base">
                                        <p:cTn id="7" dur="500" fill="hold"/>
                                        <p:tgtEl>
                                          <p:spTgt spid="3277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277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773">
                                            <p:txEl>
                                              <p:pRg st="0" end="0"/>
                                            </p:txEl>
                                          </p:spTgt>
                                        </p:tgtEl>
                                        <p:attrNameLst>
                                          <p:attrName>style.visibility</p:attrName>
                                        </p:attrNameLst>
                                      </p:cBhvr>
                                      <p:to>
                                        <p:strVal val="visible"/>
                                      </p:to>
                                    </p:set>
                                    <p:anim calcmode="lin" valueType="num">
                                      <p:cBhvr additive="base">
                                        <p:cTn id="13" dur="500" fill="hold"/>
                                        <p:tgtEl>
                                          <p:spTgt spid="3277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277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773">
                                            <p:txEl>
                                              <p:pRg st="2" end="2"/>
                                            </p:txEl>
                                          </p:spTgt>
                                        </p:tgtEl>
                                        <p:attrNameLst>
                                          <p:attrName>style.visibility</p:attrName>
                                        </p:attrNameLst>
                                      </p:cBhvr>
                                      <p:to>
                                        <p:strVal val="visible"/>
                                      </p:to>
                                    </p:set>
                                    <p:anim calcmode="lin" valueType="num">
                                      <p:cBhvr additive="base">
                                        <p:cTn id="19" dur="500" fill="hold"/>
                                        <p:tgtEl>
                                          <p:spTgt spid="3277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277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2773">
                                            <p:txEl>
                                              <p:pRg st="3" end="3"/>
                                            </p:txEl>
                                          </p:spTgt>
                                        </p:tgtEl>
                                        <p:attrNameLst>
                                          <p:attrName>style.visibility</p:attrName>
                                        </p:attrNameLst>
                                      </p:cBhvr>
                                      <p:to>
                                        <p:strVal val="visible"/>
                                      </p:to>
                                    </p:set>
                                    <p:anim calcmode="lin" valueType="num">
                                      <p:cBhvr additive="base">
                                        <p:cTn id="25" dur="500" fill="hold"/>
                                        <p:tgtEl>
                                          <p:spTgt spid="3277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277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2773">
                                            <p:txEl>
                                              <p:pRg st="4" end="4"/>
                                            </p:txEl>
                                          </p:spTgt>
                                        </p:tgtEl>
                                        <p:attrNameLst>
                                          <p:attrName>style.visibility</p:attrName>
                                        </p:attrNameLst>
                                      </p:cBhvr>
                                      <p:to>
                                        <p:strVal val="visible"/>
                                      </p:to>
                                    </p:set>
                                    <p:anim calcmode="lin" valueType="num">
                                      <p:cBhvr additive="base">
                                        <p:cTn id="31" dur="500" fill="hold"/>
                                        <p:tgtEl>
                                          <p:spTgt spid="3277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277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2773">
                                            <p:txEl>
                                              <p:pRg st="6" end="6"/>
                                            </p:txEl>
                                          </p:spTgt>
                                        </p:tgtEl>
                                        <p:attrNameLst>
                                          <p:attrName>style.visibility</p:attrName>
                                        </p:attrNameLst>
                                      </p:cBhvr>
                                      <p:to>
                                        <p:strVal val="visible"/>
                                      </p:to>
                                    </p:set>
                                    <p:anim calcmode="lin" valueType="num">
                                      <p:cBhvr additive="base">
                                        <p:cTn id="37" dur="500" fill="hold"/>
                                        <p:tgtEl>
                                          <p:spTgt spid="32773">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277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2773">
                                            <p:txEl>
                                              <p:pRg st="7" end="7"/>
                                            </p:txEl>
                                          </p:spTgt>
                                        </p:tgtEl>
                                        <p:attrNameLst>
                                          <p:attrName>style.visibility</p:attrName>
                                        </p:attrNameLst>
                                      </p:cBhvr>
                                      <p:to>
                                        <p:strVal val="visible"/>
                                      </p:to>
                                    </p:set>
                                    <p:anim calcmode="lin" valueType="num">
                                      <p:cBhvr additive="base">
                                        <p:cTn id="43" dur="500" fill="hold"/>
                                        <p:tgtEl>
                                          <p:spTgt spid="32773">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277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2773">
                                            <p:txEl>
                                              <p:pRg st="8" end="8"/>
                                            </p:txEl>
                                          </p:spTgt>
                                        </p:tgtEl>
                                        <p:attrNameLst>
                                          <p:attrName>style.visibility</p:attrName>
                                        </p:attrNameLst>
                                      </p:cBhvr>
                                      <p:to>
                                        <p:strVal val="visible"/>
                                      </p:to>
                                    </p:set>
                                    <p:anim calcmode="lin" valueType="num">
                                      <p:cBhvr additive="base">
                                        <p:cTn id="49" dur="500" fill="hold"/>
                                        <p:tgtEl>
                                          <p:spTgt spid="32773">
                                            <p:txEl>
                                              <p:pRg st="8" end="8"/>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2773">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build="p" autoUpdateAnimBg="0"/>
      <p:bldP spid="32773" grpId="0" uiExpand="1"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77FAE42C-F4D9-6841-9837-16B17837FA7B}"/>
              </a:ext>
            </a:extLst>
          </p:cNvPr>
          <p:cNvSpPr>
            <a:spLocks noChangeArrowheads="1"/>
          </p:cNvSpPr>
          <p:nvPr/>
        </p:nvSpPr>
        <p:spPr bwMode="auto">
          <a:xfrm>
            <a:off x="838200" y="533400"/>
            <a:ext cx="7543800" cy="109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ctr">
              <a:spcBef>
                <a:spcPct val="20000"/>
              </a:spcBef>
              <a:defRPr sz="3200">
                <a:solidFill>
                  <a:schemeClr val="tx1"/>
                </a:solidFill>
                <a:latin typeface="Times New Roman" panose="02020603050405020304" pitchFamily="18" charset="0"/>
              </a:defRPr>
            </a:lvl1pPr>
            <a:lvl2pPr marL="742950" indent="-285750" algn="ctr">
              <a:spcBef>
                <a:spcPct val="20000"/>
              </a:spcBef>
              <a:defRPr sz="2800">
                <a:solidFill>
                  <a:schemeClr val="tx1"/>
                </a:solidFill>
                <a:latin typeface="Times New Roman" panose="02020603050405020304" pitchFamily="18" charset="0"/>
              </a:defRPr>
            </a:lvl2pPr>
            <a:lvl3pPr marL="1143000" indent="-228600" algn="ctr">
              <a:spcBef>
                <a:spcPct val="20000"/>
              </a:spcBef>
              <a:defRPr sz="2400">
                <a:solidFill>
                  <a:schemeClr val="tx1"/>
                </a:solidFill>
                <a:latin typeface="Times New Roman" panose="02020603050405020304" pitchFamily="18" charset="0"/>
              </a:defRPr>
            </a:lvl3pPr>
            <a:lvl4pPr marL="1600200" indent="-228600" algn="ctr">
              <a:spcBef>
                <a:spcPct val="20000"/>
              </a:spcBef>
              <a:defRPr sz="2000">
                <a:solidFill>
                  <a:schemeClr val="tx1"/>
                </a:solidFill>
                <a:latin typeface="Times New Roman" panose="02020603050405020304" pitchFamily="18" charset="0"/>
              </a:defRPr>
            </a:lvl4pPr>
            <a:lvl5pPr marL="2057400" indent="-228600" algn="ctr">
              <a:spcBef>
                <a:spcPct val="20000"/>
              </a:spcBef>
              <a:defRPr sz="2000">
                <a:solidFill>
                  <a:schemeClr val="tx1"/>
                </a:solidFill>
                <a:latin typeface="Times New Roman" panose="02020603050405020304" pitchFamily="18" charset="0"/>
              </a:defRPr>
            </a:lvl5pPr>
            <a:lvl6pPr marL="2514600" indent="-228600" algn="ctr" fontAlgn="base">
              <a:spcBef>
                <a:spcPct val="20000"/>
              </a:spcBef>
              <a:spcAft>
                <a:spcPct val="0"/>
              </a:spcAft>
              <a:defRPr sz="2000">
                <a:solidFill>
                  <a:schemeClr val="tx1"/>
                </a:solidFill>
                <a:latin typeface="Times New Roman" panose="02020603050405020304" pitchFamily="18" charset="0"/>
              </a:defRPr>
            </a:lvl6pPr>
            <a:lvl7pPr marL="2971800" indent="-228600" algn="ctr" fontAlgn="base">
              <a:spcBef>
                <a:spcPct val="20000"/>
              </a:spcBef>
              <a:spcAft>
                <a:spcPct val="0"/>
              </a:spcAft>
              <a:defRPr sz="2000">
                <a:solidFill>
                  <a:schemeClr val="tx1"/>
                </a:solidFill>
                <a:latin typeface="Times New Roman" panose="02020603050405020304" pitchFamily="18" charset="0"/>
              </a:defRPr>
            </a:lvl7pPr>
            <a:lvl8pPr marL="3429000" indent="-228600" algn="ctr" fontAlgn="base">
              <a:spcBef>
                <a:spcPct val="20000"/>
              </a:spcBef>
              <a:spcAft>
                <a:spcPct val="0"/>
              </a:spcAft>
              <a:defRPr sz="2000">
                <a:solidFill>
                  <a:schemeClr val="tx1"/>
                </a:solidFill>
                <a:latin typeface="Times New Roman" panose="02020603050405020304" pitchFamily="18" charset="0"/>
              </a:defRPr>
            </a:lvl8pPr>
            <a:lvl9pPr marL="3886200" indent="-228600" algn="ctr" fontAlgn="base">
              <a:spcBef>
                <a:spcPct val="20000"/>
              </a:spcBef>
              <a:spcAft>
                <a:spcPct val="0"/>
              </a:spcAft>
              <a:defRPr sz="2000">
                <a:solidFill>
                  <a:schemeClr val="tx1"/>
                </a:solidFill>
                <a:latin typeface="Times New Roman" panose="02020603050405020304" pitchFamily="18" charset="0"/>
              </a:defRPr>
            </a:lvl9pPr>
          </a:lstStyle>
          <a:p>
            <a:pPr eaLnBrk="1" hangingPunct="1"/>
            <a:r>
              <a:rPr lang="en-GB" altLang="en-US" sz="5000" dirty="0">
                <a:effectLst>
                  <a:outerShdw blurRad="38100" dist="38100" dir="2700000" algn="tl">
                    <a:srgbClr val="C0C0C0"/>
                  </a:outerShdw>
                </a:effectLst>
                <a:latin typeface="Arial" panose="020B0604020202020204" pitchFamily="34" charset="0"/>
              </a:rPr>
              <a:t>Remember:</a:t>
            </a:r>
          </a:p>
        </p:txBody>
      </p:sp>
      <p:sp>
        <p:nvSpPr>
          <p:cNvPr id="33795" name="Text Box 3">
            <a:extLst>
              <a:ext uri="{FF2B5EF4-FFF2-40B4-BE49-F238E27FC236}">
                <a16:creationId xmlns:a16="http://schemas.microsoft.com/office/drawing/2014/main" id="{44963878-1469-2248-A62A-C4AE6AE5BDE7}"/>
              </a:ext>
            </a:extLst>
          </p:cNvPr>
          <p:cNvSpPr txBox="1">
            <a:spLocks noChangeArrowheads="1"/>
          </p:cNvSpPr>
          <p:nvPr/>
        </p:nvSpPr>
        <p:spPr bwMode="auto">
          <a:xfrm>
            <a:off x="323850" y="1773238"/>
            <a:ext cx="8459788" cy="314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r>
              <a:rPr lang="en-US" altLang="en-US" sz="5000" b="1" dirty="0">
                <a:cs typeface="Arial" panose="020B0604020202020204" pitchFamily="34" charset="0"/>
              </a:rPr>
              <a:t>"He is no fool who gives what he cannot keep </a:t>
            </a:r>
          </a:p>
          <a:p>
            <a:pPr algn="ctr" eaLnBrk="1" hangingPunct="1"/>
            <a:r>
              <a:rPr lang="en-US" altLang="en-US" sz="5000" b="1" dirty="0">
                <a:cs typeface="Arial" panose="020B0604020202020204" pitchFamily="34" charset="0"/>
              </a:rPr>
              <a:t>to gain what he cannot lose." (Jim Eliot)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794">
                                            <p:txEl>
                                              <p:pRg st="0" end="0"/>
                                            </p:txEl>
                                          </p:spTgt>
                                        </p:tgtEl>
                                        <p:attrNameLst>
                                          <p:attrName>style.visibility</p:attrName>
                                        </p:attrNameLst>
                                      </p:cBhvr>
                                      <p:to>
                                        <p:strVal val="visible"/>
                                      </p:to>
                                    </p:set>
                                    <p:anim calcmode="lin" valueType="num">
                                      <p:cBhvr additive="base">
                                        <p:cTn id="7" dur="500" fill="hold"/>
                                        <p:tgtEl>
                                          <p:spTgt spid="3379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379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795">
                                            <p:txEl>
                                              <p:pRg st="0" end="0"/>
                                            </p:txEl>
                                          </p:spTgt>
                                        </p:tgtEl>
                                        <p:attrNameLst>
                                          <p:attrName>style.visibility</p:attrName>
                                        </p:attrNameLst>
                                      </p:cBhvr>
                                      <p:to>
                                        <p:strVal val="visible"/>
                                      </p:to>
                                    </p:set>
                                    <p:anim calcmode="lin" valueType="num">
                                      <p:cBhvr additive="base">
                                        <p:cTn id="13" dur="500" fill="hold"/>
                                        <p:tgtEl>
                                          <p:spTgt spid="3379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37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3795">
                                            <p:txEl>
                                              <p:pRg st="1" end="1"/>
                                            </p:txEl>
                                          </p:spTgt>
                                        </p:tgtEl>
                                        <p:attrNameLst>
                                          <p:attrName>style.visibility</p:attrName>
                                        </p:attrNameLst>
                                      </p:cBhvr>
                                      <p:to>
                                        <p:strVal val="visible"/>
                                      </p:to>
                                    </p:set>
                                    <p:anim calcmode="lin" valueType="num">
                                      <p:cBhvr additive="base">
                                        <p:cTn id="19" dur="500" fill="hold"/>
                                        <p:tgtEl>
                                          <p:spTgt spid="3379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3795">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build="p" autoUpdateAnimBg="0"/>
      <p:bldP spid="33795" grpId="0" build="p" autoUpdateAnimBg="0"/>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441</TotalTime>
  <Words>1929</Words>
  <Application>Microsoft Macintosh PowerPoint</Application>
  <PresentationFormat>On-screen Show (4:3)</PresentationFormat>
  <Paragraphs>200</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Comic Sans MS</vt:lpstr>
      <vt:lpstr>Times New Roman</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Reuters Limited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Can’t Get No…</dc:title>
  <dc:creator>Reuters</dc:creator>
  <cp:lastModifiedBy>David Simmons</cp:lastModifiedBy>
  <cp:revision>63</cp:revision>
  <cp:lastPrinted>2023-04-29T08:40:22Z</cp:lastPrinted>
  <dcterms:created xsi:type="dcterms:W3CDTF">2002-06-01T10:20:40Z</dcterms:created>
  <dcterms:modified xsi:type="dcterms:W3CDTF">2023-04-29T09:12:27Z</dcterms:modified>
</cp:coreProperties>
</file>