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80" r:id="rId2"/>
    <p:sldId id="279" r:id="rId3"/>
    <p:sldId id="257" r:id="rId4"/>
    <p:sldId id="256" r:id="rId5"/>
    <p:sldId id="282" r:id="rId6"/>
    <p:sldId id="285" r:id="rId7"/>
    <p:sldId id="261" r:id="rId8"/>
    <p:sldId id="262" r:id="rId9"/>
    <p:sldId id="263" r:id="rId10"/>
    <p:sldId id="266" r:id="rId11"/>
    <p:sldId id="267" r:id="rId12"/>
    <p:sldId id="286" r:id="rId13"/>
    <p:sldId id="269" r:id="rId14"/>
    <p:sldId id="270" r:id="rId15"/>
    <p:sldId id="274" r:id="rId16"/>
    <p:sldId id="275" r:id="rId17"/>
    <p:sldId id="276" r:id="rId18"/>
  </p:sldIdLst>
  <p:sldSz cx="18288000" cy="10287000"/>
  <p:notesSz cx="6875463" cy="10002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CA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2" d="100"/>
          <a:sy n="42" d="100"/>
        </p:scale>
        <p:origin x="780"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9738" cy="50165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94138" y="0"/>
            <a:ext cx="2979737" cy="501650"/>
          </a:xfrm>
          <a:prstGeom prst="rect">
            <a:avLst/>
          </a:prstGeom>
        </p:spPr>
        <p:txBody>
          <a:bodyPr vert="horz" lIns="91440" tIns="45720" rIns="91440" bIns="45720" rtlCol="0"/>
          <a:lstStyle>
            <a:lvl1pPr algn="r">
              <a:defRPr sz="1200"/>
            </a:lvl1pPr>
          </a:lstStyle>
          <a:p>
            <a:fld id="{FF8C540E-B2F2-49CC-8715-2A148696EA98}" type="datetimeFigureOut">
              <a:rPr lang="en-GB" smtClean="0"/>
              <a:t>30/03/2024</a:t>
            </a:fld>
            <a:endParaRPr lang="en-GB"/>
          </a:p>
        </p:txBody>
      </p:sp>
      <p:sp>
        <p:nvSpPr>
          <p:cNvPr id="4" name="Slide Image Placeholder 3"/>
          <p:cNvSpPr>
            <a:spLocks noGrp="1" noRot="1" noChangeAspect="1"/>
          </p:cNvSpPr>
          <p:nvPr>
            <p:ph type="sldImg" idx="2"/>
          </p:nvPr>
        </p:nvSpPr>
        <p:spPr>
          <a:xfrm>
            <a:off x="438150" y="1250950"/>
            <a:ext cx="5999163" cy="33750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7388" y="4813300"/>
            <a:ext cx="5500687" cy="39385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01188"/>
            <a:ext cx="2979738" cy="50165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94138" y="9501188"/>
            <a:ext cx="2979737" cy="501650"/>
          </a:xfrm>
          <a:prstGeom prst="rect">
            <a:avLst/>
          </a:prstGeom>
        </p:spPr>
        <p:txBody>
          <a:bodyPr vert="horz" lIns="91440" tIns="45720" rIns="91440" bIns="45720" rtlCol="0" anchor="b"/>
          <a:lstStyle>
            <a:lvl1pPr algn="r">
              <a:defRPr sz="1200"/>
            </a:lvl1pPr>
          </a:lstStyle>
          <a:p>
            <a:fld id="{63A263C1-96AC-4C24-8FD4-93E91CBE317F}" type="slidenum">
              <a:rPr lang="en-GB" smtClean="0"/>
              <a:t>‹#›</a:t>
            </a:fld>
            <a:endParaRPr lang="en-GB"/>
          </a:p>
        </p:txBody>
      </p:sp>
    </p:spTree>
    <p:extLst>
      <p:ext uri="{BB962C8B-B14F-4D97-AF65-F5344CB8AC3E}">
        <p14:creationId xmlns:p14="http://schemas.microsoft.com/office/powerpoint/2010/main" val="1290539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3A263C1-96AC-4C24-8FD4-93E91CBE317F}" type="slidenum">
              <a:rPr lang="en-GB" smtClean="0"/>
              <a:t>8</a:t>
            </a:fld>
            <a:endParaRPr lang="en-GB"/>
          </a:p>
        </p:txBody>
      </p:sp>
    </p:spTree>
    <p:extLst>
      <p:ext uri="{BB962C8B-B14F-4D97-AF65-F5344CB8AC3E}">
        <p14:creationId xmlns:p14="http://schemas.microsoft.com/office/powerpoint/2010/main" val="1830923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3A263C1-96AC-4C24-8FD4-93E91CBE317F}" type="slidenum">
              <a:rPr lang="en-GB" smtClean="0"/>
              <a:t>12</a:t>
            </a:fld>
            <a:endParaRPr lang="en-GB"/>
          </a:p>
        </p:txBody>
      </p:sp>
    </p:spTree>
    <p:extLst>
      <p:ext uri="{BB962C8B-B14F-4D97-AF65-F5344CB8AC3E}">
        <p14:creationId xmlns:p14="http://schemas.microsoft.com/office/powerpoint/2010/main" val="3654548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599C856-5687-72F5-8EB4-AB24E121AB73}"/>
              </a:ext>
            </a:extLst>
          </p:cNvPr>
          <p:cNvPicPr>
            <a:picLocks noChangeAspect="1"/>
          </p:cNvPicPr>
          <p:nvPr/>
        </p:nvPicPr>
        <p:blipFill rotWithShape="1">
          <a:blip r:embed="rId2"/>
          <a:srcRect l="11212" r="25588"/>
          <a:stretch/>
        </p:blipFill>
        <p:spPr>
          <a:xfrm>
            <a:off x="5285232" y="10"/>
            <a:ext cx="13002768" cy="10286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14008809" cy="10287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9ABB50A-BC3F-497C-44E4-04BBE1C6BABC}"/>
              </a:ext>
            </a:extLst>
          </p:cNvPr>
          <p:cNvSpPr>
            <a:spLocks noGrp="1"/>
          </p:cNvSpPr>
          <p:nvPr>
            <p:ph type="ctrTitle"/>
          </p:nvPr>
        </p:nvSpPr>
        <p:spPr>
          <a:xfrm>
            <a:off x="736783" y="337299"/>
            <a:ext cx="6035040" cy="4806201"/>
          </a:xfrm>
        </p:spPr>
        <p:txBody>
          <a:bodyPr anchor="b">
            <a:normAutofit/>
          </a:bodyPr>
          <a:lstStyle/>
          <a:p>
            <a:pPr algn="l"/>
            <a:r>
              <a:rPr lang="en-GB" sz="9600" b="1" dirty="0">
                <a:solidFill>
                  <a:schemeClr val="bg1"/>
                </a:solidFill>
                <a:effectLst>
                  <a:outerShdw blurRad="38100" dist="38100" dir="2700000" algn="tl">
                    <a:srgbClr val="000000">
                      <a:alpha val="43137"/>
                    </a:srgbClr>
                  </a:outerShdw>
                </a:effectLst>
                <a:latin typeface="Aptos Display" panose="020B0004020202020204" pitchFamily="34" charset="0"/>
              </a:rPr>
              <a:t>EASTER SUNDAY</a:t>
            </a:r>
          </a:p>
        </p:txBody>
      </p:sp>
      <p:sp>
        <p:nvSpPr>
          <p:cNvPr id="3" name="Subtitle 2">
            <a:extLst>
              <a:ext uri="{FF2B5EF4-FFF2-40B4-BE49-F238E27FC236}">
                <a16:creationId xmlns:a16="http://schemas.microsoft.com/office/drawing/2014/main" id="{18CAE7E0-2E54-B130-67D0-BF1FFA4392CA}"/>
              </a:ext>
            </a:extLst>
          </p:cNvPr>
          <p:cNvSpPr>
            <a:spLocks noGrp="1"/>
          </p:cNvSpPr>
          <p:nvPr>
            <p:ph type="subTitle" idx="1"/>
          </p:nvPr>
        </p:nvSpPr>
        <p:spPr>
          <a:xfrm>
            <a:off x="687253" y="5506601"/>
            <a:ext cx="6780348" cy="2818920"/>
          </a:xfrm>
        </p:spPr>
        <p:txBody>
          <a:bodyPr>
            <a:normAutofit/>
          </a:bodyPr>
          <a:lstStyle/>
          <a:p>
            <a:pPr algn="l"/>
            <a:r>
              <a:rPr lang="en-GB" sz="4400" dirty="0">
                <a:solidFill>
                  <a:schemeClr val="bg1"/>
                </a:solidFill>
                <a:latin typeface="Aptos Display" panose="020B0004020202020204" pitchFamily="34" charset="0"/>
              </a:rPr>
              <a:t>The greatest story ever told, but is it true and what difference would it make to me if it was?</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39882" y="520187"/>
            <a:ext cx="219456" cy="10561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43" y="6820380"/>
            <a:ext cx="5966460" cy="27432"/>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555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Crucifixion and Death of Jesus | Lord's Guidance">
            <a:extLst>
              <a:ext uri="{FF2B5EF4-FFF2-40B4-BE49-F238E27FC236}">
                <a16:creationId xmlns:a16="http://schemas.microsoft.com/office/drawing/2014/main" id="{4F6412E1-9AEA-1E93-3539-CC526ECF8D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804" r="2960" b="-1"/>
          <a:stretch/>
        </p:blipFill>
        <p:spPr bwMode="auto">
          <a:xfrm>
            <a:off x="-2266" y="1"/>
            <a:ext cx="18287980" cy="1031916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E7C4BAF-80B2-FDF9-CD87-730F4942D6EA}"/>
              </a:ext>
            </a:extLst>
          </p:cNvPr>
          <p:cNvSpPr txBox="1"/>
          <p:nvPr/>
        </p:nvSpPr>
        <p:spPr>
          <a:xfrm>
            <a:off x="762000" y="571500"/>
            <a:ext cx="6781800" cy="4985980"/>
          </a:xfrm>
          <a:prstGeom prst="rect">
            <a:avLst/>
          </a:prstGeom>
          <a:noFill/>
        </p:spPr>
        <p:txBody>
          <a:bodyPr wrap="square" rtlCol="0">
            <a:spAutoFit/>
          </a:bodyPr>
          <a:lstStyle/>
          <a:p>
            <a:endParaRPr lang="en-GB" sz="3600" dirty="0">
              <a:solidFill>
                <a:schemeClr val="bg1"/>
              </a:solidFill>
            </a:endParaRPr>
          </a:p>
          <a:p>
            <a:r>
              <a:rPr lang="en-GB" sz="4400" b="1" i="0" dirty="0">
                <a:solidFill>
                  <a:schemeClr val="bg1"/>
                </a:solidFill>
                <a:effectLst/>
                <a:latin typeface="Aptos Display" panose="020B0004020202020204" pitchFamily="34" charset="0"/>
              </a:rPr>
              <a:t>‘Yet it was the </a:t>
            </a:r>
            <a:r>
              <a:rPr lang="en-GB" sz="4400" b="1" i="0" cap="small" dirty="0">
                <a:solidFill>
                  <a:schemeClr val="bg1"/>
                </a:solidFill>
                <a:effectLst/>
                <a:latin typeface="Aptos Display" panose="020B0004020202020204" pitchFamily="34" charset="0"/>
              </a:rPr>
              <a:t>Lord</a:t>
            </a:r>
            <a:r>
              <a:rPr lang="en-GB" sz="4400" b="1" i="0" dirty="0">
                <a:solidFill>
                  <a:schemeClr val="bg1"/>
                </a:solidFill>
                <a:effectLst/>
                <a:latin typeface="Aptos Display" panose="020B0004020202020204" pitchFamily="34" charset="0"/>
              </a:rPr>
              <a:t>’s will to crush him and cause him to suffer… to give his life as an offering for sin’ </a:t>
            </a:r>
          </a:p>
          <a:p>
            <a:endParaRPr lang="en-GB" sz="4400" i="1" dirty="0">
              <a:solidFill>
                <a:schemeClr val="bg1"/>
              </a:solidFill>
              <a:effectLst/>
              <a:latin typeface="Aptos Display" panose="020B0004020202020204" pitchFamily="34" charset="0"/>
            </a:endParaRPr>
          </a:p>
          <a:p>
            <a:r>
              <a:rPr lang="en-GB" sz="4400" i="1" dirty="0">
                <a:solidFill>
                  <a:schemeClr val="bg1"/>
                </a:solidFill>
                <a:effectLst/>
                <a:latin typeface="Aptos Display" panose="020B0004020202020204" pitchFamily="34" charset="0"/>
              </a:rPr>
              <a:t>Isaiah 53v10</a:t>
            </a:r>
            <a:endParaRPr lang="en-GB" sz="4400" i="1" dirty="0">
              <a:solidFill>
                <a:schemeClr val="bg1"/>
              </a:solidFill>
              <a:latin typeface="Aptos Display" panose="020B0004020202020204" pitchFamily="34" charset="0"/>
            </a:endParaRPr>
          </a:p>
          <a:p>
            <a:endParaRPr lang="en-GB" dirty="0">
              <a:solidFill>
                <a:schemeClr val="bg1"/>
              </a:solidFill>
            </a:endParaRPr>
          </a:p>
        </p:txBody>
      </p:sp>
    </p:spTree>
    <p:extLst>
      <p:ext uri="{BB962C8B-B14F-4D97-AF65-F5344CB8AC3E}">
        <p14:creationId xmlns:p14="http://schemas.microsoft.com/office/powerpoint/2010/main" val="3917507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2123" b="-12123"/>
            </a:stretch>
          </a:blipFill>
        </p:spPr>
        <p:txBody>
          <a:bodyPr/>
          <a:lstStyle/>
          <a:p>
            <a:endParaRPr lang="en-GB"/>
          </a:p>
        </p:txBody>
      </p:sp>
      <p:sp>
        <p:nvSpPr>
          <p:cNvPr id="3" name="Freeform 3"/>
          <p:cNvSpPr/>
          <p:nvPr/>
        </p:nvSpPr>
        <p:spPr>
          <a:xfrm>
            <a:off x="1124092" y="-571500"/>
            <a:ext cx="17830800" cy="11823478"/>
          </a:xfrm>
          <a:custGeom>
            <a:avLst/>
            <a:gdLst/>
            <a:ahLst/>
            <a:cxnLst/>
            <a:rect l="l" t="t" r="r" b="b"/>
            <a:pathLst>
              <a:path w="22577902" h="10893838">
                <a:moveTo>
                  <a:pt x="0" y="0"/>
                </a:moveTo>
                <a:lnTo>
                  <a:pt x="22577902" y="0"/>
                </a:lnTo>
                <a:lnTo>
                  <a:pt x="22577902" y="10893838"/>
                </a:lnTo>
                <a:lnTo>
                  <a:pt x="0" y="10893838"/>
                </a:lnTo>
                <a:lnTo>
                  <a:pt x="0" y="0"/>
                </a:lnTo>
                <a:close/>
              </a:path>
            </a:pathLst>
          </a:custGeom>
          <a:blipFill>
            <a:blip r:embed="rId3">
              <a:alphaModFix amt="59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TextBox 4"/>
          <p:cNvSpPr txBox="1"/>
          <p:nvPr/>
        </p:nvSpPr>
        <p:spPr>
          <a:xfrm>
            <a:off x="2020948" y="3786260"/>
            <a:ext cx="8018544" cy="4193456"/>
          </a:xfrm>
          <a:prstGeom prst="rect">
            <a:avLst/>
          </a:prstGeom>
        </p:spPr>
        <p:txBody>
          <a:bodyPr lIns="0" tIns="0" rIns="0" bIns="0" rtlCol="0" anchor="t">
            <a:spAutoFit/>
          </a:bodyPr>
          <a:lstStyle/>
          <a:p>
            <a:pPr>
              <a:lnSpc>
                <a:spcPts val="10878"/>
              </a:lnSpc>
            </a:pPr>
            <a:r>
              <a:rPr lang="en-US" sz="8000" b="1" spc="413" dirty="0">
                <a:solidFill>
                  <a:srgbClr val="FFFFFF"/>
                </a:solidFill>
                <a:effectLst>
                  <a:outerShdw blurRad="38100" dist="38100" dir="2700000" algn="tl">
                    <a:srgbClr val="000000">
                      <a:alpha val="43137"/>
                    </a:srgbClr>
                  </a:outerShdw>
                </a:effectLst>
                <a:latin typeface="Aptos Display" panose="020B0004020202020204" pitchFamily="34" charset="0"/>
              </a:rPr>
              <a:t>MARK </a:t>
            </a:r>
          </a:p>
          <a:p>
            <a:pPr>
              <a:lnSpc>
                <a:spcPts val="10878"/>
              </a:lnSpc>
              <a:spcBef>
                <a:spcPct val="0"/>
              </a:spcBef>
            </a:pPr>
            <a:r>
              <a:rPr lang="en-US" sz="8000" b="1" spc="413" dirty="0">
                <a:solidFill>
                  <a:srgbClr val="FFFFFF"/>
                </a:solidFill>
                <a:effectLst>
                  <a:outerShdw blurRad="38100" dist="38100" dir="2700000" algn="tl">
                    <a:srgbClr val="000000">
                      <a:alpha val="43137"/>
                    </a:srgbClr>
                  </a:outerShdw>
                </a:effectLst>
                <a:latin typeface="Aptos Display" panose="020B0004020202020204" pitchFamily="34" charset="0"/>
              </a:rPr>
              <a:t>16:1-7</a:t>
            </a:r>
          </a:p>
          <a:p>
            <a:pPr>
              <a:lnSpc>
                <a:spcPts val="10878"/>
              </a:lnSpc>
              <a:spcBef>
                <a:spcPct val="0"/>
              </a:spcBef>
            </a:pPr>
            <a:endParaRPr lang="en-US" sz="9626" spc="413" dirty="0">
              <a:solidFill>
                <a:srgbClr val="FF0000"/>
              </a:solidFill>
              <a:highlight>
                <a:srgbClr val="FFFF00"/>
              </a:highlight>
              <a:latin typeface="Gotham Bold"/>
            </a:endParaRPr>
          </a:p>
        </p:txBody>
      </p:sp>
      <p:sp>
        <p:nvSpPr>
          <p:cNvPr id="5" name="TextBox 5"/>
          <p:cNvSpPr txBox="1"/>
          <p:nvPr/>
        </p:nvSpPr>
        <p:spPr>
          <a:xfrm>
            <a:off x="6114908" y="1219349"/>
            <a:ext cx="11049000" cy="7848302"/>
          </a:xfrm>
          <a:prstGeom prst="rect">
            <a:avLst/>
          </a:prstGeom>
        </p:spPr>
        <p:txBody>
          <a:bodyPr wrap="square" lIns="0" tIns="0" rIns="0" bIns="0" rtlCol="0" anchor="t">
            <a:spAutoFit/>
          </a:bodyPr>
          <a:lstStyle/>
          <a:p>
            <a:pPr algn="ctr">
              <a:lnSpc>
                <a:spcPts val="3419"/>
              </a:lnSpc>
            </a:pPr>
            <a:r>
              <a:rPr lang="en-US" sz="3600" spc="-60" dirty="0">
                <a:solidFill>
                  <a:srgbClr val="FFFFFF"/>
                </a:solidFill>
                <a:latin typeface="Aptos Display" panose="020B0004020202020204" pitchFamily="34" charset="0"/>
              </a:rPr>
              <a:t>When the Sabbath was over, Mary Magdalene, Mary the mother of James, and Salome bought spices so that they might go to anoint Jesus’ body. Very early on the first day of the week, just after sunrise, they were on their way to the tomb and they asked each other, “Who will roll the stone away from the entrance of the tomb?”</a:t>
            </a:r>
          </a:p>
          <a:p>
            <a:pPr algn="ctr">
              <a:lnSpc>
                <a:spcPts val="3419"/>
              </a:lnSpc>
            </a:pPr>
            <a:endParaRPr lang="en-US" sz="3600" spc="-60" dirty="0">
              <a:solidFill>
                <a:srgbClr val="FFFFFF"/>
              </a:solidFill>
              <a:latin typeface="Aptos Display" panose="020B0004020202020204" pitchFamily="34" charset="0"/>
            </a:endParaRPr>
          </a:p>
          <a:p>
            <a:pPr algn="ctr">
              <a:lnSpc>
                <a:spcPts val="3419"/>
              </a:lnSpc>
            </a:pPr>
            <a:r>
              <a:rPr lang="en-US" sz="3600" spc="-60" dirty="0">
                <a:solidFill>
                  <a:srgbClr val="FFFFFF"/>
                </a:solidFill>
                <a:latin typeface="Aptos Display" panose="020B0004020202020204" pitchFamily="34" charset="0"/>
              </a:rPr>
              <a:t>But when they looked up, they saw that the stone, which was very large, had been rolled away. As they entered the tomb, they saw a young man dressed in a white robe sitting on the right side, and they were alarmed.</a:t>
            </a:r>
          </a:p>
          <a:p>
            <a:pPr algn="ctr">
              <a:lnSpc>
                <a:spcPts val="3419"/>
              </a:lnSpc>
            </a:pPr>
            <a:endParaRPr lang="en-US" sz="3600" spc="-60" dirty="0">
              <a:solidFill>
                <a:srgbClr val="FFFFFF"/>
              </a:solidFill>
              <a:latin typeface="Aptos Display" panose="020B0004020202020204" pitchFamily="34" charset="0"/>
            </a:endParaRPr>
          </a:p>
          <a:p>
            <a:pPr algn="ctr">
              <a:lnSpc>
                <a:spcPts val="3419"/>
              </a:lnSpc>
            </a:pPr>
            <a:r>
              <a:rPr lang="en-US" sz="3600" spc="-60" dirty="0">
                <a:solidFill>
                  <a:srgbClr val="FFFFFF"/>
                </a:solidFill>
                <a:latin typeface="Aptos Display" panose="020B0004020202020204" pitchFamily="34" charset="0"/>
              </a:rPr>
              <a:t> “Don’t be alarmed,” he said. “You are looking for Jesus the Nazarene, who was crucified. He has risen! He is not here. See the place where they laid him. But go, tell his disciples and Peter, ‘He is going ahead of you into Galilee. There you will see him, just as he told you.’</a:t>
            </a:r>
          </a:p>
          <a:p>
            <a:pPr algn="ctr">
              <a:lnSpc>
                <a:spcPts val="3419"/>
              </a:lnSpc>
              <a:spcBef>
                <a:spcPct val="0"/>
              </a:spcBef>
            </a:pPr>
            <a:endParaRPr lang="en-US" sz="3025" spc="-60" dirty="0">
              <a:solidFill>
                <a:srgbClr val="FFFFFF"/>
              </a:solidFill>
              <a:latin typeface="Gotham"/>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300" y="0"/>
            <a:ext cx="186309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22" b="-222"/>
            </a:stretch>
          </a:blipFill>
        </p:spPr>
        <p:txBody>
          <a:bodyPr/>
          <a:lstStyle/>
          <a:p>
            <a:endParaRPr lang="en-GB"/>
          </a:p>
        </p:txBody>
      </p:sp>
      <p:grpSp>
        <p:nvGrpSpPr>
          <p:cNvPr id="3" name="Group 3"/>
          <p:cNvGrpSpPr/>
          <p:nvPr/>
        </p:nvGrpSpPr>
        <p:grpSpPr>
          <a:xfrm>
            <a:off x="914400" y="-3390900"/>
            <a:ext cx="16230600" cy="16230535"/>
            <a:chOff x="0" y="0"/>
            <a:chExt cx="6350000" cy="6349975"/>
          </a:xfrm>
        </p:grpSpPr>
        <p:sp>
          <p:nvSpPr>
            <p:cNvPr id="4" name="Freeform 4"/>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l="-21541" r="-21541"/>
              </a:stretch>
            </a:blipFill>
          </p:spPr>
          <p:txBody>
            <a:bodyPr/>
            <a:lstStyle/>
            <a:p>
              <a:endParaRPr lang="en-GB" dirty="0"/>
            </a:p>
          </p:txBody>
        </p:sp>
      </p:grpSp>
      <p:sp>
        <p:nvSpPr>
          <p:cNvPr id="5" name="TextBox 5"/>
          <p:cNvSpPr txBox="1"/>
          <p:nvPr/>
        </p:nvSpPr>
        <p:spPr>
          <a:xfrm>
            <a:off x="8237220" y="4381500"/>
            <a:ext cx="9906000" cy="2361800"/>
          </a:xfrm>
          <a:prstGeom prst="rect">
            <a:avLst/>
          </a:prstGeom>
        </p:spPr>
        <p:txBody>
          <a:bodyPr wrap="square" lIns="0" tIns="0" rIns="0" bIns="0" rtlCol="0" anchor="t">
            <a:spAutoFit/>
          </a:bodyPr>
          <a:lstStyle/>
          <a:p>
            <a:pPr algn="ctr">
              <a:lnSpc>
                <a:spcPts val="9804"/>
              </a:lnSpc>
              <a:spcBef>
                <a:spcPct val="0"/>
              </a:spcBef>
            </a:pPr>
            <a:r>
              <a:rPr lang="en-US" sz="8000" b="1" dirty="0">
                <a:ln w="9525">
                  <a:solidFill>
                    <a:schemeClr val="bg1"/>
                  </a:solidFill>
                  <a:prstDash val="solid"/>
                </a:ln>
                <a:solidFill>
                  <a:schemeClr val="bg1"/>
                </a:solidFill>
                <a:effectLst>
                  <a:outerShdw blurRad="12700" dist="38100" dir="2700000" algn="tl" rotWithShape="0">
                    <a:schemeClr val="bg1">
                      <a:lumMod val="50000"/>
                    </a:schemeClr>
                  </a:outerShdw>
                </a:effectLst>
                <a:latin typeface="Aptos Display" panose="020B0004020202020204" pitchFamily="34" charset="0"/>
              </a:rPr>
              <a:t>‘HE IS RISEN!’</a:t>
            </a:r>
          </a:p>
          <a:p>
            <a:pPr algn="ctr">
              <a:lnSpc>
                <a:spcPts val="9804"/>
              </a:lnSpc>
              <a:spcBef>
                <a:spcPct val="0"/>
              </a:spcBef>
            </a:pPr>
            <a:endParaRPr lang="en-US" sz="4800" b="1" dirty="0">
              <a:ln w="9525">
                <a:solidFill>
                  <a:schemeClr val="bg1"/>
                </a:solidFill>
                <a:prstDash val="solid"/>
              </a:ln>
              <a:solidFill>
                <a:schemeClr val="bg1"/>
              </a:solidFill>
              <a:effectLst>
                <a:outerShdw blurRad="12700" dist="38100" dir="2700000" algn="tl" rotWithShape="0">
                  <a:schemeClr val="bg1">
                    <a:lumMod val="50000"/>
                  </a:schemeClr>
                </a:outerShdw>
              </a:effectLst>
              <a:latin typeface="Gotham 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8950AD4C-6AF3-49F8-94E1-DBCAFB394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4105" name="Freeform: Shape 4104">
            <a:extLst>
              <a:ext uri="{FF2B5EF4-FFF2-40B4-BE49-F238E27FC236}">
                <a16:creationId xmlns:a16="http://schemas.microsoft.com/office/drawing/2014/main" id="{072DC3EE-C469-49E0-A83D-CA3BE525C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7161" y="0"/>
            <a:ext cx="14320836" cy="10287000"/>
          </a:xfrm>
          <a:custGeom>
            <a:avLst/>
            <a:gdLst>
              <a:gd name="connsiteX0" fmla="*/ 7924201 w 9547224"/>
              <a:gd name="connsiteY0" fmla="*/ 0 h 6858000"/>
              <a:gd name="connsiteX1" fmla="*/ 6830968 w 9547224"/>
              <a:gd name="connsiteY1" fmla="*/ 0 h 6858000"/>
              <a:gd name="connsiteX2" fmla="*/ 6514769 w 9547224"/>
              <a:gd name="connsiteY2" fmla="*/ 0 h 6858000"/>
              <a:gd name="connsiteX3" fmla="*/ 6050802 w 9547224"/>
              <a:gd name="connsiteY3" fmla="*/ 0 h 6858000"/>
              <a:gd name="connsiteX4" fmla="*/ 4341273 w 9547224"/>
              <a:gd name="connsiteY4" fmla="*/ 0 h 6858000"/>
              <a:gd name="connsiteX5" fmla="*/ 0 w 9547224"/>
              <a:gd name="connsiteY5" fmla="*/ 0 h 6858000"/>
              <a:gd name="connsiteX6" fmla="*/ 0 w 9547224"/>
              <a:gd name="connsiteY6" fmla="*/ 6858000 h 6858000"/>
              <a:gd name="connsiteX7" fmla="*/ 4341273 w 9547224"/>
              <a:gd name="connsiteY7" fmla="*/ 6858000 h 6858000"/>
              <a:gd name="connsiteX8" fmla="*/ 6050802 w 9547224"/>
              <a:gd name="connsiteY8" fmla="*/ 6858000 h 6858000"/>
              <a:gd name="connsiteX9" fmla="*/ 6514769 w 9547224"/>
              <a:gd name="connsiteY9" fmla="*/ 6858000 h 6858000"/>
              <a:gd name="connsiteX10" fmla="*/ 6830968 w 9547224"/>
              <a:gd name="connsiteY10" fmla="*/ 6858000 h 6858000"/>
              <a:gd name="connsiteX11" fmla="*/ 7044470 w 9547224"/>
              <a:gd name="connsiteY11" fmla="*/ 6858000 h 6858000"/>
              <a:gd name="connsiteX12" fmla="*/ 7156226 w 9547224"/>
              <a:gd name="connsiteY12" fmla="*/ 6780599 h 6858000"/>
              <a:gd name="connsiteX13" fmla="*/ 7672874 w 9547224"/>
              <a:gd name="connsiteY13" fmla="*/ 6374814 h 6858000"/>
              <a:gd name="connsiteX14" fmla="*/ 9547224 w 9547224"/>
              <a:gd name="connsiteY14" fmla="*/ 3621656 h 6858000"/>
              <a:gd name="connsiteX15" fmla="*/ 7946325 w 9547224"/>
              <a:gd name="connsiteY15"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47224" h="6858000">
                <a:moveTo>
                  <a:pt x="7924201" y="0"/>
                </a:moveTo>
                <a:lnTo>
                  <a:pt x="6830968" y="0"/>
                </a:lnTo>
                <a:lnTo>
                  <a:pt x="6514769" y="0"/>
                </a:lnTo>
                <a:lnTo>
                  <a:pt x="6050802" y="0"/>
                </a:lnTo>
                <a:lnTo>
                  <a:pt x="4341273" y="0"/>
                </a:lnTo>
                <a:lnTo>
                  <a:pt x="0" y="0"/>
                </a:lnTo>
                <a:lnTo>
                  <a:pt x="0" y="6858000"/>
                </a:lnTo>
                <a:lnTo>
                  <a:pt x="4341273" y="6858000"/>
                </a:lnTo>
                <a:lnTo>
                  <a:pt x="6050802" y="6858000"/>
                </a:lnTo>
                <a:lnTo>
                  <a:pt x="6514769" y="6858000"/>
                </a:lnTo>
                <a:lnTo>
                  <a:pt x="6830968" y="6858000"/>
                </a:lnTo>
                <a:lnTo>
                  <a:pt x="7044470" y="6858000"/>
                </a:lnTo>
                <a:lnTo>
                  <a:pt x="7156226" y="6780599"/>
                </a:lnTo>
                <a:cubicBezTo>
                  <a:pt x="7330044" y="6653108"/>
                  <a:pt x="7500671" y="6515397"/>
                  <a:pt x="7672874" y="6374814"/>
                </a:cubicBezTo>
                <a:cubicBezTo>
                  <a:pt x="8618499" y="5602839"/>
                  <a:pt x="9547224" y="4969131"/>
                  <a:pt x="9547224" y="3621656"/>
                </a:cubicBezTo>
                <a:cubicBezTo>
                  <a:pt x="9547224" y="2093192"/>
                  <a:pt x="8973488" y="754641"/>
                  <a:pt x="7946325"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107" name="Freeform: Shape 4106">
            <a:extLst>
              <a:ext uri="{FF2B5EF4-FFF2-40B4-BE49-F238E27FC236}">
                <a16:creationId xmlns:a16="http://schemas.microsoft.com/office/drawing/2014/main" id="{8DBEAE55-3EA1-41D7-A212-5F7D8986C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318309" y="0"/>
            <a:ext cx="3794584" cy="10287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4109" name="Freeform: Shape 4108">
            <a:extLst>
              <a:ext uri="{FF2B5EF4-FFF2-40B4-BE49-F238E27FC236}">
                <a16:creationId xmlns:a16="http://schemas.microsoft.com/office/drawing/2014/main" id="{CFC5F0E7-644F-4101-BE72-12825CF537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26326" y="0"/>
            <a:ext cx="3804651" cy="10287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4" name="Freeform 2">
            <a:extLst>
              <a:ext uri="{FF2B5EF4-FFF2-40B4-BE49-F238E27FC236}">
                <a16:creationId xmlns:a16="http://schemas.microsoft.com/office/drawing/2014/main" id="{1B7C3023-4AA4-D3F7-6F57-64AEFA4E82A8}"/>
              </a:ext>
            </a:extLst>
          </p:cNvPr>
          <p:cNvSpPr/>
          <p:nvPr/>
        </p:nvSpPr>
        <p:spPr>
          <a:xfrm>
            <a:off x="0" y="0"/>
            <a:ext cx="186309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22" b="-222"/>
            </a:stretch>
          </a:blipFill>
        </p:spPr>
        <p:txBody>
          <a:bodyPr/>
          <a:lstStyle/>
          <a:p>
            <a:endParaRPr lang="en-GB"/>
          </a:p>
        </p:txBody>
      </p:sp>
      <p:pic>
        <p:nvPicPr>
          <p:cNvPr id="4098" name="Picture 2" descr="Selfishness – Author Dr. Robert Saul">
            <a:extLst>
              <a:ext uri="{FF2B5EF4-FFF2-40B4-BE49-F238E27FC236}">
                <a16:creationId xmlns:a16="http://schemas.microsoft.com/office/drawing/2014/main" id="{102570F9-EE6E-C04C-95ED-8A8F4242CDE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934200" y="1551867"/>
            <a:ext cx="10479173" cy="718326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112280E-F112-F73C-5BE3-333AE0BF23E9}"/>
              </a:ext>
            </a:extLst>
          </p:cNvPr>
          <p:cNvSpPr txBox="1"/>
          <p:nvPr/>
        </p:nvSpPr>
        <p:spPr>
          <a:xfrm>
            <a:off x="1262061" y="1181100"/>
            <a:ext cx="4724400" cy="4865691"/>
          </a:xfrm>
          <a:prstGeom prst="rect">
            <a:avLst/>
          </a:prstGeom>
          <a:noFill/>
        </p:spPr>
        <p:txBody>
          <a:bodyPr wrap="square" rtlCol="0">
            <a:spAutoFit/>
          </a:bodyPr>
          <a:lstStyle/>
          <a:p>
            <a:pPr algn="ctr">
              <a:lnSpc>
                <a:spcPts val="6300"/>
              </a:lnSpc>
            </a:pPr>
            <a:r>
              <a:rPr lang="en-US" sz="3600" b="1" spc="-65" dirty="0">
                <a:solidFill>
                  <a:srgbClr val="1A1A1A"/>
                </a:solidFill>
                <a:latin typeface="Aptos Display" panose="020B0004020202020204" pitchFamily="34" charset="0"/>
              </a:rPr>
              <a:t>‘ IF CHRIST HAS NOT BEEN RAISED, YOUR FAITH IS FUTILE; YOU ARE LOST IN YOUR SINS.’ </a:t>
            </a:r>
          </a:p>
          <a:p>
            <a:pPr algn="ctr">
              <a:lnSpc>
                <a:spcPts val="6300"/>
              </a:lnSpc>
            </a:pPr>
            <a:r>
              <a:rPr lang="en-US" sz="3600" i="1" spc="-65" dirty="0">
                <a:solidFill>
                  <a:srgbClr val="1A1A1A"/>
                </a:solidFill>
                <a:latin typeface="Aptos Display" panose="020B0004020202020204" pitchFamily="34" charset="0"/>
              </a:rPr>
              <a:t>1 CORINTHIANS 15:17</a:t>
            </a:r>
          </a:p>
        </p:txBody>
      </p:sp>
      <p:sp>
        <p:nvSpPr>
          <p:cNvPr id="3" name="TextBox 2">
            <a:extLst>
              <a:ext uri="{FF2B5EF4-FFF2-40B4-BE49-F238E27FC236}">
                <a16:creationId xmlns:a16="http://schemas.microsoft.com/office/drawing/2014/main" id="{B9B1D204-D52A-91E2-F3DC-52FB4CE8931A}"/>
              </a:ext>
            </a:extLst>
          </p:cNvPr>
          <p:cNvSpPr txBox="1"/>
          <p:nvPr/>
        </p:nvSpPr>
        <p:spPr>
          <a:xfrm>
            <a:off x="1452561" y="7962900"/>
            <a:ext cx="4343400" cy="1876283"/>
          </a:xfrm>
          <a:prstGeom prst="rect">
            <a:avLst/>
          </a:prstGeom>
          <a:noFill/>
        </p:spPr>
        <p:txBody>
          <a:bodyPr wrap="square" rtlCol="0">
            <a:spAutoFit/>
          </a:bodyPr>
          <a:lstStyle/>
          <a:p>
            <a:pPr algn="ctr">
              <a:lnSpc>
                <a:spcPts val="10878"/>
              </a:lnSpc>
              <a:spcBef>
                <a:spcPct val="0"/>
              </a:spcBef>
            </a:pPr>
            <a:r>
              <a:rPr lang="en-US" sz="9600" spc="413" dirty="0">
                <a:solidFill>
                  <a:srgbClr val="000000"/>
                </a:solidFill>
                <a:latin typeface="Gotham Bold"/>
              </a:rPr>
              <a:t>S</a:t>
            </a:r>
            <a:r>
              <a:rPr lang="en-US" sz="23900" spc="413" dirty="0">
                <a:solidFill>
                  <a:srgbClr val="000000"/>
                </a:solidFill>
                <a:latin typeface="Gotham Bold"/>
              </a:rPr>
              <a:t>I</a:t>
            </a:r>
            <a:r>
              <a:rPr lang="en-US" sz="9600" spc="413" dirty="0">
                <a:solidFill>
                  <a:srgbClr val="000000"/>
                </a:solidFill>
                <a:latin typeface="Gotham Bold"/>
              </a:rPr>
              <a:t>N</a:t>
            </a:r>
          </a:p>
        </p:txBody>
      </p:sp>
    </p:spTree>
    <p:extLst>
      <p:ext uri="{BB962C8B-B14F-4D97-AF65-F5344CB8AC3E}">
        <p14:creationId xmlns:p14="http://schemas.microsoft.com/office/powerpoint/2010/main" val="951018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4227E2DB-82D2-BE9B-D0DC-2EC5C110C2D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22" b="-222"/>
            </a:stretch>
          </a:blipFill>
        </p:spPr>
        <p:txBody>
          <a:bodyPr/>
          <a:lstStyle/>
          <a:p>
            <a:endParaRPr lang="en-GB"/>
          </a:p>
        </p:txBody>
      </p:sp>
      <p:pic>
        <p:nvPicPr>
          <p:cNvPr id="1026" name="Picture 2" descr="Wall shackles hi-res stock photography and images - Alamy">
            <a:extLst>
              <a:ext uri="{FF2B5EF4-FFF2-40B4-BE49-F238E27FC236}">
                <a16:creationId xmlns:a16="http://schemas.microsoft.com/office/drawing/2014/main" id="{59FC1440-EE4D-2564-7AF4-1A4CFF8B9C9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667" t="10989" r="9583" b="55642"/>
          <a:stretch/>
        </p:blipFill>
        <p:spPr bwMode="auto">
          <a:xfrm>
            <a:off x="2057400" y="869043"/>
            <a:ext cx="14173200" cy="854891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79C87CB-322F-2C7A-7769-EA0D0876BB39}"/>
              </a:ext>
            </a:extLst>
          </p:cNvPr>
          <p:cNvSpPr txBox="1"/>
          <p:nvPr/>
        </p:nvSpPr>
        <p:spPr>
          <a:xfrm>
            <a:off x="10896600" y="2247900"/>
            <a:ext cx="4572000" cy="6186309"/>
          </a:xfrm>
          <a:prstGeom prst="rect">
            <a:avLst/>
          </a:prstGeom>
          <a:solidFill>
            <a:srgbClr val="D8CABE">
              <a:alpha val="74000"/>
            </a:srgbClr>
          </a:solidFill>
        </p:spPr>
        <p:txBody>
          <a:bodyPr wrap="square" rtlCol="0">
            <a:spAutoFit/>
          </a:bodyPr>
          <a:lstStyle/>
          <a:p>
            <a:pPr algn="ctr"/>
            <a:r>
              <a:rPr lang="en-GB" sz="3600" b="1" i="0" baseline="30000" dirty="0">
                <a:effectLst/>
                <a:latin typeface="Aptos Display" panose="020B0004020202020204" pitchFamily="34" charset="0"/>
              </a:rPr>
              <a:t> </a:t>
            </a:r>
            <a:r>
              <a:rPr lang="en-GB" sz="3600" b="1" i="0" dirty="0">
                <a:effectLst/>
                <a:latin typeface="Aptos Display" panose="020B0004020202020204" pitchFamily="34" charset="0"/>
              </a:rPr>
              <a:t>Jesus replied, “Very truly I tell you, everyone who sins is a slave to sin. </a:t>
            </a:r>
            <a:r>
              <a:rPr lang="en-GB" sz="3600" b="1" i="0" baseline="30000" dirty="0">
                <a:effectLst/>
                <a:latin typeface="Aptos Display" panose="020B0004020202020204" pitchFamily="34" charset="0"/>
              </a:rPr>
              <a:t>35 </a:t>
            </a:r>
            <a:r>
              <a:rPr lang="en-GB" sz="3600" b="1" i="0" dirty="0">
                <a:effectLst/>
                <a:latin typeface="Aptos Display" panose="020B0004020202020204" pitchFamily="34" charset="0"/>
              </a:rPr>
              <a:t>Now a slave has no permanent place in the family, but a son belongs to it forever. </a:t>
            </a:r>
            <a:r>
              <a:rPr lang="en-GB" sz="3600" b="1" i="0" baseline="30000" dirty="0">
                <a:effectLst/>
                <a:latin typeface="Aptos Display" panose="020B0004020202020204" pitchFamily="34" charset="0"/>
              </a:rPr>
              <a:t>36 </a:t>
            </a:r>
            <a:r>
              <a:rPr lang="en-GB" sz="3600" b="1" i="0" dirty="0">
                <a:effectLst/>
                <a:latin typeface="Aptos Display" panose="020B0004020202020204" pitchFamily="34" charset="0"/>
              </a:rPr>
              <a:t>So if the Son sets you free, you will be free indeed.</a:t>
            </a:r>
          </a:p>
        </p:txBody>
      </p:sp>
      <p:sp>
        <p:nvSpPr>
          <p:cNvPr id="4" name="TextBox 3">
            <a:extLst>
              <a:ext uri="{FF2B5EF4-FFF2-40B4-BE49-F238E27FC236}">
                <a16:creationId xmlns:a16="http://schemas.microsoft.com/office/drawing/2014/main" id="{654DD2E8-8F47-4C37-B1F8-42B300A9C530}"/>
              </a:ext>
            </a:extLst>
          </p:cNvPr>
          <p:cNvSpPr txBox="1"/>
          <p:nvPr/>
        </p:nvSpPr>
        <p:spPr>
          <a:xfrm>
            <a:off x="2362200" y="3925282"/>
            <a:ext cx="3810000" cy="2831544"/>
          </a:xfrm>
          <a:prstGeom prst="rect">
            <a:avLst/>
          </a:prstGeom>
          <a:solidFill>
            <a:srgbClr val="D8CABE">
              <a:alpha val="60000"/>
            </a:srgbClr>
          </a:solidFill>
        </p:spPr>
        <p:txBody>
          <a:bodyPr wrap="square" rtlCol="0">
            <a:spAutoFit/>
          </a:bodyPr>
          <a:lstStyle/>
          <a:p>
            <a:pPr algn="ctr"/>
            <a:r>
              <a:rPr lang="en-GB" sz="8000" b="1" i="0" dirty="0">
                <a:effectLst>
                  <a:outerShdw blurRad="38100" dist="38100" dir="2700000" algn="tl">
                    <a:srgbClr val="000000">
                      <a:alpha val="43137"/>
                    </a:srgbClr>
                  </a:outerShdw>
                </a:effectLst>
                <a:latin typeface="Aptos Display" panose="020B0004020202020204" pitchFamily="34" charset="0"/>
              </a:rPr>
              <a:t>JOHN 8:34-36</a:t>
            </a:r>
          </a:p>
          <a:p>
            <a:endParaRPr lang="en-GB" dirty="0"/>
          </a:p>
        </p:txBody>
      </p:sp>
    </p:spTree>
    <p:extLst>
      <p:ext uri="{BB962C8B-B14F-4D97-AF65-F5344CB8AC3E}">
        <p14:creationId xmlns:p14="http://schemas.microsoft.com/office/powerpoint/2010/main" val="1417187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11E1C"/>
        </a:solidFill>
        <a:effectLst/>
      </p:bgPr>
    </p:bg>
    <p:spTree>
      <p:nvGrpSpPr>
        <p:cNvPr id="1" name=""/>
        <p:cNvGrpSpPr/>
        <p:nvPr/>
      </p:nvGrpSpPr>
      <p:grpSpPr>
        <a:xfrm>
          <a:off x="0" y="0"/>
          <a:ext cx="0" cy="0"/>
          <a:chOff x="0" y="0"/>
          <a:chExt cx="0" cy="0"/>
        </a:xfrm>
      </p:grpSpPr>
      <p:sp>
        <p:nvSpPr>
          <p:cNvPr id="2" name="Freeform 2"/>
          <p:cNvSpPr/>
          <p:nvPr/>
        </p:nvSpPr>
        <p:spPr>
          <a:xfrm>
            <a:off x="-3424347" y="-2481411"/>
            <a:ext cx="21712347" cy="12960000"/>
          </a:xfrm>
          <a:custGeom>
            <a:avLst/>
            <a:gdLst/>
            <a:ahLst/>
            <a:cxnLst/>
            <a:rect l="l" t="t" r="r" b="b"/>
            <a:pathLst>
              <a:path w="21712347" h="12960000">
                <a:moveTo>
                  <a:pt x="0" y="0"/>
                </a:moveTo>
                <a:lnTo>
                  <a:pt x="21712347" y="0"/>
                </a:lnTo>
                <a:lnTo>
                  <a:pt x="21712347" y="12960000"/>
                </a:lnTo>
                <a:lnTo>
                  <a:pt x="0" y="12960000"/>
                </a:lnTo>
                <a:lnTo>
                  <a:pt x="0" y="0"/>
                </a:lnTo>
                <a:close/>
              </a:path>
            </a:pathLst>
          </a:custGeom>
          <a:blipFill>
            <a:blip r:embed="rId2"/>
            <a:stretch>
              <a:fillRect t="-9362" b="-9362"/>
            </a:stretch>
          </a:blipFill>
        </p:spPr>
        <p:txBody>
          <a:bodyPr/>
          <a:lstStyle/>
          <a:p>
            <a:endParaRPr lang="en-GB"/>
          </a:p>
        </p:txBody>
      </p:sp>
      <p:sp>
        <p:nvSpPr>
          <p:cNvPr id="3" name="Freeform 3"/>
          <p:cNvSpPr/>
          <p:nvPr/>
        </p:nvSpPr>
        <p:spPr>
          <a:xfrm>
            <a:off x="-293790" y="0"/>
            <a:ext cx="18832037" cy="10524031"/>
          </a:xfrm>
          <a:custGeom>
            <a:avLst/>
            <a:gdLst/>
            <a:ahLst/>
            <a:cxnLst/>
            <a:rect l="l" t="t" r="r" b="b"/>
            <a:pathLst>
              <a:path w="18832037" h="10287000">
                <a:moveTo>
                  <a:pt x="0" y="0"/>
                </a:moveTo>
                <a:lnTo>
                  <a:pt x="18832036" y="0"/>
                </a:lnTo>
                <a:lnTo>
                  <a:pt x="18832036" y="10287000"/>
                </a:lnTo>
                <a:lnTo>
                  <a:pt x="0" y="10287000"/>
                </a:lnTo>
                <a:lnTo>
                  <a:pt x="0" y="0"/>
                </a:lnTo>
                <a:close/>
              </a:path>
            </a:pathLst>
          </a:custGeom>
          <a:blipFill>
            <a:blip r:embed="rId3">
              <a:alphaModFix amt="43000"/>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8222226" y="-1"/>
            <a:ext cx="1843548" cy="10524031"/>
            <a:chOff x="0" y="0"/>
            <a:chExt cx="2458065" cy="13716000"/>
          </a:xfrm>
        </p:grpSpPr>
        <p:pic>
          <p:nvPicPr>
            <p:cNvPr id="5" name="Picture 5"/>
            <p:cNvPicPr>
              <a:picLocks noChangeAspect="1"/>
            </p:cNvPicPr>
            <p:nvPr/>
          </p:nvPicPr>
          <p:blipFill>
            <a:blip r:embed="rId5"/>
            <a:srcRect l="44937" r="44937"/>
            <a:stretch>
              <a:fillRect/>
            </a:stretch>
          </p:blipFill>
          <p:spPr>
            <a:xfrm>
              <a:off x="0" y="0"/>
              <a:ext cx="2458065" cy="13716000"/>
            </a:xfrm>
            <a:prstGeom prst="rect">
              <a:avLst/>
            </a:prstGeom>
          </p:spPr>
        </p:pic>
      </p:grpSp>
      <p:sp>
        <p:nvSpPr>
          <p:cNvPr id="7" name="TextBox 7"/>
          <p:cNvSpPr txBox="1"/>
          <p:nvPr/>
        </p:nvSpPr>
        <p:spPr>
          <a:xfrm>
            <a:off x="11213840" y="1333500"/>
            <a:ext cx="6176340" cy="8938344"/>
          </a:xfrm>
          <a:prstGeom prst="rect">
            <a:avLst/>
          </a:prstGeom>
        </p:spPr>
        <p:txBody>
          <a:bodyPr wrap="square" lIns="0" tIns="0" rIns="0" bIns="0" rtlCol="0" anchor="t">
            <a:spAutoFit/>
          </a:bodyPr>
          <a:lstStyle/>
          <a:p>
            <a:pPr>
              <a:lnSpc>
                <a:spcPts val="4064"/>
              </a:lnSpc>
            </a:pPr>
            <a:r>
              <a:rPr lang="en-US" sz="2000" b="1" spc="-71" dirty="0">
                <a:solidFill>
                  <a:srgbClr val="FFFFFF"/>
                </a:solidFill>
                <a:latin typeface="Aptos Display" panose="020B0004020202020204" pitchFamily="34" charset="0"/>
              </a:rPr>
              <a:t>23</a:t>
            </a:r>
            <a:r>
              <a:rPr lang="en-US" sz="3600" b="1" spc="-71" dirty="0">
                <a:solidFill>
                  <a:srgbClr val="FFFFFF"/>
                </a:solidFill>
                <a:latin typeface="Aptos Display" panose="020B0004020202020204" pitchFamily="34" charset="0"/>
              </a:rPr>
              <a:t> For everyone has sinned; we all fall short of God’s glorious standard. </a:t>
            </a:r>
            <a:r>
              <a:rPr lang="en-US" sz="2000" b="1" spc="-71" dirty="0">
                <a:solidFill>
                  <a:srgbClr val="FFFFFF"/>
                </a:solidFill>
                <a:latin typeface="Aptos Display" panose="020B0004020202020204" pitchFamily="34" charset="0"/>
              </a:rPr>
              <a:t>24 </a:t>
            </a:r>
            <a:r>
              <a:rPr lang="en-US" sz="3600" b="1" spc="-71" dirty="0">
                <a:solidFill>
                  <a:srgbClr val="FFFFFF"/>
                </a:solidFill>
                <a:latin typeface="Aptos Display" panose="020B0004020202020204" pitchFamily="34" charset="0"/>
              </a:rPr>
              <a:t>Yet God, in his grace, freely makes us right in his sight. He did this through Christ Jesus when he freed us from the penalty for our sins. </a:t>
            </a:r>
            <a:r>
              <a:rPr lang="en-US" sz="2000" b="1" spc="-71" dirty="0">
                <a:solidFill>
                  <a:srgbClr val="FFFFFF"/>
                </a:solidFill>
                <a:latin typeface="Aptos Display" panose="020B0004020202020204" pitchFamily="34" charset="0"/>
              </a:rPr>
              <a:t>25</a:t>
            </a:r>
            <a:r>
              <a:rPr lang="en-US" sz="3600" b="1" spc="-71" dirty="0">
                <a:solidFill>
                  <a:srgbClr val="FFFFFF"/>
                </a:solidFill>
                <a:latin typeface="Aptos Display" panose="020B0004020202020204" pitchFamily="34" charset="0"/>
              </a:rPr>
              <a:t> For God presented Jesus as the sacrifice for sin. People are made right with God when they believe that Jesus sacrificed his life, shedding his blood. </a:t>
            </a:r>
          </a:p>
          <a:p>
            <a:pPr>
              <a:lnSpc>
                <a:spcPts val="4064"/>
              </a:lnSpc>
            </a:pPr>
            <a:endParaRPr lang="en-US" sz="3600" spc="-71" dirty="0">
              <a:solidFill>
                <a:srgbClr val="FFFFFF"/>
              </a:solidFill>
              <a:latin typeface="Aptos Display" panose="020B0004020202020204" pitchFamily="34" charset="0"/>
            </a:endParaRPr>
          </a:p>
          <a:p>
            <a:pPr>
              <a:lnSpc>
                <a:spcPts val="4064"/>
              </a:lnSpc>
            </a:pPr>
            <a:r>
              <a:rPr lang="en-US" sz="3600" i="1" spc="-71" dirty="0">
                <a:solidFill>
                  <a:srgbClr val="FFFFFF"/>
                </a:solidFill>
                <a:latin typeface="Aptos Display" panose="020B0004020202020204" pitchFamily="34" charset="0"/>
              </a:rPr>
              <a:t>ROMANS 3:23-5</a:t>
            </a:r>
          </a:p>
          <a:p>
            <a:pPr>
              <a:lnSpc>
                <a:spcPts val="4064"/>
              </a:lnSpc>
            </a:pPr>
            <a:endParaRPr lang="en-US" sz="3597" spc="-71" dirty="0">
              <a:solidFill>
                <a:srgbClr val="FFFFFF"/>
              </a:solidFill>
              <a:latin typeface="Gotham"/>
            </a:endParaRPr>
          </a:p>
          <a:p>
            <a:pPr>
              <a:lnSpc>
                <a:spcPts val="4064"/>
              </a:lnSpc>
            </a:pPr>
            <a:endParaRPr lang="en-US" sz="3597" spc="-71" dirty="0">
              <a:solidFill>
                <a:srgbClr val="FFFFFF"/>
              </a:solidFill>
              <a:latin typeface="Gotham"/>
            </a:endParaRPr>
          </a:p>
          <a:p>
            <a:pPr>
              <a:lnSpc>
                <a:spcPts val="4064"/>
              </a:lnSpc>
              <a:spcBef>
                <a:spcPct val="0"/>
              </a:spcBef>
            </a:pPr>
            <a:endParaRPr lang="en-US" sz="3597" spc="-71" dirty="0">
              <a:solidFill>
                <a:srgbClr val="FFFFFF"/>
              </a:solidFill>
              <a:latin typeface="Gotham"/>
            </a:endParaRPr>
          </a:p>
        </p:txBody>
      </p:sp>
      <p:sp>
        <p:nvSpPr>
          <p:cNvPr id="8" name="TextBox 7">
            <a:extLst>
              <a:ext uri="{FF2B5EF4-FFF2-40B4-BE49-F238E27FC236}">
                <a16:creationId xmlns:a16="http://schemas.microsoft.com/office/drawing/2014/main" id="{B8A011BE-7E61-7BAD-71FE-A7295031C436}"/>
              </a:ext>
            </a:extLst>
          </p:cNvPr>
          <p:cNvSpPr txBox="1"/>
          <p:nvPr/>
        </p:nvSpPr>
        <p:spPr>
          <a:xfrm>
            <a:off x="637148" y="1638300"/>
            <a:ext cx="6019800" cy="2934137"/>
          </a:xfrm>
          <a:prstGeom prst="rect">
            <a:avLst/>
          </a:prstGeom>
          <a:noFill/>
        </p:spPr>
        <p:txBody>
          <a:bodyPr wrap="square" rtlCol="0">
            <a:spAutoFit/>
          </a:bodyPr>
          <a:lstStyle/>
          <a:p>
            <a:pPr>
              <a:lnSpc>
                <a:spcPts val="3958"/>
              </a:lnSpc>
            </a:pPr>
            <a:r>
              <a:rPr lang="en-GB" sz="5000" b="1" dirty="0">
                <a:solidFill>
                  <a:schemeClr val="bg1"/>
                </a:solidFill>
                <a:latin typeface="Aptos Display" panose="020B0004020202020204" pitchFamily="34" charset="0"/>
              </a:rPr>
              <a:t>Jesus came ‘to give his life as a ransom for many’</a:t>
            </a:r>
          </a:p>
          <a:p>
            <a:pPr>
              <a:lnSpc>
                <a:spcPts val="3958"/>
              </a:lnSpc>
            </a:pPr>
            <a:endParaRPr lang="en-GB" sz="5000" dirty="0">
              <a:solidFill>
                <a:schemeClr val="bg1"/>
              </a:solidFill>
              <a:latin typeface="Aptos Display" panose="020B0004020202020204" pitchFamily="34" charset="0"/>
            </a:endParaRPr>
          </a:p>
          <a:p>
            <a:pPr>
              <a:lnSpc>
                <a:spcPts val="3958"/>
              </a:lnSpc>
            </a:pPr>
            <a:r>
              <a:rPr lang="en-GB" sz="5000" dirty="0">
                <a:solidFill>
                  <a:schemeClr val="bg1"/>
                </a:solidFill>
                <a:latin typeface="Aptos Display" panose="020B0004020202020204" pitchFamily="34" charset="0"/>
              </a:rPr>
              <a:t> </a:t>
            </a:r>
            <a:r>
              <a:rPr lang="en-GB" sz="5000" i="1" dirty="0">
                <a:solidFill>
                  <a:schemeClr val="bg1"/>
                </a:solidFill>
                <a:latin typeface="Aptos Display" panose="020B0004020202020204" pitchFamily="34" charset="0"/>
              </a:rPr>
              <a:t>Mark 10:45</a:t>
            </a:r>
          </a:p>
          <a:p>
            <a:endParaRPr lang="en-GB" dirty="0"/>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222" b="-222"/>
            </a:stretch>
          </a:blipFill>
        </p:spPr>
        <p:txBody>
          <a:bodyPr/>
          <a:lstStyle/>
          <a:p>
            <a:endParaRPr lang="en-GB"/>
          </a:p>
        </p:txBody>
      </p:sp>
      <p:sp>
        <p:nvSpPr>
          <p:cNvPr id="3" name="Freeform 3"/>
          <p:cNvSpPr/>
          <p:nvPr/>
        </p:nvSpPr>
        <p:spPr>
          <a:xfrm>
            <a:off x="12063921" y="4224253"/>
            <a:ext cx="6316578" cy="6073633"/>
          </a:xfrm>
          <a:custGeom>
            <a:avLst/>
            <a:gdLst/>
            <a:ahLst/>
            <a:cxnLst/>
            <a:rect l="l" t="t" r="r" b="b"/>
            <a:pathLst>
              <a:path w="6316578" h="6073633">
                <a:moveTo>
                  <a:pt x="0" y="0"/>
                </a:moveTo>
                <a:lnTo>
                  <a:pt x="6316578" y="0"/>
                </a:lnTo>
                <a:lnTo>
                  <a:pt x="6316578" y="6073633"/>
                </a:lnTo>
                <a:lnTo>
                  <a:pt x="0" y="6073633"/>
                </a:lnTo>
                <a:lnTo>
                  <a:pt x="0" y="0"/>
                </a:lnTo>
                <a:close/>
              </a:path>
            </a:pathLst>
          </a:custGeom>
          <a:blipFill>
            <a:blip r:embed="rId4"/>
            <a:stretch>
              <a:fillRect/>
            </a:stretch>
          </a:blipFill>
        </p:spPr>
        <p:txBody>
          <a:bodyPr/>
          <a:lstStyle/>
          <a:p>
            <a:endParaRPr lang="en-GB"/>
          </a:p>
        </p:txBody>
      </p:sp>
      <p:grpSp>
        <p:nvGrpSpPr>
          <p:cNvPr id="5" name="Group 5"/>
          <p:cNvGrpSpPr/>
          <p:nvPr/>
        </p:nvGrpSpPr>
        <p:grpSpPr>
          <a:xfrm>
            <a:off x="12053035" y="4229696"/>
            <a:ext cx="15044000" cy="7588665"/>
            <a:chOff x="-944521" y="-109937"/>
            <a:chExt cx="1702013" cy="858549"/>
          </a:xfrm>
        </p:grpSpPr>
        <p:sp>
          <p:nvSpPr>
            <p:cNvPr id="6" name="Freeform 6"/>
            <p:cNvSpPr/>
            <p:nvPr/>
          </p:nvSpPr>
          <p:spPr>
            <a:xfrm>
              <a:off x="-944521" y="-109937"/>
              <a:ext cx="835853" cy="826054"/>
            </a:xfrm>
            <a:custGeom>
              <a:avLst/>
              <a:gdLst/>
              <a:ahLst/>
              <a:cxnLst/>
              <a:rect l="l" t="t" r="r" b="b"/>
              <a:pathLst>
                <a:path w="835853" h="826054">
                  <a:moveTo>
                    <a:pt x="417927" y="0"/>
                  </a:moveTo>
                  <a:cubicBezTo>
                    <a:pt x="187112" y="0"/>
                    <a:pt x="0" y="184918"/>
                    <a:pt x="0" y="413027"/>
                  </a:cubicBezTo>
                  <a:cubicBezTo>
                    <a:pt x="0" y="641136"/>
                    <a:pt x="187112" y="826054"/>
                    <a:pt x="417927" y="826054"/>
                  </a:cubicBezTo>
                  <a:cubicBezTo>
                    <a:pt x="648741" y="826054"/>
                    <a:pt x="835853" y="641136"/>
                    <a:pt x="835853" y="413027"/>
                  </a:cubicBezTo>
                  <a:cubicBezTo>
                    <a:pt x="835853" y="184918"/>
                    <a:pt x="648741" y="0"/>
                    <a:pt x="417927" y="0"/>
                  </a:cubicBezTo>
                  <a:close/>
                </a:path>
              </a:pathLst>
            </a:custGeom>
            <a:solidFill>
              <a:srgbClr val="000000">
                <a:alpha val="24706"/>
              </a:srgbClr>
            </a:solidFill>
          </p:spPr>
          <p:txBody>
            <a:bodyPr/>
            <a:lstStyle/>
            <a:p>
              <a:endParaRPr lang="en-GB"/>
            </a:p>
          </p:txBody>
        </p:sp>
        <p:sp>
          <p:nvSpPr>
            <p:cNvPr id="7" name="TextBox 7"/>
            <p:cNvSpPr txBox="1"/>
            <p:nvPr/>
          </p:nvSpPr>
          <p:spPr>
            <a:xfrm>
              <a:off x="78361" y="77443"/>
              <a:ext cx="679131" cy="671169"/>
            </a:xfrm>
            <a:prstGeom prst="rect">
              <a:avLst/>
            </a:prstGeom>
          </p:spPr>
          <p:txBody>
            <a:bodyPr lIns="50800" tIns="50800" rIns="50800" bIns="50800" rtlCol="0" anchor="ctr"/>
            <a:lstStyle/>
            <a:p>
              <a:pPr algn="ctr">
                <a:lnSpc>
                  <a:spcPts val="2702"/>
                </a:lnSpc>
              </a:pPr>
              <a:endParaRPr/>
            </a:p>
          </p:txBody>
        </p:sp>
      </p:grpSp>
      <p:sp>
        <p:nvSpPr>
          <p:cNvPr id="10" name="TextBox 10"/>
          <p:cNvSpPr txBox="1"/>
          <p:nvPr/>
        </p:nvSpPr>
        <p:spPr>
          <a:xfrm>
            <a:off x="2133600" y="2660801"/>
            <a:ext cx="9372601" cy="5478359"/>
          </a:xfrm>
          <a:prstGeom prst="rect">
            <a:avLst/>
          </a:prstGeom>
        </p:spPr>
        <p:txBody>
          <a:bodyPr wrap="square" lIns="0" tIns="0" rIns="0" bIns="0" rtlCol="0" anchor="t">
            <a:spAutoFit/>
          </a:bodyPr>
          <a:lstStyle/>
          <a:p>
            <a:pPr algn="ctr">
              <a:lnSpc>
                <a:spcPts val="4031"/>
              </a:lnSpc>
            </a:pPr>
            <a:r>
              <a:rPr lang="en-US" sz="5400" b="1" spc="-41" dirty="0">
                <a:solidFill>
                  <a:srgbClr val="1A1A1A"/>
                </a:solidFill>
                <a:latin typeface="Aptos Display" panose="020B0004020202020204" pitchFamily="34" charset="0"/>
              </a:rPr>
              <a:t>‘Death has been swallowed</a:t>
            </a:r>
          </a:p>
          <a:p>
            <a:pPr algn="ctr">
              <a:lnSpc>
                <a:spcPts val="4031"/>
              </a:lnSpc>
            </a:pPr>
            <a:endParaRPr lang="en-US" sz="5400" b="1" spc="-41" dirty="0">
              <a:solidFill>
                <a:srgbClr val="1A1A1A"/>
              </a:solidFill>
              <a:latin typeface="Aptos Display" panose="020B0004020202020204" pitchFamily="34" charset="0"/>
            </a:endParaRPr>
          </a:p>
          <a:p>
            <a:pPr algn="ctr">
              <a:lnSpc>
                <a:spcPts val="4031"/>
              </a:lnSpc>
            </a:pPr>
            <a:r>
              <a:rPr lang="en-US" sz="5400" b="1" spc="-41" dirty="0">
                <a:solidFill>
                  <a:srgbClr val="1A1A1A"/>
                </a:solidFill>
                <a:latin typeface="Aptos Display" panose="020B0004020202020204" pitchFamily="34" charset="0"/>
              </a:rPr>
              <a:t> up in victory.’</a:t>
            </a:r>
          </a:p>
          <a:p>
            <a:pPr algn="ctr">
              <a:lnSpc>
                <a:spcPts val="4031"/>
              </a:lnSpc>
            </a:pPr>
            <a:endParaRPr lang="en-US" sz="5400" b="1" spc="-41" dirty="0">
              <a:solidFill>
                <a:srgbClr val="1A1A1A"/>
              </a:solidFill>
              <a:latin typeface="Aptos Display" panose="020B0004020202020204" pitchFamily="34" charset="0"/>
            </a:endParaRPr>
          </a:p>
          <a:p>
            <a:pPr algn="ctr">
              <a:lnSpc>
                <a:spcPts val="4031"/>
              </a:lnSpc>
            </a:pPr>
            <a:r>
              <a:rPr lang="en-US" sz="5400" b="1" spc="-41" dirty="0">
                <a:solidFill>
                  <a:srgbClr val="1A1A1A"/>
                </a:solidFill>
                <a:latin typeface="Aptos Display" panose="020B0004020202020204" pitchFamily="34" charset="0"/>
              </a:rPr>
              <a:t> ‘Where, O death, is your victory?</a:t>
            </a:r>
          </a:p>
          <a:p>
            <a:pPr algn="ctr">
              <a:lnSpc>
                <a:spcPts val="4031"/>
              </a:lnSpc>
            </a:pPr>
            <a:endParaRPr lang="en-US" sz="5400" b="1" spc="-41" dirty="0">
              <a:solidFill>
                <a:srgbClr val="1A1A1A"/>
              </a:solidFill>
              <a:latin typeface="Aptos Display" panose="020B0004020202020204" pitchFamily="34" charset="0"/>
            </a:endParaRPr>
          </a:p>
          <a:p>
            <a:pPr algn="ctr">
              <a:lnSpc>
                <a:spcPts val="4031"/>
              </a:lnSpc>
            </a:pPr>
            <a:r>
              <a:rPr lang="en-US" sz="5400" b="1" spc="-41" dirty="0">
                <a:solidFill>
                  <a:srgbClr val="1A1A1A"/>
                </a:solidFill>
                <a:latin typeface="Aptos Display" panose="020B0004020202020204" pitchFamily="34" charset="0"/>
              </a:rPr>
              <a:t>    Where, O death, is your sting?’</a:t>
            </a:r>
          </a:p>
          <a:p>
            <a:pPr algn="ctr">
              <a:lnSpc>
                <a:spcPts val="4031"/>
              </a:lnSpc>
            </a:pPr>
            <a:endParaRPr lang="en-US" sz="5400" i="1" spc="-41" dirty="0">
              <a:solidFill>
                <a:srgbClr val="1A1A1A"/>
              </a:solidFill>
              <a:latin typeface="Aptos Display" panose="020B0004020202020204" pitchFamily="34" charset="0"/>
            </a:endParaRPr>
          </a:p>
          <a:p>
            <a:pPr algn="ctr">
              <a:lnSpc>
                <a:spcPts val="4031"/>
              </a:lnSpc>
            </a:pPr>
            <a:endParaRPr lang="en-US" sz="5400" i="1" spc="-41" dirty="0">
              <a:solidFill>
                <a:srgbClr val="1A1A1A"/>
              </a:solidFill>
              <a:latin typeface="Aptos Display" panose="020B0004020202020204" pitchFamily="34" charset="0"/>
            </a:endParaRPr>
          </a:p>
          <a:p>
            <a:pPr algn="ctr">
              <a:lnSpc>
                <a:spcPts val="4031"/>
              </a:lnSpc>
            </a:pPr>
            <a:r>
              <a:rPr lang="en-US" sz="5400" i="1" spc="-41" dirty="0">
                <a:solidFill>
                  <a:srgbClr val="1A1A1A"/>
                </a:solidFill>
                <a:latin typeface="Aptos Display" panose="020B0004020202020204" pitchFamily="34" charset="0"/>
              </a:rPr>
              <a:t> 1 Corinthians 15:54 </a:t>
            </a:r>
          </a:p>
          <a:p>
            <a:pPr marL="0" lvl="0" indent="0" algn="ctr">
              <a:lnSpc>
                <a:spcPts val="2520"/>
              </a:lnSpc>
              <a:spcBef>
                <a:spcPct val="0"/>
              </a:spcBef>
            </a:pPr>
            <a:endParaRPr lang="en-US" sz="3199" spc="-41" dirty="0">
              <a:solidFill>
                <a:srgbClr val="1A1A1A"/>
              </a:solidFill>
              <a:latin typeface="Gotham"/>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540" y="7620"/>
            <a:ext cx="18547080" cy="10321191"/>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22" b="-222"/>
            </a:stretch>
          </a:blipFill>
        </p:spPr>
        <p:txBody>
          <a:bodyPr/>
          <a:lstStyle/>
          <a:p>
            <a:endParaRPr lang="en-GB"/>
          </a:p>
        </p:txBody>
      </p:sp>
      <p:grpSp>
        <p:nvGrpSpPr>
          <p:cNvPr id="3" name="Group 3"/>
          <p:cNvGrpSpPr/>
          <p:nvPr/>
        </p:nvGrpSpPr>
        <p:grpSpPr>
          <a:xfrm rot="-5400000">
            <a:off x="9079476" y="252933"/>
            <a:ext cx="129048" cy="10325100"/>
            <a:chOff x="0" y="0"/>
            <a:chExt cx="172065" cy="13766800"/>
          </a:xfrm>
        </p:grpSpPr>
        <p:pic>
          <p:nvPicPr>
            <p:cNvPr id="4" name="Picture 4"/>
            <p:cNvPicPr>
              <a:picLocks noChangeAspect="1"/>
            </p:cNvPicPr>
            <p:nvPr/>
          </p:nvPicPr>
          <p:blipFill>
            <a:blip r:embed="rId3"/>
            <a:srcRect l="49646" r="49646"/>
            <a:stretch>
              <a:fillRect/>
            </a:stretch>
          </p:blipFill>
          <p:spPr>
            <a:xfrm>
              <a:off x="0" y="0"/>
              <a:ext cx="172065" cy="13766800"/>
            </a:xfrm>
            <a:prstGeom prst="rect">
              <a:avLst/>
            </a:prstGeom>
          </p:spPr>
        </p:pic>
      </p:grpSp>
      <p:sp>
        <p:nvSpPr>
          <p:cNvPr id="7" name="TextBox 7"/>
          <p:cNvSpPr txBox="1"/>
          <p:nvPr/>
        </p:nvSpPr>
        <p:spPr>
          <a:xfrm>
            <a:off x="3810000" y="597757"/>
            <a:ext cx="11125201" cy="1137299"/>
          </a:xfrm>
          <a:prstGeom prst="rect">
            <a:avLst/>
          </a:prstGeom>
        </p:spPr>
        <p:txBody>
          <a:bodyPr wrap="square" lIns="0" tIns="0" rIns="0" bIns="0" rtlCol="0" anchor="t">
            <a:spAutoFit/>
          </a:bodyPr>
          <a:lstStyle/>
          <a:p>
            <a:pPr>
              <a:lnSpc>
                <a:spcPts val="10181"/>
              </a:lnSpc>
            </a:pPr>
            <a:r>
              <a:rPr lang="en-US" sz="4400" b="1" spc="367" dirty="0">
                <a:solidFill>
                  <a:srgbClr val="FFFFFF"/>
                </a:solidFill>
                <a:effectLst>
                  <a:outerShdw blurRad="38100" dist="38100" dir="2700000" algn="tl">
                    <a:srgbClr val="000000">
                      <a:alpha val="43137"/>
                    </a:srgbClr>
                  </a:outerShdw>
                </a:effectLst>
                <a:latin typeface="Aptos Display" panose="020B0004020202020204" pitchFamily="34" charset="0"/>
              </a:rPr>
              <a:t>THE RESURRECTION BRINGS US HOPE </a:t>
            </a:r>
          </a:p>
        </p:txBody>
      </p:sp>
      <p:sp>
        <p:nvSpPr>
          <p:cNvPr id="8" name="TextBox 8"/>
          <p:cNvSpPr txBox="1"/>
          <p:nvPr/>
        </p:nvSpPr>
        <p:spPr>
          <a:xfrm>
            <a:off x="637358" y="1921476"/>
            <a:ext cx="17013284" cy="577081"/>
          </a:xfrm>
          <a:prstGeom prst="rect">
            <a:avLst/>
          </a:prstGeom>
        </p:spPr>
        <p:txBody>
          <a:bodyPr wrap="square" lIns="0" tIns="0" rIns="0" bIns="0" rtlCol="0" anchor="t">
            <a:spAutoFit/>
          </a:bodyPr>
          <a:lstStyle/>
          <a:p>
            <a:pPr algn="ctr">
              <a:lnSpc>
                <a:spcPts val="4519"/>
              </a:lnSpc>
              <a:spcBef>
                <a:spcPct val="0"/>
              </a:spcBef>
            </a:pPr>
            <a:r>
              <a:rPr lang="en-US" sz="3999" b="1" spc="-79" dirty="0">
                <a:latin typeface="Aptos Display" panose="020B0004020202020204" pitchFamily="34" charset="0"/>
              </a:rPr>
              <a:t>‘HOPE IS TO THE SOUL WHAT OXYGEN IS TO THE LUNGS’</a:t>
            </a:r>
          </a:p>
        </p:txBody>
      </p:sp>
      <p:sp>
        <p:nvSpPr>
          <p:cNvPr id="9" name="TextBox 9"/>
          <p:cNvSpPr txBox="1"/>
          <p:nvPr/>
        </p:nvSpPr>
        <p:spPr>
          <a:xfrm>
            <a:off x="1332929" y="4255146"/>
            <a:ext cx="4267200" cy="3939476"/>
          </a:xfrm>
          <a:prstGeom prst="rect">
            <a:avLst/>
          </a:prstGeom>
        </p:spPr>
        <p:txBody>
          <a:bodyPr wrap="square" lIns="0" tIns="0" rIns="0" bIns="0" rtlCol="0" anchor="t">
            <a:spAutoFit/>
          </a:bodyPr>
          <a:lstStyle/>
          <a:p>
            <a:pPr algn="ctr">
              <a:lnSpc>
                <a:spcPts val="4031"/>
              </a:lnSpc>
            </a:pPr>
            <a:r>
              <a:rPr lang="en-US" sz="4000" b="1" spc="-41" dirty="0">
                <a:latin typeface="Aptos Display" panose="020B0004020202020204" pitchFamily="34" charset="0"/>
              </a:rPr>
              <a:t>‘Three things will last forever—faith, hope, and love—and the greatest of these is love’ </a:t>
            </a:r>
          </a:p>
          <a:p>
            <a:pPr algn="ctr">
              <a:lnSpc>
                <a:spcPts val="4031"/>
              </a:lnSpc>
            </a:pPr>
            <a:endParaRPr lang="en-US" sz="4000" b="1" spc="-41" dirty="0">
              <a:latin typeface="Aptos Display" panose="020B0004020202020204" pitchFamily="34" charset="0"/>
            </a:endParaRPr>
          </a:p>
          <a:p>
            <a:pPr algn="ctr">
              <a:lnSpc>
                <a:spcPts val="4031"/>
              </a:lnSpc>
            </a:pPr>
            <a:r>
              <a:rPr lang="en-US" sz="4000" i="1" spc="-41" dirty="0">
                <a:latin typeface="Aptos Display" panose="020B0004020202020204" pitchFamily="34" charset="0"/>
              </a:rPr>
              <a:t>1 Corinthians 13:13</a:t>
            </a:r>
          </a:p>
          <a:p>
            <a:pPr marL="0" lvl="0" indent="0" algn="ctr">
              <a:lnSpc>
                <a:spcPts val="2520"/>
              </a:lnSpc>
              <a:spcBef>
                <a:spcPct val="0"/>
              </a:spcBef>
            </a:pPr>
            <a:endParaRPr lang="en-US" sz="3199" spc="-41" dirty="0">
              <a:solidFill>
                <a:srgbClr val="FFFFFF"/>
              </a:solidFill>
              <a:latin typeface="Gotham"/>
            </a:endParaRPr>
          </a:p>
        </p:txBody>
      </p:sp>
      <p:sp>
        <p:nvSpPr>
          <p:cNvPr id="10" name="TextBox 10"/>
          <p:cNvSpPr txBox="1"/>
          <p:nvPr/>
        </p:nvSpPr>
        <p:spPr>
          <a:xfrm>
            <a:off x="12565968" y="8469522"/>
            <a:ext cx="3481164" cy="476123"/>
          </a:xfrm>
          <a:prstGeom prst="rect">
            <a:avLst/>
          </a:prstGeom>
        </p:spPr>
        <p:txBody>
          <a:bodyPr lIns="0" tIns="0" rIns="0" bIns="0" rtlCol="0" anchor="t">
            <a:spAutoFit/>
          </a:bodyPr>
          <a:lstStyle/>
          <a:p>
            <a:pPr algn="ctr">
              <a:lnSpc>
                <a:spcPts val="3616"/>
              </a:lnSpc>
              <a:spcBef>
                <a:spcPct val="0"/>
              </a:spcBef>
            </a:pPr>
            <a:r>
              <a:rPr lang="en-US" sz="3200" spc="137">
                <a:solidFill>
                  <a:srgbClr val="FFFFFF"/>
                </a:solidFill>
                <a:latin typeface="Gotham Bold"/>
              </a:rPr>
              <a:t>MY TESTIMONY</a:t>
            </a:r>
          </a:p>
        </p:txBody>
      </p:sp>
      <p:pic>
        <p:nvPicPr>
          <p:cNvPr id="1026" name="Picture 2" descr="Drowning - How to stay safe in the water | Safe and Sound First Aid Training">
            <a:extLst>
              <a:ext uri="{FF2B5EF4-FFF2-40B4-BE49-F238E27FC236}">
                <a16:creationId xmlns:a16="http://schemas.microsoft.com/office/drawing/2014/main" id="{C6371597-11C6-C8D0-4712-5DC0836DA1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1658" y="2797965"/>
            <a:ext cx="10808619" cy="71926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34089"/>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22" b="-222"/>
            </a:stretch>
          </a:blipFill>
        </p:spPr>
        <p:txBody>
          <a:bodyPr/>
          <a:lstStyle/>
          <a:p>
            <a:endParaRPr lang="en-GB"/>
          </a:p>
        </p:txBody>
      </p:sp>
      <p:grpSp>
        <p:nvGrpSpPr>
          <p:cNvPr id="3" name="Group 3"/>
          <p:cNvGrpSpPr/>
          <p:nvPr/>
        </p:nvGrpSpPr>
        <p:grpSpPr>
          <a:xfrm>
            <a:off x="-3505200" y="495300"/>
            <a:ext cx="39555806" cy="15137908"/>
            <a:chOff x="0" y="0"/>
            <a:chExt cx="4227830" cy="1617980"/>
          </a:xfrm>
        </p:grpSpPr>
        <p:sp>
          <p:nvSpPr>
            <p:cNvPr id="4" name="Freeform 4"/>
            <p:cNvSpPr/>
            <p:nvPr/>
          </p:nvSpPr>
          <p:spPr>
            <a:xfrm>
              <a:off x="-7620" y="0"/>
              <a:ext cx="4239260" cy="1624330"/>
            </a:xfrm>
            <a:custGeom>
              <a:avLst/>
              <a:gdLst/>
              <a:ahLst/>
              <a:cxnLst/>
              <a:rect l="l" t="t" r="r" b="b"/>
              <a:pathLst>
                <a:path w="4239260" h="1624330">
                  <a:moveTo>
                    <a:pt x="480060" y="1508760"/>
                  </a:moveTo>
                  <a:lnTo>
                    <a:pt x="480060" y="1515110"/>
                  </a:lnTo>
                  <a:lnTo>
                    <a:pt x="480060" y="1508760"/>
                  </a:lnTo>
                  <a:close/>
                  <a:moveTo>
                    <a:pt x="480060" y="1516380"/>
                  </a:moveTo>
                  <a:lnTo>
                    <a:pt x="480060" y="1515110"/>
                  </a:lnTo>
                  <a:lnTo>
                    <a:pt x="480060" y="1516380"/>
                  </a:lnTo>
                  <a:close/>
                  <a:moveTo>
                    <a:pt x="487680" y="1517650"/>
                  </a:moveTo>
                  <a:cubicBezTo>
                    <a:pt x="485140" y="1518920"/>
                    <a:pt x="483870" y="1520190"/>
                    <a:pt x="482600" y="1520190"/>
                  </a:cubicBezTo>
                  <a:cubicBezTo>
                    <a:pt x="483870" y="1520190"/>
                    <a:pt x="485140" y="1518920"/>
                    <a:pt x="487680" y="1517650"/>
                  </a:cubicBezTo>
                  <a:close/>
                  <a:moveTo>
                    <a:pt x="478790" y="1521460"/>
                  </a:moveTo>
                  <a:lnTo>
                    <a:pt x="478790" y="1522730"/>
                  </a:lnTo>
                  <a:cubicBezTo>
                    <a:pt x="478790" y="1524000"/>
                    <a:pt x="478790" y="1524000"/>
                    <a:pt x="477520" y="1525270"/>
                  </a:cubicBezTo>
                  <a:lnTo>
                    <a:pt x="478790" y="1524000"/>
                  </a:lnTo>
                  <a:cubicBezTo>
                    <a:pt x="477520" y="1525270"/>
                    <a:pt x="478790" y="1525270"/>
                    <a:pt x="478790" y="1521460"/>
                  </a:cubicBezTo>
                  <a:close/>
                  <a:moveTo>
                    <a:pt x="4235450" y="601980"/>
                  </a:moveTo>
                  <a:cubicBezTo>
                    <a:pt x="4234180" y="612140"/>
                    <a:pt x="4231640" y="621030"/>
                    <a:pt x="4229100" y="629920"/>
                  </a:cubicBezTo>
                  <a:lnTo>
                    <a:pt x="4221480" y="656590"/>
                  </a:lnTo>
                  <a:lnTo>
                    <a:pt x="4213860" y="683260"/>
                  </a:lnTo>
                  <a:cubicBezTo>
                    <a:pt x="4211320" y="692150"/>
                    <a:pt x="4208780" y="699770"/>
                    <a:pt x="4206240" y="708660"/>
                  </a:cubicBezTo>
                  <a:cubicBezTo>
                    <a:pt x="4201160" y="725170"/>
                    <a:pt x="4194810" y="741680"/>
                    <a:pt x="4188460" y="758190"/>
                  </a:cubicBezTo>
                  <a:cubicBezTo>
                    <a:pt x="4182110" y="773430"/>
                    <a:pt x="4175760" y="788670"/>
                    <a:pt x="4168140" y="803910"/>
                  </a:cubicBezTo>
                  <a:cubicBezTo>
                    <a:pt x="4161790" y="819150"/>
                    <a:pt x="4154170" y="833120"/>
                    <a:pt x="4146550" y="848360"/>
                  </a:cubicBezTo>
                  <a:cubicBezTo>
                    <a:pt x="4138930" y="862330"/>
                    <a:pt x="4131310" y="877570"/>
                    <a:pt x="4123690" y="890270"/>
                  </a:cubicBezTo>
                  <a:cubicBezTo>
                    <a:pt x="4108450" y="916940"/>
                    <a:pt x="4091940" y="943610"/>
                    <a:pt x="4074160" y="967740"/>
                  </a:cubicBezTo>
                  <a:cubicBezTo>
                    <a:pt x="4039870" y="1017270"/>
                    <a:pt x="4003040" y="1062990"/>
                    <a:pt x="3962400" y="1104900"/>
                  </a:cubicBezTo>
                  <a:cubicBezTo>
                    <a:pt x="3952240" y="1115060"/>
                    <a:pt x="3942080" y="1125220"/>
                    <a:pt x="3931920" y="1136650"/>
                  </a:cubicBezTo>
                  <a:lnTo>
                    <a:pt x="3900170" y="1167130"/>
                  </a:lnTo>
                  <a:cubicBezTo>
                    <a:pt x="3895090" y="1172210"/>
                    <a:pt x="3888740" y="1177290"/>
                    <a:pt x="3884930" y="1181100"/>
                  </a:cubicBezTo>
                  <a:lnTo>
                    <a:pt x="3869690" y="1193800"/>
                  </a:lnTo>
                  <a:cubicBezTo>
                    <a:pt x="3859530" y="1202690"/>
                    <a:pt x="3850640" y="1210310"/>
                    <a:pt x="3840480" y="1217930"/>
                  </a:cubicBezTo>
                  <a:cubicBezTo>
                    <a:pt x="3760470" y="1281430"/>
                    <a:pt x="3674110" y="1336040"/>
                    <a:pt x="3583940" y="1381760"/>
                  </a:cubicBezTo>
                  <a:cubicBezTo>
                    <a:pt x="3538220" y="1404620"/>
                    <a:pt x="3492500" y="1424940"/>
                    <a:pt x="3445510" y="1442720"/>
                  </a:cubicBezTo>
                  <a:cubicBezTo>
                    <a:pt x="3398520" y="1460500"/>
                    <a:pt x="3350260" y="1475740"/>
                    <a:pt x="3300730" y="1489710"/>
                  </a:cubicBezTo>
                  <a:cubicBezTo>
                    <a:pt x="3276600" y="1496060"/>
                    <a:pt x="3251200" y="1502410"/>
                    <a:pt x="3227070" y="1507490"/>
                  </a:cubicBezTo>
                  <a:lnTo>
                    <a:pt x="3188970" y="1515110"/>
                  </a:lnTo>
                  <a:lnTo>
                    <a:pt x="3152140" y="1521460"/>
                  </a:lnTo>
                  <a:cubicBezTo>
                    <a:pt x="3128010" y="1525270"/>
                    <a:pt x="3102610" y="1529080"/>
                    <a:pt x="3078480" y="1531620"/>
                  </a:cubicBezTo>
                  <a:cubicBezTo>
                    <a:pt x="3054350" y="1534160"/>
                    <a:pt x="3028950" y="1537970"/>
                    <a:pt x="3006090" y="1539240"/>
                  </a:cubicBezTo>
                  <a:cubicBezTo>
                    <a:pt x="2909570" y="1546860"/>
                    <a:pt x="2816860" y="1546860"/>
                    <a:pt x="2729230" y="1543050"/>
                  </a:cubicBezTo>
                  <a:cubicBezTo>
                    <a:pt x="2641600" y="1539240"/>
                    <a:pt x="2557780" y="1531620"/>
                    <a:pt x="2479040" y="1525270"/>
                  </a:cubicBezTo>
                  <a:cubicBezTo>
                    <a:pt x="2459990" y="1521460"/>
                    <a:pt x="2447290" y="1521460"/>
                    <a:pt x="2438400" y="1524000"/>
                  </a:cubicBezTo>
                  <a:cubicBezTo>
                    <a:pt x="2429510" y="1526540"/>
                    <a:pt x="2423160" y="1531620"/>
                    <a:pt x="2416810" y="1536700"/>
                  </a:cubicBezTo>
                  <a:cubicBezTo>
                    <a:pt x="2404110" y="1546860"/>
                    <a:pt x="2391410" y="1558290"/>
                    <a:pt x="2354580" y="1548130"/>
                  </a:cubicBezTo>
                  <a:lnTo>
                    <a:pt x="2326640" y="1540510"/>
                  </a:lnTo>
                  <a:lnTo>
                    <a:pt x="2299970" y="1532890"/>
                  </a:lnTo>
                  <a:cubicBezTo>
                    <a:pt x="2282190" y="1527810"/>
                    <a:pt x="2264410" y="1522730"/>
                    <a:pt x="2247900" y="1517650"/>
                  </a:cubicBezTo>
                  <a:cubicBezTo>
                    <a:pt x="2272030" y="1562100"/>
                    <a:pt x="2227580" y="1584960"/>
                    <a:pt x="2193290" y="1574800"/>
                  </a:cubicBezTo>
                  <a:cubicBezTo>
                    <a:pt x="2174240" y="1570990"/>
                    <a:pt x="2155190" y="1567180"/>
                    <a:pt x="2134870" y="1563370"/>
                  </a:cubicBezTo>
                  <a:cubicBezTo>
                    <a:pt x="2115820" y="1559560"/>
                    <a:pt x="2098040" y="1555750"/>
                    <a:pt x="2078990" y="1551940"/>
                  </a:cubicBezTo>
                  <a:lnTo>
                    <a:pt x="1976120" y="1529080"/>
                  </a:lnTo>
                  <a:cubicBezTo>
                    <a:pt x="1911350" y="1515110"/>
                    <a:pt x="1852930" y="1501140"/>
                    <a:pt x="1803400" y="1489710"/>
                  </a:cubicBezTo>
                  <a:cubicBezTo>
                    <a:pt x="1753870" y="1477010"/>
                    <a:pt x="1714500" y="1466850"/>
                    <a:pt x="1682750" y="1454150"/>
                  </a:cubicBezTo>
                  <a:cubicBezTo>
                    <a:pt x="1651000" y="1441450"/>
                    <a:pt x="1629410" y="1428750"/>
                    <a:pt x="1610360" y="1409700"/>
                  </a:cubicBezTo>
                  <a:cubicBezTo>
                    <a:pt x="1602740" y="1404620"/>
                    <a:pt x="1597660" y="1400810"/>
                    <a:pt x="1590040" y="1395730"/>
                  </a:cubicBezTo>
                  <a:cubicBezTo>
                    <a:pt x="1583690" y="1391920"/>
                    <a:pt x="1577340" y="1388110"/>
                    <a:pt x="1570990" y="1385570"/>
                  </a:cubicBezTo>
                  <a:cubicBezTo>
                    <a:pt x="1557020" y="1380490"/>
                    <a:pt x="1539240" y="1377950"/>
                    <a:pt x="1518920" y="1383030"/>
                  </a:cubicBezTo>
                  <a:cubicBezTo>
                    <a:pt x="1522730" y="1400810"/>
                    <a:pt x="1518920" y="1402080"/>
                    <a:pt x="1512570" y="1405890"/>
                  </a:cubicBezTo>
                  <a:cubicBezTo>
                    <a:pt x="1507490" y="1409700"/>
                    <a:pt x="1501140" y="1416050"/>
                    <a:pt x="1493520" y="1409700"/>
                  </a:cubicBezTo>
                  <a:cubicBezTo>
                    <a:pt x="1488440" y="1393190"/>
                    <a:pt x="1488440" y="1393190"/>
                    <a:pt x="1482090" y="1376680"/>
                  </a:cubicBezTo>
                  <a:cubicBezTo>
                    <a:pt x="1479550" y="1367790"/>
                    <a:pt x="1474470" y="1365250"/>
                    <a:pt x="1469390" y="1365250"/>
                  </a:cubicBezTo>
                  <a:cubicBezTo>
                    <a:pt x="1464310" y="1363980"/>
                    <a:pt x="1457960" y="1366520"/>
                    <a:pt x="1452880" y="1369060"/>
                  </a:cubicBezTo>
                  <a:lnTo>
                    <a:pt x="1440180" y="1336040"/>
                  </a:lnTo>
                  <a:cubicBezTo>
                    <a:pt x="1435100" y="1342390"/>
                    <a:pt x="1430020" y="1346200"/>
                    <a:pt x="1423670" y="1348740"/>
                  </a:cubicBezTo>
                  <a:cubicBezTo>
                    <a:pt x="1417320" y="1351280"/>
                    <a:pt x="1409700" y="1352550"/>
                    <a:pt x="1403350" y="1355090"/>
                  </a:cubicBezTo>
                  <a:cubicBezTo>
                    <a:pt x="1397000" y="1357630"/>
                    <a:pt x="1389380" y="1360170"/>
                    <a:pt x="1384300" y="1365250"/>
                  </a:cubicBezTo>
                  <a:cubicBezTo>
                    <a:pt x="1379220" y="1370330"/>
                    <a:pt x="1363980" y="1374140"/>
                    <a:pt x="1355090" y="1357630"/>
                  </a:cubicBezTo>
                  <a:cubicBezTo>
                    <a:pt x="1353820" y="1363980"/>
                    <a:pt x="1351280" y="1366520"/>
                    <a:pt x="1346200" y="1369060"/>
                  </a:cubicBezTo>
                  <a:cubicBezTo>
                    <a:pt x="1342390" y="1371600"/>
                    <a:pt x="1336040" y="1372870"/>
                    <a:pt x="1330960" y="1375410"/>
                  </a:cubicBezTo>
                  <a:cubicBezTo>
                    <a:pt x="1320800" y="1379220"/>
                    <a:pt x="1310640" y="1386840"/>
                    <a:pt x="1314450" y="1404620"/>
                  </a:cubicBezTo>
                  <a:cubicBezTo>
                    <a:pt x="1304290" y="1390650"/>
                    <a:pt x="1304290" y="1390650"/>
                    <a:pt x="1294130" y="1375410"/>
                  </a:cubicBezTo>
                  <a:cubicBezTo>
                    <a:pt x="1304290" y="1389380"/>
                    <a:pt x="1314450" y="1404620"/>
                    <a:pt x="1303020" y="1413510"/>
                  </a:cubicBezTo>
                  <a:cubicBezTo>
                    <a:pt x="1294130" y="1419860"/>
                    <a:pt x="1287780" y="1427480"/>
                    <a:pt x="1281430" y="1433830"/>
                  </a:cubicBezTo>
                  <a:cubicBezTo>
                    <a:pt x="1276350" y="1440180"/>
                    <a:pt x="1272540" y="1446530"/>
                    <a:pt x="1271270" y="1451610"/>
                  </a:cubicBezTo>
                  <a:cubicBezTo>
                    <a:pt x="1268730" y="1456690"/>
                    <a:pt x="1267460" y="1460500"/>
                    <a:pt x="1267460" y="1463040"/>
                  </a:cubicBezTo>
                  <a:lnTo>
                    <a:pt x="1267460" y="1466850"/>
                  </a:lnTo>
                  <a:cubicBezTo>
                    <a:pt x="1249680" y="1482090"/>
                    <a:pt x="1220470" y="1504950"/>
                    <a:pt x="1195070" y="1525270"/>
                  </a:cubicBezTo>
                  <a:cubicBezTo>
                    <a:pt x="1188720" y="1530350"/>
                    <a:pt x="1182370" y="1535430"/>
                    <a:pt x="1176020" y="1539240"/>
                  </a:cubicBezTo>
                  <a:cubicBezTo>
                    <a:pt x="1169670" y="1543050"/>
                    <a:pt x="1164590" y="1546860"/>
                    <a:pt x="1159510" y="1550670"/>
                  </a:cubicBezTo>
                  <a:cubicBezTo>
                    <a:pt x="1149350" y="1555750"/>
                    <a:pt x="1141730" y="1559560"/>
                    <a:pt x="1137920" y="1557020"/>
                  </a:cubicBezTo>
                  <a:cubicBezTo>
                    <a:pt x="1134110" y="1577340"/>
                    <a:pt x="1118870" y="1582420"/>
                    <a:pt x="1103630" y="1588770"/>
                  </a:cubicBezTo>
                  <a:cubicBezTo>
                    <a:pt x="1088390" y="1595120"/>
                    <a:pt x="1073150" y="1602740"/>
                    <a:pt x="1069340" y="1624330"/>
                  </a:cubicBezTo>
                  <a:cubicBezTo>
                    <a:pt x="1046480" y="1610360"/>
                    <a:pt x="1029970" y="1587500"/>
                    <a:pt x="1012190" y="1569720"/>
                  </a:cubicBezTo>
                  <a:cubicBezTo>
                    <a:pt x="994410" y="1551940"/>
                    <a:pt x="976630" y="1539240"/>
                    <a:pt x="949960" y="1548130"/>
                  </a:cubicBezTo>
                  <a:cubicBezTo>
                    <a:pt x="927100" y="1559560"/>
                    <a:pt x="889000" y="1570990"/>
                    <a:pt x="844550" y="1582420"/>
                  </a:cubicBezTo>
                  <a:cubicBezTo>
                    <a:pt x="822960" y="1588770"/>
                    <a:pt x="798830" y="1593850"/>
                    <a:pt x="773430" y="1600200"/>
                  </a:cubicBezTo>
                  <a:lnTo>
                    <a:pt x="754380" y="1604010"/>
                  </a:lnTo>
                  <a:cubicBezTo>
                    <a:pt x="751840" y="1605280"/>
                    <a:pt x="748030" y="1605280"/>
                    <a:pt x="745490" y="1606550"/>
                  </a:cubicBezTo>
                  <a:lnTo>
                    <a:pt x="741680" y="1606550"/>
                  </a:lnTo>
                  <a:cubicBezTo>
                    <a:pt x="765810" y="1619250"/>
                    <a:pt x="640080" y="1555750"/>
                    <a:pt x="560070" y="1516380"/>
                  </a:cubicBezTo>
                  <a:cubicBezTo>
                    <a:pt x="551180" y="1515110"/>
                    <a:pt x="533400" y="1513840"/>
                    <a:pt x="518160" y="1515110"/>
                  </a:cubicBezTo>
                  <a:cubicBezTo>
                    <a:pt x="514350" y="1515110"/>
                    <a:pt x="509270" y="1516380"/>
                    <a:pt x="505460" y="1516380"/>
                  </a:cubicBezTo>
                  <a:lnTo>
                    <a:pt x="509270" y="1515110"/>
                  </a:lnTo>
                  <a:lnTo>
                    <a:pt x="506730" y="1515110"/>
                  </a:lnTo>
                  <a:cubicBezTo>
                    <a:pt x="499110" y="1513840"/>
                    <a:pt x="490220" y="1504950"/>
                    <a:pt x="485140" y="1494790"/>
                  </a:cubicBezTo>
                  <a:lnTo>
                    <a:pt x="481330" y="1487170"/>
                  </a:lnTo>
                  <a:cubicBezTo>
                    <a:pt x="481330" y="1494790"/>
                    <a:pt x="480060" y="1502410"/>
                    <a:pt x="480060" y="1512570"/>
                  </a:cubicBezTo>
                  <a:cubicBezTo>
                    <a:pt x="480060" y="1504950"/>
                    <a:pt x="481330" y="1496060"/>
                    <a:pt x="481330" y="1487170"/>
                  </a:cubicBezTo>
                  <a:cubicBezTo>
                    <a:pt x="480060" y="1483360"/>
                    <a:pt x="478790" y="1479550"/>
                    <a:pt x="477520" y="1477010"/>
                  </a:cubicBezTo>
                  <a:cubicBezTo>
                    <a:pt x="476250" y="1470660"/>
                    <a:pt x="474980" y="1461770"/>
                    <a:pt x="473710" y="1454150"/>
                  </a:cubicBezTo>
                  <a:cubicBezTo>
                    <a:pt x="469900" y="1422400"/>
                    <a:pt x="467360" y="1391920"/>
                    <a:pt x="463550" y="1363980"/>
                  </a:cubicBezTo>
                  <a:cubicBezTo>
                    <a:pt x="461010" y="1337310"/>
                    <a:pt x="458470" y="1315720"/>
                    <a:pt x="454660" y="1304290"/>
                  </a:cubicBezTo>
                  <a:cubicBezTo>
                    <a:pt x="462280" y="1291590"/>
                    <a:pt x="448310" y="1245870"/>
                    <a:pt x="426720" y="1197610"/>
                  </a:cubicBezTo>
                  <a:cubicBezTo>
                    <a:pt x="405130" y="1149350"/>
                    <a:pt x="375920" y="1098550"/>
                    <a:pt x="346710" y="1078230"/>
                  </a:cubicBezTo>
                  <a:cubicBezTo>
                    <a:pt x="367030" y="1049020"/>
                    <a:pt x="387350" y="1021080"/>
                    <a:pt x="373380" y="1010920"/>
                  </a:cubicBezTo>
                  <a:cubicBezTo>
                    <a:pt x="345440" y="989330"/>
                    <a:pt x="303530" y="1016000"/>
                    <a:pt x="264160" y="1055370"/>
                  </a:cubicBezTo>
                  <a:cubicBezTo>
                    <a:pt x="224790" y="1094740"/>
                    <a:pt x="187960" y="1146810"/>
                    <a:pt x="162560" y="1174750"/>
                  </a:cubicBezTo>
                  <a:cubicBezTo>
                    <a:pt x="115570" y="1183640"/>
                    <a:pt x="71120" y="1117600"/>
                    <a:pt x="60960" y="1065530"/>
                  </a:cubicBezTo>
                  <a:cubicBezTo>
                    <a:pt x="60960" y="1065530"/>
                    <a:pt x="54610" y="1052830"/>
                    <a:pt x="45720" y="1032510"/>
                  </a:cubicBezTo>
                  <a:cubicBezTo>
                    <a:pt x="36830" y="1010920"/>
                    <a:pt x="25400" y="981710"/>
                    <a:pt x="17780" y="946150"/>
                  </a:cubicBezTo>
                  <a:cubicBezTo>
                    <a:pt x="1270" y="876300"/>
                    <a:pt x="0" y="783590"/>
                    <a:pt x="46990" y="708660"/>
                  </a:cubicBezTo>
                  <a:cubicBezTo>
                    <a:pt x="93980" y="633730"/>
                    <a:pt x="149860" y="556260"/>
                    <a:pt x="215900" y="481330"/>
                  </a:cubicBezTo>
                  <a:cubicBezTo>
                    <a:pt x="281940" y="406400"/>
                    <a:pt x="359410" y="332740"/>
                    <a:pt x="444500" y="266700"/>
                  </a:cubicBezTo>
                  <a:cubicBezTo>
                    <a:pt x="530860" y="200660"/>
                    <a:pt x="624840" y="143510"/>
                    <a:pt x="721360" y="97790"/>
                  </a:cubicBezTo>
                  <a:cubicBezTo>
                    <a:pt x="819150" y="52070"/>
                    <a:pt x="919480" y="19050"/>
                    <a:pt x="1017270" y="0"/>
                  </a:cubicBezTo>
                  <a:cubicBezTo>
                    <a:pt x="1043940" y="0"/>
                    <a:pt x="1083310" y="1270"/>
                    <a:pt x="1122680" y="5080"/>
                  </a:cubicBezTo>
                  <a:cubicBezTo>
                    <a:pt x="1141730" y="6350"/>
                    <a:pt x="1162050" y="8890"/>
                    <a:pt x="1179830" y="10160"/>
                  </a:cubicBezTo>
                  <a:cubicBezTo>
                    <a:pt x="1197610" y="11430"/>
                    <a:pt x="1214120" y="13970"/>
                    <a:pt x="1226820" y="15240"/>
                  </a:cubicBezTo>
                  <a:cubicBezTo>
                    <a:pt x="1325880" y="8890"/>
                    <a:pt x="1426210" y="8890"/>
                    <a:pt x="1527810" y="15240"/>
                  </a:cubicBezTo>
                  <a:cubicBezTo>
                    <a:pt x="1629410" y="21590"/>
                    <a:pt x="1727200" y="36830"/>
                    <a:pt x="1817370" y="55880"/>
                  </a:cubicBezTo>
                  <a:cubicBezTo>
                    <a:pt x="1998980" y="93980"/>
                    <a:pt x="2155190" y="149860"/>
                    <a:pt x="2289810" y="201930"/>
                  </a:cubicBezTo>
                  <a:cubicBezTo>
                    <a:pt x="2357120" y="228600"/>
                    <a:pt x="2420620" y="254000"/>
                    <a:pt x="2477770" y="278130"/>
                  </a:cubicBezTo>
                  <a:cubicBezTo>
                    <a:pt x="2531110" y="300990"/>
                    <a:pt x="2584450" y="322580"/>
                    <a:pt x="2637790" y="345440"/>
                  </a:cubicBezTo>
                  <a:cubicBezTo>
                    <a:pt x="2733040" y="384810"/>
                    <a:pt x="2814320" y="416560"/>
                    <a:pt x="2881630" y="441960"/>
                  </a:cubicBezTo>
                  <a:cubicBezTo>
                    <a:pt x="2895600" y="441960"/>
                    <a:pt x="2910840" y="441960"/>
                    <a:pt x="2923540" y="440690"/>
                  </a:cubicBezTo>
                  <a:lnTo>
                    <a:pt x="2942590" y="440690"/>
                  </a:lnTo>
                  <a:cubicBezTo>
                    <a:pt x="2947670" y="440690"/>
                    <a:pt x="2954020" y="441960"/>
                    <a:pt x="2957830" y="443230"/>
                  </a:cubicBezTo>
                  <a:cubicBezTo>
                    <a:pt x="2966720" y="445770"/>
                    <a:pt x="2974340" y="450850"/>
                    <a:pt x="2978150" y="458470"/>
                  </a:cubicBezTo>
                  <a:cubicBezTo>
                    <a:pt x="2984500" y="468630"/>
                    <a:pt x="2990850" y="477520"/>
                    <a:pt x="2998470" y="487680"/>
                  </a:cubicBezTo>
                  <a:cubicBezTo>
                    <a:pt x="3006090" y="496570"/>
                    <a:pt x="3013710" y="504190"/>
                    <a:pt x="3021330" y="511810"/>
                  </a:cubicBezTo>
                  <a:cubicBezTo>
                    <a:pt x="3036570" y="525780"/>
                    <a:pt x="3054350" y="537210"/>
                    <a:pt x="3073400" y="542290"/>
                  </a:cubicBezTo>
                  <a:cubicBezTo>
                    <a:pt x="3110230" y="553720"/>
                    <a:pt x="3152140" y="546100"/>
                    <a:pt x="3183890" y="516890"/>
                  </a:cubicBezTo>
                  <a:cubicBezTo>
                    <a:pt x="3201670" y="547370"/>
                    <a:pt x="3227070" y="553720"/>
                    <a:pt x="3252470" y="556260"/>
                  </a:cubicBezTo>
                  <a:cubicBezTo>
                    <a:pt x="3266440" y="551180"/>
                    <a:pt x="3280410" y="543560"/>
                    <a:pt x="3294380" y="533400"/>
                  </a:cubicBezTo>
                  <a:cubicBezTo>
                    <a:pt x="3298190" y="530860"/>
                    <a:pt x="3300730" y="528320"/>
                    <a:pt x="3304540" y="525780"/>
                  </a:cubicBezTo>
                  <a:cubicBezTo>
                    <a:pt x="3308350" y="523240"/>
                    <a:pt x="3309620" y="520700"/>
                    <a:pt x="3312160" y="518160"/>
                  </a:cubicBezTo>
                  <a:cubicBezTo>
                    <a:pt x="3317240" y="513080"/>
                    <a:pt x="3322320" y="508000"/>
                    <a:pt x="3326130" y="502920"/>
                  </a:cubicBezTo>
                  <a:cubicBezTo>
                    <a:pt x="3343910" y="481330"/>
                    <a:pt x="3355340" y="455930"/>
                    <a:pt x="3364230" y="439420"/>
                  </a:cubicBezTo>
                  <a:cubicBezTo>
                    <a:pt x="3365500" y="441960"/>
                    <a:pt x="3366770" y="444500"/>
                    <a:pt x="3366770" y="447040"/>
                  </a:cubicBezTo>
                  <a:cubicBezTo>
                    <a:pt x="3366770" y="449580"/>
                    <a:pt x="3368040" y="452120"/>
                    <a:pt x="3368040" y="453390"/>
                  </a:cubicBezTo>
                  <a:cubicBezTo>
                    <a:pt x="3368040" y="457200"/>
                    <a:pt x="3368040" y="462280"/>
                    <a:pt x="3366770" y="466090"/>
                  </a:cubicBezTo>
                  <a:cubicBezTo>
                    <a:pt x="3364230" y="473710"/>
                    <a:pt x="3360420" y="480060"/>
                    <a:pt x="3355340" y="486410"/>
                  </a:cubicBezTo>
                  <a:cubicBezTo>
                    <a:pt x="3357880" y="497840"/>
                    <a:pt x="3373120" y="500380"/>
                    <a:pt x="3388360" y="500380"/>
                  </a:cubicBezTo>
                  <a:cubicBezTo>
                    <a:pt x="3403600" y="501650"/>
                    <a:pt x="3420110" y="500380"/>
                    <a:pt x="3422650" y="513080"/>
                  </a:cubicBezTo>
                  <a:cubicBezTo>
                    <a:pt x="3418840" y="533400"/>
                    <a:pt x="3403600" y="554990"/>
                    <a:pt x="3383280" y="570230"/>
                  </a:cubicBezTo>
                  <a:cubicBezTo>
                    <a:pt x="3364230" y="585470"/>
                    <a:pt x="3340100" y="601980"/>
                    <a:pt x="3322320" y="614680"/>
                  </a:cubicBezTo>
                  <a:lnTo>
                    <a:pt x="3343910" y="642620"/>
                  </a:lnTo>
                  <a:cubicBezTo>
                    <a:pt x="3357880" y="632460"/>
                    <a:pt x="3370580" y="621030"/>
                    <a:pt x="3382010" y="610870"/>
                  </a:cubicBezTo>
                  <a:cubicBezTo>
                    <a:pt x="3392170" y="600710"/>
                    <a:pt x="3402330" y="591820"/>
                    <a:pt x="3411220" y="581660"/>
                  </a:cubicBezTo>
                  <a:cubicBezTo>
                    <a:pt x="3429000" y="561340"/>
                    <a:pt x="3446780" y="541020"/>
                    <a:pt x="3463290" y="514350"/>
                  </a:cubicBezTo>
                  <a:cubicBezTo>
                    <a:pt x="3487420" y="492760"/>
                    <a:pt x="3510280" y="481330"/>
                    <a:pt x="3530600" y="478790"/>
                  </a:cubicBezTo>
                  <a:cubicBezTo>
                    <a:pt x="3550920" y="474980"/>
                    <a:pt x="3567430" y="480060"/>
                    <a:pt x="3571240" y="495300"/>
                  </a:cubicBezTo>
                  <a:cubicBezTo>
                    <a:pt x="3569970" y="547370"/>
                    <a:pt x="3540760" y="603250"/>
                    <a:pt x="3500120" y="648970"/>
                  </a:cubicBezTo>
                  <a:cubicBezTo>
                    <a:pt x="3459480" y="693420"/>
                    <a:pt x="3407410" y="730250"/>
                    <a:pt x="3361690" y="759460"/>
                  </a:cubicBezTo>
                  <a:cubicBezTo>
                    <a:pt x="3384550" y="744220"/>
                    <a:pt x="3394710" y="758190"/>
                    <a:pt x="3404870" y="773430"/>
                  </a:cubicBezTo>
                  <a:cubicBezTo>
                    <a:pt x="3416300" y="765810"/>
                    <a:pt x="3364230" y="803910"/>
                    <a:pt x="3293110" y="839470"/>
                  </a:cubicBezTo>
                  <a:cubicBezTo>
                    <a:pt x="3221990" y="873760"/>
                    <a:pt x="3145790" y="899160"/>
                    <a:pt x="3060700" y="911860"/>
                  </a:cubicBezTo>
                  <a:lnTo>
                    <a:pt x="3065780" y="947420"/>
                  </a:lnTo>
                  <a:cubicBezTo>
                    <a:pt x="3086100" y="944880"/>
                    <a:pt x="3105150" y="941070"/>
                    <a:pt x="3125470" y="935990"/>
                  </a:cubicBezTo>
                  <a:cubicBezTo>
                    <a:pt x="3129280" y="953770"/>
                    <a:pt x="3136900" y="988060"/>
                    <a:pt x="3140710" y="1004570"/>
                  </a:cubicBezTo>
                  <a:cubicBezTo>
                    <a:pt x="3121660" y="1010920"/>
                    <a:pt x="3098800" y="1017270"/>
                    <a:pt x="3073400" y="1022350"/>
                  </a:cubicBezTo>
                  <a:cubicBezTo>
                    <a:pt x="3048000" y="1028700"/>
                    <a:pt x="3021330" y="1031240"/>
                    <a:pt x="2994660" y="1035050"/>
                  </a:cubicBezTo>
                  <a:cubicBezTo>
                    <a:pt x="2938780" y="1041400"/>
                    <a:pt x="2881630" y="1043940"/>
                    <a:pt x="2830830" y="1046480"/>
                  </a:cubicBezTo>
                  <a:cubicBezTo>
                    <a:pt x="2805430" y="1047750"/>
                    <a:pt x="2781300" y="1049020"/>
                    <a:pt x="2760980" y="1051560"/>
                  </a:cubicBezTo>
                  <a:cubicBezTo>
                    <a:pt x="2750820" y="1052830"/>
                    <a:pt x="2740660" y="1054100"/>
                    <a:pt x="2731770" y="1056640"/>
                  </a:cubicBezTo>
                  <a:cubicBezTo>
                    <a:pt x="2722880" y="1057910"/>
                    <a:pt x="2713990" y="1060450"/>
                    <a:pt x="2707640" y="1064260"/>
                  </a:cubicBezTo>
                  <a:cubicBezTo>
                    <a:pt x="2678430" y="1075690"/>
                    <a:pt x="2664460" y="1096010"/>
                    <a:pt x="2674620" y="1129030"/>
                  </a:cubicBezTo>
                  <a:cubicBezTo>
                    <a:pt x="2697480" y="1132840"/>
                    <a:pt x="2719070" y="1136650"/>
                    <a:pt x="2741930" y="1139190"/>
                  </a:cubicBezTo>
                  <a:cubicBezTo>
                    <a:pt x="2739390" y="1156970"/>
                    <a:pt x="2734310" y="1191260"/>
                    <a:pt x="2734310" y="1191260"/>
                  </a:cubicBezTo>
                  <a:cubicBezTo>
                    <a:pt x="2802890" y="1209040"/>
                    <a:pt x="2885440" y="1224280"/>
                    <a:pt x="2971800" y="1230630"/>
                  </a:cubicBezTo>
                  <a:lnTo>
                    <a:pt x="3004820" y="1231900"/>
                  </a:lnTo>
                  <a:lnTo>
                    <a:pt x="3070860" y="1231900"/>
                  </a:lnTo>
                  <a:cubicBezTo>
                    <a:pt x="3082290" y="1231900"/>
                    <a:pt x="3092450" y="1230630"/>
                    <a:pt x="3103880" y="1230630"/>
                  </a:cubicBezTo>
                  <a:cubicBezTo>
                    <a:pt x="3147060" y="1229360"/>
                    <a:pt x="3191510" y="1224280"/>
                    <a:pt x="3232150" y="1217930"/>
                  </a:cubicBezTo>
                  <a:cubicBezTo>
                    <a:pt x="3232150" y="1217930"/>
                    <a:pt x="3241040" y="1252220"/>
                    <a:pt x="3246120" y="1268730"/>
                  </a:cubicBezTo>
                  <a:cubicBezTo>
                    <a:pt x="3205480" y="1278890"/>
                    <a:pt x="3162300" y="1289050"/>
                    <a:pt x="3120390" y="1294130"/>
                  </a:cubicBezTo>
                  <a:cubicBezTo>
                    <a:pt x="3152140" y="1290320"/>
                    <a:pt x="3178810" y="1287780"/>
                    <a:pt x="3201670" y="1287780"/>
                  </a:cubicBezTo>
                  <a:cubicBezTo>
                    <a:pt x="3213100" y="1287780"/>
                    <a:pt x="3224530" y="1287780"/>
                    <a:pt x="3234690" y="1289050"/>
                  </a:cubicBezTo>
                  <a:cubicBezTo>
                    <a:pt x="3244850" y="1290320"/>
                    <a:pt x="3253740" y="1291590"/>
                    <a:pt x="3263900" y="1292860"/>
                  </a:cubicBezTo>
                  <a:cubicBezTo>
                    <a:pt x="3281680" y="1296670"/>
                    <a:pt x="3296920" y="1299210"/>
                    <a:pt x="3312160" y="1303020"/>
                  </a:cubicBezTo>
                  <a:cubicBezTo>
                    <a:pt x="3326130" y="1306830"/>
                    <a:pt x="3338830" y="1309370"/>
                    <a:pt x="3351530" y="1309370"/>
                  </a:cubicBezTo>
                  <a:cubicBezTo>
                    <a:pt x="3426460" y="1320800"/>
                    <a:pt x="3540760" y="1285240"/>
                    <a:pt x="3655060" y="1212850"/>
                  </a:cubicBezTo>
                  <a:cubicBezTo>
                    <a:pt x="3684270" y="1195070"/>
                    <a:pt x="3712210" y="1174750"/>
                    <a:pt x="3740150" y="1153160"/>
                  </a:cubicBezTo>
                  <a:cubicBezTo>
                    <a:pt x="3754120" y="1143000"/>
                    <a:pt x="3768090" y="1131570"/>
                    <a:pt x="3782060" y="1120140"/>
                  </a:cubicBezTo>
                  <a:cubicBezTo>
                    <a:pt x="3788410" y="1113790"/>
                    <a:pt x="3796030" y="1108710"/>
                    <a:pt x="3802380" y="1102360"/>
                  </a:cubicBezTo>
                  <a:cubicBezTo>
                    <a:pt x="3808730" y="1096010"/>
                    <a:pt x="3816350" y="1090930"/>
                    <a:pt x="3823970" y="1083310"/>
                  </a:cubicBezTo>
                  <a:cubicBezTo>
                    <a:pt x="3884930" y="1028700"/>
                    <a:pt x="3939540" y="967740"/>
                    <a:pt x="3990340" y="902970"/>
                  </a:cubicBezTo>
                  <a:cubicBezTo>
                    <a:pt x="3997960" y="891540"/>
                    <a:pt x="4005580" y="883920"/>
                    <a:pt x="4013200" y="880110"/>
                  </a:cubicBezTo>
                  <a:cubicBezTo>
                    <a:pt x="4020820" y="875030"/>
                    <a:pt x="4027170" y="873760"/>
                    <a:pt x="4033520" y="873760"/>
                  </a:cubicBezTo>
                  <a:cubicBezTo>
                    <a:pt x="4046220" y="873760"/>
                    <a:pt x="4057650" y="880110"/>
                    <a:pt x="4065270" y="885190"/>
                  </a:cubicBezTo>
                  <a:cubicBezTo>
                    <a:pt x="4093210" y="833120"/>
                    <a:pt x="4117340" y="781050"/>
                    <a:pt x="4140200" y="727710"/>
                  </a:cubicBezTo>
                  <a:cubicBezTo>
                    <a:pt x="4145280" y="713740"/>
                    <a:pt x="4151630" y="699770"/>
                    <a:pt x="4156710" y="685800"/>
                  </a:cubicBezTo>
                  <a:cubicBezTo>
                    <a:pt x="4159250" y="679450"/>
                    <a:pt x="4161790" y="671830"/>
                    <a:pt x="4164330" y="665480"/>
                  </a:cubicBezTo>
                  <a:cubicBezTo>
                    <a:pt x="4166870" y="657860"/>
                    <a:pt x="4169410" y="651510"/>
                    <a:pt x="4171950" y="643890"/>
                  </a:cubicBezTo>
                  <a:cubicBezTo>
                    <a:pt x="4177030" y="628650"/>
                    <a:pt x="4182110" y="614680"/>
                    <a:pt x="4187190" y="600710"/>
                  </a:cubicBezTo>
                  <a:cubicBezTo>
                    <a:pt x="4192270" y="585470"/>
                    <a:pt x="4196080" y="570230"/>
                    <a:pt x="4199890" y="553720"/>
                  </a:cubicBezTo>
                  <a:lnTo>
                    <a:pt x="4206240" y="529590"/>
                  </a:lnTo>
                  <a:cubicBezTo>
                    <a:pt x="4208780" y="521970"/>
                    <a:pt x="4210050" y="513080"/>
                    <a:pt x="4211320" y="504190"/>
                  </a:cubicBezTo>
                  <a:cubicBezTo>
                    <a:pt x="4215130" y="487680"/>
                    <a:pt x="4217670" y="471170"/>
                    <a:pt x="4220210" y="453390"/>
                  </a:cubicBezTo>
                  <a:cubicBezTo>
                    <a:pt x="4222750" y="440690"/>
                    <a:pt x="4239260" y="582930"/>
                    <a:pt x="4235450" y="601980"/>
                  </a:cubicBezTo>
                  <a:close/>
                  <a:moveTo>
                    <a:pt x="543560" y="1503680"/>
                  </a:moveTo>
                  <a:lnTo>
                    <a:pt x="497840" y="1480820"/>
                  </a:lnTo>
                  <a:cubicBezTo>
                    <a:pt x="500380" y="1482090"/>
                    <a:pt x="513080" y="1488440"/>
                    <a:pt x="542290" y="1502410"/>
                  </a:cubicBezTo>
                  <a:cubicBezTo>
                    <a:pt x="543560" y="1502410"/>
                    <a:pt x="543560" y="1502410"/>
                    <a:pt x="543560" y="1503680"/>
                  </a:cubicBezTo>
                  <a:close/>
                  <a:moveTo>
                    <a:pt x="495300" y="1515110"/>
                  </a:moveTo>
                  <a:cubicBezTo>
                    <a:pt x="492760" y="1516380"/>
                    <a:pt x="491490" y="1516380"/>
                    <a:pt x="490220" y="1516380"/>
                  </a:cubicBezTo>
                  <a:cubicBezTo>
                    <a:pt x="488950" y="1516380"/>
                    <a:pt x="488950" y="1517650"/>
                    <a:pt x="487680" y="1517650"/>
                  </a:cubicBezTo>
                  <a:cubicBezTo>
                    <a:pt x="492760" y="1515110"/>
                    <a:pt x="499110" y="1513840"/>
                    <a:pt x="505460" y="1512570"/>
                  </a:cubicBezTo>
                  <a:lnTo>
                    <a:pt x="501650" y="1512570"/>
                  </a:lnTo>
                  <a:cubicBezTo>
                    <a:pt x="500380" y="1513840"/>
                    <a:pt x="497840" y="1513840"/>
                    <a:pt x="495300" y="1515110"/>
                  </a:cubicBezTo>
                  <a:close/>
                  <a:moveTo>
                    <a:pt x="480060" y="1522730"/>
                  </a:moveTo>
                  <a:lnTo>
                    <a:pt x="480060" y="1513840"/>
                  </a:lnTo>
                  <a:lnTo>
                    <a:pt x="480060" y="1520190"/>
                  </a:lnTo>
                  <a:lnTo>
                    <a:pt x="480060" y="1517650"/>
                  </a:lnTo>
                  <a:lnTo>
                    <a:pt x="480060" y="1522730"/>
                  </a:lnTo>
                  <a:cubicBezTo>
                    <a:pt x="480060" y="1524000"/>
                    <a:pt x="478790" y="1524000"/>
                    <a:pt x="480060" y="1522730"/>
                  </a:cubicBezTo>
                  <a:cubicBezTo>
                    <a:pt x="478790" y="1524000"/>
                    <a:pt x="480060" y="1524000"/>
                    <a:pt x="480060" y="1522730"/>
                  </a:cubicBezTo>
                  <a:cubicBezTo>
                    <a:pt x="478790" y="1535430"/>
                    <a:pt x="478790" y="1544320"/>
                    <a:pt x="478790" y="1546860"/>
                  </a:cubicBezTo>
                  <a:cubicBezTo>
                    <a:pt x="478790" y="1545590"/>
                    <a:pt x="478790" y="1537970"/>
                    <a:pt x="480060" y="1522730"/>
                  </a:cubicBezTo>
                  <a:cubicBezTo>
                    <a:pt x="480060" y="1522730"/>
                    <a:pt x="481330" y="1521460"/>
                    <a:pt x="482600" y="1521460"/>
                  </a:cubicBezTo>
                  <a:lnTo>
                    <a:pt x="483870" y="1521460"/>
                  </a:lnTo>
                  <a:cubicBezTo>
                    <a:pt x="481330" y="1521460"/>
                    <a:pt x="480060" y="1522730"/>
                    <a:pt x="480060" y="1522730"/>
                  </a:cubicBezTo>
                  <a:close/>
                </a:path>
              </a:pathLst>
            </a:custGeom>
            <a:blipFill>
              <a:blip r:embed="rId3"/>
              <a:stretch>
                <a:fillRect t="-36804" b="-36804"/>
              </a:stretch>
            </a:blipFill>
          </p:spPr>
          <p:txBody>
            <a:bodyPr/>
            <a:lstStyle/>
            <a:p>
              <a:endParaRPr lang="en-GB"/>
            </a:p>
          </p:txBody>
        </p:sp>
      </p:grpSp>
      <p:sp>
        <p:nvSpPr>
          <p:cNvPr id="5" name="TextBox 5"/>
          <p:cNvSpPr txBox="1"/>
          <p:nvPr/>
        </p:nvSpPr>
        <p:spPr>
          <a:xfrm>
            <a:off x="3089740" y="1641283"/>
            <a:ext cx="12108520" cy="1358900"/>
          </a:xfrm>
          <a:prstGeom prst="rect">
            <a:avLst/>
          </a:prstGeom>
        </p:spPr>
        <p:txBody>
          <a:bodyPr lIns="0" tIns="0" rIns="0" bIns="0" rtlCol="0" anchor="t">
            <a:spAutoFit/>
          </a:bodyPr>
          <a:lstStyle/>
          <a:p>
            <a:pPr marL="0" lvl="0" indent="0" algn="ctr">
              <a:lnSpc>
                <a:spcPts val="5200"/>
              </a:lnSpc>
              <a:spcBef>
                <a:spcPct val="0"/>
              </a:spcBef>
            </a:pPr>
            <a:r>
              <a:rPr lang="en-US" sz="5000" b="1" dirty="0">
                <a:solidFill>
                  <a:srgbClr val="FFFFFF"/>
                </a:solidFill>
                <a:latin typeface="Aptos Display" panose="020B0004020202020204" pitchFamily="34" charset="0"/>
              </a:rPr>
              <a:t>ARE WE HOPING IN SOMETHING THAT IS NOT TRUE?</a:t>
            </a:r>
          </a:p>
        </p:txBody>
      </p:sp>
      <p:sp>
        <p:nvSpPr>
          <p:cNvPr id="6" name="TextBox 6"/>
          <p:cNvSpPr txBox="1"/>
          <p:nvPr/>
        </p:nvSpPr>
        <p:spPr>
          <a:xfrm>
            <a:off x="2542227" y="3498560"/>
            <a:ext cx="13203547" cy="1154162"/>
          </a:xfrm>
          <a:prstGeom prst="rect">
            <a:avLst/>
          </a:prstGeom>
        </p:spPr>
        <p:txBody>
          <a:bodyPr lIns="0" tIns="0" rIns="0" bIns="0" rtlCol="0" anchor="t">
            <a:spAutoFit/>
          </a:bodyPr>
          <a:lstStyle/>
          <a:p>
            <a:pPr algn="ctr">
              <a:lnSpc>
                <a:spcPts val="4519"/>
              </a:lnSpc>
              <a:spcBef>
                <a:spcPct val="0"/>
              </a:spcBef>
            </a:pPr>
            <a:r>
              <a:rPr lang="en-US" sz="3999" spc="-79" dirty="0">
                <a:solidFill>
                  <a:srgbClr val="FFFFFF"/>
                </a:solidFill>
                <a:latin typeface="Aptos Display" panose="020B0004020202020204" pitchFamily="34" charset="0"/>
              </a:rPr>
              <a:t>Was Karl Marx right that religion is just ‘the opium of the people’ to make us feel good, or is there any proof?</a:t>
            </a:r>
          </a:p>
        </p:txBody>
      </p:sp>
      <p:sp>
        <p:nvSpPr>
          <p:cNvPr id="7" name="TextBox 7"/>
          <p:cNvSpPr txBox="1"/>
          <p:nvPr/>
        </p:nvSpPr>
        <p:spPr>
          <a:xfrm>
            <a:off x="2542226" y="5991427"/>
            <a:ext cx="13203547" cy="2308324"/>
          </a:xfrm>
          <a:prstGeom prst="rect">
            <a:avLst/>
          </a:prstGeom>
        </p:spPr>
        <p:txBody>
          <a:bodyPr lIns="0" tIns="0" rIns="0" bIns="0" rtlCol="0" anchor="t">
            <a:spAutoFit/>
          </a:bodyPr>
          <a:lstStyle/>
          <a:p>
            <a:pPr algn="ctr">
              <a:lnSpc>
                <a:spcPts val="4519"/>
              </a:lnSpc>
            </a:pPr>
            <a:r>
              <a:rPr lang="en-US" sz="3999" b="1" spc="-79" dirty="0">
                <a:solidFill>
                  <a:srgbClr val="FFFFFF"/>
                </a:solidFill>
                <a:latin typeface="Aptos Display" panose="020B0004020202020204" pitchFamily="34" charset="0"/>
              </a:rPr>
              <a:t>We don’t have blind faith – there is a lot of evidence for the resurrection</a:t>
            </a:r>
          </a:p>
          <a:p>
            <a:pPr algn="ctr">
              <a:lnSpc>
                <a:spcPts val="4519"/>
              </a:lnSpc>
            </a:pPr>
            <a:endParaRPr lang="en-US" sz="3999" b="1" spc="-79" dirty="0">
              <a:solidFill>
                <a:srgbClr val="FFFFFF"/>
              </a:solidFill>
              <a:latin typeface="Aptos Display" panose="020B0004020202020204" pitchFamily="34" charset="0"/>
            </a:endParaRPr>
          </a:p>
          <a:p>
            <a:pPr algn="ctr">
              <a:lnSpc>
                <a:spcPts val="4519"/>
              </a:lnSpc>
              <a:spcBef>
                <a:spcPct val="0"/>
              </a:spcBef>
            </a:pPr>
            <a:endParaRPr lang="en-US" sz="3999" spc="-79" dirty="0">
              <a:solidFill>
                <a:srgbClr val="FFFFFF"/>
              </a:solidFill>
              <a:latin typeface="Gotham Bold"/>
            </a:endParaRPr>
          </a:p>
        </p:txBody>
      </p:sp>
      <p:sp>
        <p:nvSpPr>
          <p:cNvPr id="8" name="TextBox 8"/>
          <p:cNvSpPr txBox="1"/>
          <p:nvPr/>
        </p:nvSpPr>
        <p:spPr>
          <a:xfrm>
            <a:off x="2542227" y="6939797"/>
            <a:ext cx="13203547" cy="2885405"/>
          </a:xfrm>
          <a:prstGeom prst="rect">
            <a:avLst/>
          </a:prstGeom>
        </p:spPr>
        <p:txBody>
          <a:bodyPr lIns="0" tIns="0" rIns="0" bIns="0" rtlCol="0" anchor="t">
            <a:spAutoFit/>
          </a:bodyPr>
          <a:lstStyle/>
          <a:p>
            <a:pPr algn="ctr">
              <a:lnSpc>
                <a:spcPts val="4519"/>
              </a:lnSpc>
            </a:pPr>
            <a:endParaRPr lang="en-US" sz="3999" spc="-79" dirty="0">
              <a:solidFill>
                <a:srgbClr val="FFFFFF"/>
              </a:solidFill>
              <a:latin typeface="Aptos Display" panose="020B0004020202020204" pitchFamily="34" charset="0"/>
            </a:endParaRPr>
          </a:p>
          <a:p>
            <a:pPr algn="ctr">
              <a:lnSpc>
                <a:spcPts val="4519"/>
              </a:lnSpc>
            </a:pPr>
            <a:r>
              <a:rPr lang="en-US" sz="3999" spc="-79" dirty="0">
                <a:solidFill>
                  <a:srgbClr val="FFFFFF"/>
                </a:solidFill>
                <a:latin typeface="Aptos Display" panose="020B0004020202020204" pitchFamily="34" charset="0"/>
              </a:rPr>
              <a:t>We all put faith in something</a:t>
            </a:r>
          </a:p>
          <a:p>
            <a:pPr algn="ctr">
              <a:lnSpc>
                <a:spcPts val="4519"/>
              </a:lnSpc>
            </a:pPr>
            <a:endParaRPr lang="en-US" sz="3999" spc="-79" dirty="0">
              <a:solidFill>
                <a:srgbClr val="FFFFFF"/>
              </a:solidFill>
              <a:latin typeface="Aptos Display" panose="020B0004020202020204" pitchFamily="34" charset="0"/>
            </a:endParaRPr>
          </a:p>
          <a:p>
            <a:pPr algn="ctr">
              <a:lnSpc>
                <a:spcPts val="4519"/>
              </a:lnSpc>
            </a:pPr>
            <a:r>
              <a:rPr lang="en-US" sz="3999" spc="-79" dirty="0">
                <a:solidFill>
                  <a:srgbClr val="FFFFFF"/>
                </a:solidFill>
                <a:latin typeface="Aptos Display" panose="020B0004020202020204" pitchFamily="34" charset="0"/>
              </a:rPr>
              <a:t>Even an atheist has faith … </a:t>
            </a:r>
            <a:r>
              <a:rPr lang="en-US" sz="3999" u="sng" spc="-79" dirty="0">
                <a:solidFill>
                  <a:srgbClr val="FFFFFF"/>
                </a:solidFill>
                <a:latin typeface="Aptos Display" panose="020B0004020202020204" pitchFamily="34" charset="0"/>
              </a:rPr>
              <a:t>believes</a:t>
            </a:r>
            <a:r>
              <a:rPr lang="en-US" sz="3999" spc="-79" dirty="0">
                <a:solidFill>
                  <a:srgbClr val="FFFFFF"/>
                </a:solidFill>
                <a:latin typeface="Aptos Display" panose="020B0004020202020204" pitchFamily="34" charset="0"/>
              </a:rPr>
              <a:t> that we are here by chance.</a:t>
            </a:r>
          </a:p>
          <a:p>
            <a:pPr algn="ctr">
              <a:lnSpc>
                <a:spcPts val="4519"/>
              </a:lnSpc>
              <a:spcBef>
                <a:spcPct val="0"/>
              </a:spcBef>
            </a:pPr>
            <a:endParaRPr lang="en-US" sz="3999" spc="-79" dirty="0">
              <a:solidFill>
                <a:srgbClr val="FFFFFF"/>
              </a:solidFill>
              <a:latin typeface="Gotham"/>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22" b="-222"/>
            </a:stretch>
          </a:blipFill>
        </p:spPr>
        <p:txBody>
          <a:bodyPr/>
          <a:lstStyle/>
          <a:p>
            <a:endParaRPr lang="en-GB"/>
          </a:p>
        </p:txBody>
      </p:sp>
      <p:grpSp>
        <p:nvGrpSpPr>
          <p:cNvPr id="3" name="Group 3"/>
          <p:cNvGrpSpPr/>
          <p:nvPr/>
        </p:nvGrpSpPr>
        <p:grpSpPr>
          <a:xfrm>
            <a:off x="1415845" y="1332885"/>
            <a:ext cx="15456310" cy="7621229"/>
            <a:chOff x="0" y="0"/>
            <a:chExt cx="20608413" cy="10161639"/>
          </a:xfrm>
        </p:grpSpPr>
        <p:pic>
          <p:nvPicPr>
            <p:cNvPr id="4" name="Picture 4"/>
            <p:cNvPicPr>
              <a:picLocks noChangeAspect="1"/>
            </p:cNvPicPr>
            <p:nvPr/>
          </p:nvPicPr>
          <p:blipFill>
            <a:blip r:embed="rId3"/>
            <a:srcRect t="24706" b="5842"/>
            <a:stretch>
              <a:fillRect/>
            </a:stretch>
          </p:blipFill>
          <p:spPr>
            <a:xfrm>
              <a:off x="0" y="0"/>
              <a:ext cx="20608413" cy="10161639"/>
            </a:xfrm>
            <a:prstGeom prst="rect">
              <a:avLst/>
            </a:prstGeom>
          </p:spPr>
        </p:pic>
      </p:grpSp>
      <p:sp>
        <p:nvSpPr>
          <p:cNvPr id="5" name="TextBox 5"/>
          <p:cNvSpPr txBox="1"/>
          <p:nvPr/>
        </p:nvSpPr>
        <p:spPr>
          <a:xfrm>
            <a:off x="3961448" y="2575842"/>
            <a:ext cx="10920565" cy="5232202"/>
          </a:xfrm>
          <a:prstGeom prst="rect">
            <a:avLst/>
          </a:prstGeom>
        </p:spPr>
        <p:txBody>
          <a:bodyPr lIns="0" tIns="0" rIns="0" bIns="0" rtlCol="0" anchor="t">
            <a:spAutoFit/>
          </a:bodyPr>
          <a:lstStyle/>
          <a:p>
            <a:pPr algn="ctr">
              <a:lnSpc>
                <a:spcPts val="10181"/>
              </a:lnSpc>
            </a:pPr>
            <a:r>
              <a:rPr lang="en-US" sz="8000" b="1" spc="367" dirty="0">
                <a:solidFill>
                  <a:srgbClr val="FFFFFF"/>
                </a:solidFill>
                <a:effectLst>
                  <a:outerShdw blurRad="38100" dist="38100" dir="2700000" algn="tl">
                    <a:srgbClr val="000000">
                      <a:alpha val="43137"/>
                    </a:srgbClr>
                  </a:outerShdw>
                </a:effectLst>
                <a:latin typeface="Aptos Display" panose="020B0004020202020204" pitchFamily="34" charset="0"/>
              </a:rPr>
              <a:t>DID THE RESURRECTION OF JESUS REALLY HAPPEN?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120" y="3880491"/>
            <a:ext cx="5212080" cy="27432"/>
          </a:xfrm>
          <a:custGeom>
            <a:avLst/>
            <a:gdLst>
              <a:gd name="connsiteX0" fmla="*/ 0 w 5212080"/>
              <a:gd name="connsiteY0" fmla="*/ 0 h 27432"/>
              <a:gd name="connsiteX1" fmla="*/ 599389 w 5212080"/>
              <a:gd name="connsiteY1" fmla="*/ 0 h 27432"/>
              <a:gd name="connsiteX2" fmla="*/ 1198778 w 5212080"/>
              <a:gd name="connsiteY2" fmla="*/ 0 h 27432"/>
              <a:gd name="connsiteX3" fmla="*/ 1954530 w 5212080"/>
              <a:gd name="connsiteY3" fmla="*/ 0 h 27432"/>
              <a:gd name="connsiteX4" fmla="*/ 2501798 w 5212080"/>
              <a:gd name="connsiteY4" fmla="*/ 0 h 27432"/>
              <a:gd name="connsiteX5" fmla="*/ 3049067 w 5212080"/>
              <a:gd name="connsiteY5" fmla="*/ 0 h 27432"/>
              <a:gd name="connsiteX6" fmla="*/ 3700577 w 5212080"/>
              <a:gd name="connsiteY6" fmla="*/ 0 h 27432"/>
              <a:gd name="connsiteX7" fmla="*/ 4247845 w 5212080"/>
              <a:gd name="connsiteY7" fmla="*/ 0 h 27432"/>
              <a:gd name="connsiteX8" fmla="*/ 5212080 w 5212080"/>
              <a:gd name="connsiteY8" fmla="*/ 0 h 27432"/>
              <a:gd name="connsiteX9" fmla="*/ 5212080 w 5212080"/>
              <a:gd name="connsiteY9" fmla="*/ 27432 h 27432"/>
              <a:gd name="connsiteX10" fmla="*/ 4664812 w 5212080"/>
              <a:gd name="connsiteY10" fmla="*/ 27432 h 27432"/>
              <a:gd name="connsiteX11" fmla="*/ 4117543 w 5212080"/>
              <a:gd name="connsiteY11" fmla="*/ 27432 h 27432"/>
              <a:gd name="connsiteX12" fmla="*/ 3466033 w 5212080"/>
              <a:gd name="connsiteY12" fmla="*/ 27432 h 27432"/>
              <a:gd name="connsiteX13" fmla="*/ 2918765 w 5212080"/>
              <a:gd name="connsiteY13" fmla="*/ 27432 h 27432"/>
              <a:gd name="connsiteX14" fmla="*/ 2423617 w 5212080"/>
              <a:gd name="connsiteY14" fmla="*/ 27432 h 27432"/>
              <a:gd name="connsiteX15" fmla="*/ 1772107 w 5212080"/>
              <a:gd name="connsiteY15" fmla="*/ 27432 h 27432"/>
              <a:gd name="connsiteX16" fmla="*/ 1120597 w 5212080"/>
              <a:gd name="connsiteY16" fmla="*/ 27432 h 27432"/>
              <a:gd name="connsiteX17" fmla="*/ 0 w 5212080"/>
              <a:gd name="connsiteY17" fmla="*/ 27432 h 27432"/>
              <a:gd name="connsiteX18" fmla="*/ 0 w 5212080"/>
              <a:gd name="connsiteY18"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2080" h="27432" fill="none" extrusionOk="0">
                <a:moveTo>
                  <a:pt x="0" y="0"/>
                </a:moveTo>
                <a:cubicBezTo>
                  <a:pt x="128838" y="-11329"/>
                  <a:pt x="306779" y="5198"/>
                  <a:pt x="599389" y="0"/>
                </a:cubicBezTo>
                <a:cubicBezTo>
                  <a:pt x="891999" y="-5198"/>
                  <a:pt x="916635" y="-24425"/>
                  <a:pt x="1198778" y="0"/>
                </a:cubicBezTo>
                <a:cubicBezTo>
                  <a:pt x="1480921" y="24425"/>
                  <a:pt x="1761605" y="-17440"/>
                  <a:pt x="1954530" y="0"/>
                </a:cubicBezTo>
                <a:cubicBezTo>
                  <a:pt x="2147455" y="17440"/>
                  <a:pt x="2239112" y="-16223"/>
                  <a:pt x="2501798" y="0"/>
                </a:cubicBezTo>
                <a:cubicBezTo>
                  <a:pt x="2764484" y="16223"/>
                  <a:pt x="2838074" y="12987"/>
                  <a:pt x="3049067" y="0"/>
                </a:cubicBezTo>
                <a:cubicBezTo>
                  <a:pt x="3260060" y="-12987"/>
                  <a:pt x="3470388" y="-15138"/>
                  <a:pt x="3700577" y="0"/>
                </a:cubicBezTo>
                <a:cubicBezTo>
                  <a:pt x="3930766" y="15138"/>
                  <a:pt x="4052672" y="-14938"/>
                  <a:pt x="4247845" y="0"/>
                </a:cubicBezTo>
                <a:cubicBezTo>
                  <a:pt x="4443018" y="14938"/>
                  <a:pt x="4730158" y="-1623"/>
                  <a:pt x="5212080" y="0"/>
                </a:cubicBezTo>
                <a:cubicBezTo>
                  <a:pt x="5212790" y="9050"/>
                  <a:pt x="5211442" y="21151"/>
                  <a:pt x="5212080" y="27432"/>
                </a:cubicBezTo>
                <a:cubicBezTo>
                  <a:pt x="4991075" y="27722"/>
                  <a:pt x="4932008" y="37429"/>
                  <a:pt x="4664812" y="27432"/>
                </a:cubicBezTo>
                <a:cubicBezTo>
                  <a:pt x="4397616" y="17435"/>
                  <a:pt x="4374940" y="47585"/>
                  <a:pt x="4117543" y="27432"/>
                </a:cubicBezTo>
                <a:cubicBezTo>
                  <a:pt x="3860146" y="7279"/>
                  <a:pt x="3773367" y="36569"/>
                  <a:pt x="3466033" y="27432"/>
                </a:cubicBezTo>
                <a:cubicBezTo>
                  <a:pt x="3158699" y="18296"/>
                  <a:pt x="3137854" y="54523"/>
                  <a:pt x="2918765" y="27432"/>
                </a:cubicBezTo>
                <a:cubicBezTo>
                  <a:pt x="2699676" y="341"/>
                  <a:pt x="2536311" y="13149"/>
                  <a:pt x="2423617" y="27432"/>
                </a:cubicBezTo>
                <a:cubicBezTo>
                  <a:pt x="2310923" y="41715"/>
                  <a:pt x="2021228" y="23141"/>
                  <a:pt x="1772107" y="27432"/>
                </a:cubicBezTo>
                <a:cubicBezTo>
                  <a:pt x="1522986" y="31724"/>
                  <a:pt x="1317107" y="20364"/>
                  <a:pt x="1120597" y="27432"/>
                </a:cubicBezTo>
                <a:cubicBezTo>
                  <a:pt x="924087" y="34501"/>
                  <a:pt x="454536" y="8495"/>
                  <a:pt x="0" y="27432"/>
                </a:cubicBezTo>
                <a:cubicBezTo>
                  <a:pt x="-1228" y="21145"/>
                  <a:pt x="-815" y="8816"/>
                  <a:pt x="0" y="0"/>
                </a:cubicBezTo>
                <a:close/>
              </a:path>
              <a:path w="5212080" h="27432" stroke="0" extrusionOk="0">
                <a:moveTo>
                  <a:pt x="0" y="0"/>
                </a:moveTo>
                <a:cubicBezTo>
                  <a:pt x="233695" y="-764"/>
                  <a:pt x="364103" y="24957"/>
                  <a:pt x="547268" y="0"/>
                </a:cubicBezTo>
                <a:cubicBezTo>
                  <a:pt x="730433" y="-24957"/>
                  <a:pt x="937737" y="-21107"/>
                  <a:pt x="1303020" y="0"/>
                </a:cubicBezTo>
                <a:cubicBezTo>
                  <a:pt x="1668303" y="21107"/>
                  <a:pt x="1620404" y="13071"/>
                  <a:pt x="1798168" y="0"/>
                </a:cubicBezTo>
                <a:cubicBezTo>
                  <a:pt x="1975932" y="-13071"/>
                  <a:pt x="2090998" y="4232"/>
                  <a:pt x="2293315" y="0"/>
                </a:cubicBezTo>
                <a:cubicBezTo>
                  <a:pt x="2495632" y="-4232"/>
                  <a:pt x="2738710" y="-17332"/>
                  <a:pt x="2944825" y="0"/>
                </a:cubicBezTo>
                <a:cubicBezTo>
                  <a:pt x="3150940" y="17332"/>
                  <a:pt x="3308101" y="26665"/>
                  <a:pt x="3544214" y="0"/>
                </a:cubicBezTo>
                <a:cubicBezTo>
                  <a:pt x="3780327" y="-26665"/>
                  <a:pt x="4028425" y="-24303"/>
                  <a:pt x="4247845" y="0"/>
                </a:cubicBezTo>
                <a:cubicBezTo>
                  <a:pt x="4467265" y="24303"/>
                  <a:pt x="4779418" y="33057"/>
                  <a:pt x="5212080" y="0"/>
                </a:cubicBezTo>
                <a:cubicBezTo>
                  <a:pt x="5212137" y="6776"/>
                  <a:pt x="5210915" y="20935"/>
                  <a:pt x="5212080" y="27432"/>
                </a:cubicBezTo>
                <a:cubicBezTo>
                  <a:pt x="4921467" y="60248"/>
                  <a:pt x="4631077" y="62273"/>
                  <a:pt x="4456328" y="27432"/>
                </a:cubicBezTo>
                <a:cubicBezTo>
                  <a:pt x="4281579" y="-7409"/>
                  <a:pt x="4048724" y="47667"/>
                  <a:pt x="3856939" y="27432"/>
                </a:cubicBezTo>
                <a:cubicBezTo>
                  <a:pt x="3665154" y="7197"/>
                  <a:pt x="3498754" y="15866"/>
                  <a:pt x="3257550" y="27432"/>
                </a:cubicBezTo>
                <a:cubicBezTo>
                  <a:pt x="3016346" y="38998"/>
                  <a:pt x="2854089" y="39360"/>
                  <a:pt x="2710282" y="27432"/>
                </a:cubicBezTo>
                <a:cubicBezTo>
                  <a:pt x="2566475" y="15504"/>
                  <a:pt x="2336282" y="56792"/>
                  <a:pt x="2110892" y="27432"/>
                </a:cubicBezTo>
                <a:cubicBezTo>
                  <a:pt x="1885502" y="-1928"/>
                  <a:pt x="1825148" y="42061"/>
                  <a:pt x="1615745" y="27432"/>
                </a:cubicBezTo>
                <a:cubicBezTo>
                  <a:pt x="1406342" y="12803"/>
                  <a:pt x="1193655" y="44031"/>
                  <a:pt x="1016356" y="27432"/>
                </a:cubicBezTo>
                <a:cubicBezTo>
                  <a:pt x="839057" y="10833"/>
                  <a:pt x="292902" y="7819"/>
                  <a:pt x="0" y="27432"/>
                </a:cubicBezTo>
                <a:cubicBezTo>
                  <a:pt x="-234" y="21031"/>
                  <a:pt x="-921" y="632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2">
            <a:extLst>
              <a:ext uri="{FF2B5EF4-FFF2-40B4-BE49-F238E27FC236}">
                <a16:creationId xmlns:a16="http://schemas.microsoft.com/office/drawing/2014/main" id="{EB64F655-7194-D7AE-C5F5-9F397D25ED03}"/>
              </a:ext>
            </a:extLst>
          </p:cNvPr>
          <p:cNvSpPr/>
          <p:nvPr/>
        </p:nvSpPr>
        <p:spPr>
          <a:xfrm>
            <a:off x="-259080" y="-34201"/>
            <a:ext cx="18547080" cy="10321191"/>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222" b="-222"/>
            </a:stretch>
          </a:blipFill>
        </p:spPr>
        <p:txBody>
          <a:bodyPr/>
          <a:lstStyle/>
          <a:p>
            <a:endParaRPr lang="en-GB"/>
          </a:p>
        </p:txBody>
      </p:sp>
      <p:pic>
        <p:nvPicPr>
          <p:cNvPr id="2" name="Picture 2" descr="Office supplies with documents close up and wooden background">
            <a:extLst>
              <a:ext uri="{FF2B5EF4-FFF2-40B4-BE49-F238E27FC236}">
                <a16:creationId xmlns:a16="http://schemas.microsoft.com/office/drawing/2014/main" id="{6135B4C3-AB54-1459-0DD7-F487C3AE246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549"/>
          <a:stretch/>
        </p:blipFill>
        <p:spPr bwMode="auto">
          <a:xfrm>
            <a:off x="10910160" y="-34211"/>
            <a:ext cx="10318162" cy="10355402"/>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5" name="TextBox 7">
            <a:extLst>
              <a:ext uri="{FF2B5EF4-FFF2-40B4-BE49-F238E27FC236}">
                <a16:creationId xmlns:a16="http://schemas.microsoft.com/office/drawing/2014/main" id="{ABDF6E16-F7B4-D329-D77E-2808B6C9CAA9}"/>
              </a:ext>
            </a:extLst>
          </p:cNvPr>
          <p:cNvSpPr txBox="1"/>
          <p:nvPr/>
        </p:nvSpPr>
        <p:spPr>
          <a:xfrm>
            <a:off x="11597912" y="5149386"/>
            <a:ext cx="10808619" cy="1308050"/>
          </a:xfrm>
          <a:prstGeom prst="rect">
            <a:avLst/>
          </a:prstGeom>
        </p:spPr>
        <p:txBody>
          <a:bodyPr wrap="square" lIns="0" tIns="0" rIns="0" bIns="0" rtlCol="0" anchor="t">
            <a:spAutoFit/>
          </a:bodyPr>
          <a:lstStyle/>
          <a:p>
            <a:pPr>
              <a:lnSpc>
                <a:spcPts val="10181"/>
              </a:lnSpc>
            </a:pPr>
            <a:r>
              <a:rPr lang="en-US" sz="8556" b="1" spc="367" dirty="0">
                <a:solidFill>
                  <a:srgbClr val="FFFFFF"/>
                </a:solidFill>
                <a:effectLst>
                  <a:outerShdw blurRad="38100" dist="38100" dir="2700000" algn="tl">
                    <a:srgbClr val="000000">
                      <a:alpha val="43137"/>
                    </a:srgbClr>
                  </a:outerShdw>
                </a:effectLst>
                <a:latin typeface="Aptos Display" panose="020B0004020202020204" pitchFamily="34" charset="0"/>
              </a:rPr>
              <a:t>FACTS</a:t>
            </a:r>
          </a:p>
        </p:txBody>
      </p:sp>
      <p:sp>
        <p:nvSpPr>
          <p:cNvPr id="6" name="TextBox 5">
            <a:extLst>
              <a:ext uri="{FF2B5EF4-FFF2-40B4-BE49-F238E27FC236}">
                <a16:creationId xmlns:a16="http://schemas.microsoft.com/office/drawing/2014/main" id="{13249671-F9E7-85B3-B6EC-FA616FE086E9}"/>
              </a:ext>
            </a:extLst>
          </p:cNvPr>
          <p:cNvSpPr txBox="1"/>
          <p:nvPr/>
        </p:nvSpPr>
        <p:spPr>
          <a:xfrm>
            <a:off x="-4572" y="429239"/>
            <a:ext cx="9198422" cy="1424814"/>
          </a:xfrm>
          <a:prstGeom prst="rect">
            <a:avLst/>
          </a:prstGeom>
          <a:noFill/>
        </p:spPr>
        <p:txBody>
          <a:bodyPr wrap="square" rtlCol="0">
            <a:spAutoFit/>
          </a:bodyPr>
          <a:lstStyle/>
          <a:p>
            <a:pPr marL="228600">
              <a:lnSpc>
                <a:spcPct val="90000"/>
              </a:lnSpc>
              <a:spcAft>
                <a:spcPts val="600"/>
              </a:spcAft>
            </a:pPr>
            <a:r>
              <a:rPr lang="en-US" sz="3200" b="1" spc="-68" dirty="0">
                <a:latin typeface="Aptos Display" panose="020B0004020202020204" pitchFamily="34" charset="0"/>
              </a:rPr>
              <a:t>We know he was a real person, a Jew from Nazareth who was crucified around 33AD - Tacitus and Josephus</a:t>
            </a:r>
          </a:p>
        </p:txBody>
      </p:sp>
      <p:sp>
        <p:nvSpPr>
          <p:cNvPr id="8" name="TextBox 7">
            <a:extLst>
              <a:ext uri="{FF2B5EF4-FFF2-40B4-BE49-F238E27FC236}">
                <a16:creationId xmlns:a16="http://schemas.microsoft.com/office/drawing/2014/main" id="{5FBFD114-782C-1698-413E-42C069966291}"/>
              </a:ext>
            </a:extLst>
          </p:cNvPr>
          <p:cNvSpPr txBox="1"/>
          <p:nvPr/>
        </p:nvSpPr>
        <p:spPr>
          <a:xfrm>
            <a:off x="4728672" y="1505593"/>
            <a:ext cx="8382000" cy="538417"/>
          </a:xfrm>
          <a:prstGeom prst="rect">
            <a:avLst/>
          </a:prstGeom>
          <a:noFill/>
        </p:spPr>
        <p:txBody>
          <a:bodyPr wrap="square" rtlCol="0">
            <a:spAutoFit/>
          </a:bodyPr>
          <a:lstStyle/>
          <a:p>
            <a:pPr marL="228600">
              <a:lnSpc>
                <a:spcPct val="90000"/>
              </a:lnSpc>
              <a:spcAft>
                <a:spcPts val="600"/>
              </a:spcAft>
            </a:pPr>
            <a:r>
              <a:rPr lang="en-US" sz="3200" b="1" spc="-68" dirty="0">
                <a:latin typeface="Aptos Display" panose="020B0004020202020204" pitchFamily="34" charset="0"/>
              </a:rPr>
              <a:t>We measure time from his birth - 2024</a:t>
            </a:r>
          </a:p>
        </p:txBody>
      </p:sp>
      <p:sp>
        <p:nvSpPr>
          <p:cNvPr id="9" name="TextBox 8">
            <a:extLst>
              <a:ext uri="{FF2B5EF4-FFF2-40B4-BE49-F238E27FC236}">
                <a16:creationId xmlns:a16="http://schemas.microsoft.com/office/drawing/2014/main" id="{C97931A2-BD05-205D-7237-D172F7CF41CE}"/>
              </a:ext>
            </a:extLst>
          </p:cNvPr>
          <p:cNvSpPr txBox="1"/>
          <p:nvPr/>
        </p:nvSpPr>
        <p:spPr>
          <a:xfrm>
            <a:off x="0" y="2430182"/>
            <a:ext cx="6477000" cy="981615"/>
          </a:xfrm>
          <a:prstGeom prst="rect">
            <a:avLst/>
          </a:prstGeom>
          <a:noFill/>
        </p:spPr>
        <p:txBody>
          <a:bodyPr wrap="square" rtlCol="0">
            <a:spAutoFit/>
          </a:bodyPr>
          <a:lstStyle/>
          <a:p>
            <a:pPr marL="228600">
              <a:lnSpc>
                <a:spcPct val="90000"/>
              </a:lnSpc>
              <a:spcAft>
                <a:spcPts val="600"/>
              </a:spcAft>
            </a:pPr>
            <a:r>
              <a:rPr lang="en-US" sz="3200" b="1" spc="-68" dirty="0">
                <a:latin typeface="Aptos Display" panose="020B0004020202020204" pitchFamily="34" charset="0"/>
              </a:rPr>
              <a:t>We have the only bank holiday Friday to remember his death</a:t>
            </a:r>
          </a:p>
        </p:txBody>
      </p:sp>
      <p:sp>
        <p:nvSpPr>
          <p:cNvPr id="10" name="TextBox 9">
            <a:extLst>
              <a:ext uri="{FF2B5EF4-FFF2-40B4-BE49-F238E27FC236}">
                <a16:creationId xmlns:a16="http://schemas.microsoft.com/office/drawing/2014/main" id="{78E8A74A-15E6-6D3E-4FCF-F8B2441A1318}"/>
              </a:ext>
            </a:extLst>
          </p:cNvPr>
          <p:cNvSpPr txBox="1"/>
          <p:nvPr/>
        </p:nvSpPr>
        <p:spPr>
          <a:xfrm>
            <a:off x="23100" y="4590226"/>
            <a:ext cx="8382000" cy="538417"/>
          </a:xfrm>
          <a:prstGeom prst="rect">
            <a:avLst/>
          </a:prstGeom>
          <a:noFill/>
        </p:spPr>
        <p:txBody>
          <a:bodyPr wrap="square" rtlCol="0">
            <a:spAutoFit/>
          </a:bodyPr>
          <a:lstStyle/>
          <a:p>
            <a:pPr marL="228600">
              <a:lnSpc>
                <a:spcPct val="90000"/>
              </a:lnSpc>
              <a:spcAft>
                <a:spcPts val="600"/>
              </a:spcAft>
            </a:pPr>
            <a:r>
              <a:rPr lang="en-US" sz="3200" b="1" spc="-68" dirty="0">
                <a:latin typeface="Aptos Display" panose="020B0004020202020204" pitchFamily="34" charset="0"/>
              </a:rPr>
              <a:t>His birthday is celebrated worldwide</a:t>
            </a:r>
          </a:p>
        </p:txBody>
      </p:sp>
      <p:sp>
        <p:nvSpPr>
          <p:cNvPr id="11" name="TextBox 10">
            <a:extLst>
              <a:ext uri="{FF2B5EF4-FFF2-40B4-BE49-F238E27FC236}">
                <a16:creationId xmlns:a16="http://schemas.microsoft.com/office/drawing/2014/main" id="{2DCC4220-B392-462F-B40D-17B8C4E385EA}"/>
              </a:ext>
            </a:extLst>
          </p:cNvPr>
          <p:cNvSpPr txBox="1"/>
          <p:nvPr/>
        </p:nvSpPr>
        <p:spPr>
          <a:xfrm>
            <a:off x="4214100" y="3591641"/>
            <a:ext cx="8382000" cy="538417"/>
          </a:xfrm>
          <a:prstGeom prst="rect">
            <a:avLst/>
          </a:prstGeom>
          <a:noFill/>
        </p:spPr>
        <p:txBody>
          <a:bodyPr wrap="square" rtlCol="0">
            <a:spAutoFit/>
          </a:bodyPr>
          <a:lstStyle/>
          <a:p>
            <a:pPr marL="228600">
              <a:lnSpc>
                <a:spcPct val="90000"/>
              </a:lnSpc>
              <a:spcAft>
                <a:spcPts val="600"/>
              </a:spcAft>
            </a:pPr>
            <a:r>
              <a:rPr lang="en-US" sz="3200" b="1" spc="-68" dirty="0">
                <a:latin typeface="Aptos Display" panose="020B0004020202020204" pitchFamily="34" charset="0"/>
              </a:rPr>
              <a:t>He’s the most famous person in history </a:t>
            </a:r>
          </a:p>
        </p:txBody>
      </p:sp>
      <p:sp>
        <p:nvSpPr>
          <p:cNvPr id="12" name="TextBox 11">
            <a:extLst>
              <a:ext uri="{FF2B5EF4-FFF2-40B4-BE49-F238E27FC236}">
                <a16:creationId xmlns:a16="http://schemas.microsoft.com/office/drawing/2014/main" id="{89774D11-911A-8B3D-46A8-D2D391DDB71F}"/>
              </a:ext>
            </a:extLst>
          </p:cNvPr>
          <p:cNvSpPr txBox="1"/>
          <p:nvPr/>
        </p:nvSpPr>
        <p:spPr>
          <a:xfrm>
            <a:off x="4507521" y="5336012"/>
            <a:ext cx="6291343" cy="981615"/>
          </a:xfrm>
          <a:prstGeom prst="rect">
            <a:avLst/>
          </a:prstGeom>
          <a:noFill/>
        </p:spPr>
        <p:txBody>
          <a:bodyPr wrap="square" rtlCol="0">
            <a:spAutoFit/>
          </a:bodyPr>
          <a:lstStyle/>
          <a:p>
            <a:pPr marL="228600">
              <a:lnSpc>
                <a:spcPct val="90000"/>
              </a:lnSpc>
              <a:spcAft>
                <a:spcPts val="600"/>
              </a:spcAft>
            </a:pPr>
            <a:r>
              <a:rPr lang="en-US" sz="3200" b="1" spc="-68" dirty="0">
                <a:latin typeface="Aptos Display" panose="020B0004020202020204" pitchFamily="34" charset="0"/>
              </a:rPr>
              <a:t>2.5 Billion followers – over a quarter of the human race</a:t>
            </a:r>
          </a:p>
        </p:txBody>
      </p:sp>
      <p:sp>
        <p:nvSpPr>
          <p:cNvPr id="13" name="TextBox 12">
            <a:extLst>
              <a:ext uri="{FF2B5EF4-FFF2-40B4-BE49-F238E27FC236}">
                <a16:creationId xmlns:a16="http://schemas.microsoft.com/office/drawing/2014/main" id="{5F82210C-1052-41F7-5498-33CB8455BF38}"/>
              </a:ext>
            </a:extLst>
          </p:cNvPr>
          <p:cNvSpPr txBox="1"/>
          <p:nvPr/>
        </p:nvSpPr>
        <p:spPr>
          <a:xfrm>
            <a:off x="205339" y="6639478"/>
            <a:ext cx="8382000" cy="538417"/>
          </a:xfrm>
          <a:prstGeom prst="rect">
            <a:avLst/>
          </a:prstGeom>
          <a:noFill/>
        </p:spPr>
        <p:txBody>
          <a:bodyPr wrap="square" rtlCol="0">
            <a:spAutoFit/>
          </a:bodyPr>
          <a:lstStyle/>
          <a:p>
            <a:pPr marL="114300">
              <a:lnSpc>
                <a:spcPct val="90000"/>
              </a:lnSpc>
              <a:spcAft>
                <a:spcPts val="600"/>
              </a:spcAft>
            </a:pPr>
            <a:r>
              <a:rPr lang="en-US" sz="3200" b="1" spc="-60" dirty="0">
                <a:latin typeface="Aptos Display" panose="020B0004020202020204" pitchFamily="34" charset="0"/>
              </a:rPr>
              <a:t>His tomb was/is empty</a:t>
            </a:r>
          </a:p>
        </p:txBody>
      </p:sp>
      <p:sp>
        <p:nvSpPr>
          <p:cNvPr id="14" name="TextBox 13">
            <a:extLst>
              <a:ext uri="{FF2B5EF4-FFF2-40B4-BE49-F238E27FC236}">
                <a16:creationId xmlns:a16="http://schemas.microsoft.com/office/drawing/2014/main" id="{BD38C404-4D75-2B0E-BD44-966A5AC4D3EA}"/>
              </a:ext>
            </a:extLst>
          </p:cNvPr>
          <p:cNvSpPr txBox="1"/>
          <p:nvPr/>
        </p:nvSpPr>
        <p:spPr>
          <a:xfrm>
            <a:off x="6172200" y="7202626"/>
            <a:ext cx="5164947" cy="538417"/>
          </a:xfrm>
          <a:prstGeom prst="rect">
            <a:avLst/>
          </a:prstGeom>
          <a:noFill/>
        </p:spPr>
        <p:txBody>
          <a:bodyPr wrap="square" rtlCol="0">
            <a:spAutoFit/>
          </a:bodyPr>
          <a:lstStyle/>
          <a:p>
            <a:pPr marL="114300">
              <a:lnSpc>
                <a:spcPct val="90000"/>
              </a:lnSpc>
              <a:spcAft>
                <a:spcPts val="600"/>
              </a:spcAft>
            </a:pPr>
            <a:r>
              <a:rPr lang="en-US" sz="3200" b="1" spc="-60" dirty="0">
                <a:latin typeface="Aptos Display" panose="020B0004020202020204" pitchFamily="34" charset="0"/>
              </a:rPr>
              <a:t>His body was never found</a:t>
            </a:r>
          </a:p>
        </p:txBody>
      </p:sp>
      <p:sp>
        <p:nvSpPr>
          <p:cNvPr id="15" name="TextBox 14">
            <a:extLst>
              <a:ext uri="{FF2B5EF4-FFF2-40B4-BE49-F238E27FC236}">
                <a16:creationId xmlns:a16="http://schemas.microsoft.com/office/drawing/2014/main" id="{089F2F53-FD03-7225-A264-B6C4CE44E3A5}"/>
              </a:ext>
            </a:extLst>
          </p:cNvPr>
          <p:cNvSpPr txBox="1"/>
          <p:nvPr/>
        </p:nvSpPr>
        <p:spPr>
          <a:xfrm>
            <a:off x="205339" y="7991279"/>
            <a:ext cx="6705600" cy="981615"/>
          </a:xfrm>
          <a:prstGeom prst="rect">
            <a:avLst/>
          </a:prstGeom>
          <a:noFill/>
        </p:spPr>
        <p:txBody>
          <a:bodyPr wrap="square" rtlCol="0">
            <a:spAutoFit/>
          </a:bodyPr>
          <a:lstStyle/>
          <a:p>
            <a:pPr marL="114300">
              <a:lnSpc>
                <a:spcPct val="90000"/>
              </a:lnSpc>
              <a:spcAft>
                <a:spcPts val="600"/>
              </a:spcAft>
            </a:pPr>
            <a:r>
              <a:rPr lang="en-US" sz="3200" b="1" spc="-60" dirty="0">
                <a:latin typeface="Aptos Display" panose="020B0004020202020204" pitchFamily="34" charset="0"/>
              </a:rPr>
              <a:t>His followers died for saying he had risen from the dead</a:t>
            </a:r>
          </a:p>
        </p:txBody>
      </p:sp>
      <p:sp>
        <p:nvSpPr>
          <p:cNvPr id="16" name="TextBox 15">
            <a:extLst>
              <a:ext uri="{FF2B5EF4-FFF2-40B4-BE49-F238E27FC236}">
                <a16:creationId xmlns:a16="http://schemas.microsoft.com/office/drawing/2014/main" id="{62CBFEC8-D170-974F-EF81-5FB2429B5BCD}"/>
              </a:ext>
            </a:extLst>
          </p:cNvPr>
          <p:cNvSpPr txBox="1"/>
          <p:nvPr/>
        </p:nvSpPr>
        <p:spPr>
          <a:xfrm>
            <a:off x="5105400" y="8376864"/>
            <a:ext cx="6492512" cy="1501758"/>
          </a:xfrm>
          <a:prstGeom prst="rect">
            <a:avLst/>
          </a:prstGeom>
          <a:noFill/>
        </p:spPr>
        <p:txBody>
          <a:bodyPr wrap="square" rtlCol="0">
            <a:spAutoFit/>
          </a:bodyPr>
          <a:lstStyle/>
          <a:p>
            <a:pPr marL="342900" indent="-228600">
              <a:lnSpc>
                <a:spcPct val="90000"/>
              </a:lnSpc>
              <a:spcAft>
                <a:spcPts val="600"/>
              </a:spcAft>
              <a:buFont typeface="Arial" panose="020B0604020202020204" pitchFamily="34" charset="0"/>
              <a:buChar char="•"/>
            </a:pPr>
            <a:endParaRPr lang="en-US" sz="3200" b="1" spc="-60" dirty="0">
              <a:latin typeface="Aptos Display" panose="020B0004020202020204" pitchFamily="34" charset="0"/>
            </a:endParaRPr>
          </a:p>
          <a:p>
            <a:pPr marL="114300">
              <a:lnSpc>
                <a:spcPct val="90000"/>
              </a:lnSpc>
              <a:spcAft>
                <a:spcPts val="600"/>
              </a:spcAft>
            </a:pPr>
            <a:r>
              <a:rPr lang="en-US" sz="3200" b="1" spc="-60" dirty="0">
                <a:latin typeface="Aptos Display" panose="020B0004020202020204" pitchFamily="34" charset="0"/>
              </a:rPr>
              <a:t>There are 1.4 million churches in the world built to worship him</a:t>
            </a:r>
          </a:p>
        </p:txBody>
      </p:sp>
    </p:spTree>
    <p:extLst>
      <p:ext uri="{BB962C8B-B14F-4D97-AF65-F5344CB8AC3E}">
        <p14:creationId xmlns:p14="http://schemas.microsoft.com/office/powerpoint/2010/main" val="405494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1+#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0-#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1+#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0-#ppt_w/2"/>
                                          </p:val>
                                        </p:tav>
                                        <p:tav tm="100000">
                                          <p:val>
                                            <p:strVal val="#ppt_x"/>
                                          </p:val>
                                        </p:tav>
                                      </p:tavLst>
                                    </p:anim>
                                    <p:anim calcmode="lin" valueType="num">
                                      <p:cBhvr additive="base">
                                        <p:cTn id="56"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ppt_x"/>
                                          </p:val>
                                        </p:tav>
                                        <p:tav tm="100000">
                                          <p:val>
                                            <p:strVal val="#ppt_x"/>
                                          </p:val>
                                        </p:tav>
                                      </p:tavLst>
                                    </p:anim>
                                    <p:anim calcmode="lin" valueType="num">
                                      <p:cBhvr additive="base">
                                        <p:cTn id="6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P spid="12" grpId="0"/>
      <p:bldP spid="13" grpId="0"/>
      <p:bldP spid="14"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22" b="-222"/>
            </a:stretch>
          </a:blipFill>
        </p:spPr>
        <p:txBody>
          <a:bodyPr/>
          <a:lstStyle/>
          <a:p>
            <a:endParaRPr lang="en-GB"/>
          </a:p>
        </p:txBody>
      </p:sp>
      <p:grpSp>
        <p:nvGrpSpPr>
          <p:cNvPr id="3" name="Group 3"/>
          <p:cNvGrpSpPr/>
          <p:nvPr/>
        </p:nvGrpSpPr>
        <p:grpSpPr>
          <a:xfrm>
            <a:off x="7823778" y="-1241972"/>
            <a:ext cx="13077292" cy="12770944"/>
            <a:chOff x="0" y="0"/>
            <a:chExt cx="1029605" cy="1005486"/>
          </a:xfrm>
        </p:grpSpPr>
        <p:sp>
          <p:nvSpPr>
            <p:cNvPr id="4" name="Freeform 4"/>
            <p:cNvSpPr/>
            <p:nvPr/>
          </p:nvSpPr>
          <p:spPr>
            <a:xfrm>
              <a:off x="0" y="0"/>
              <a:ext cx="1029605" cy="1005486"/>
            </a:xfrm>
            <a:custGeom>
              <a:avLst/>
              <a:gdLst/>
              <a:ahLst/>
              <a:cxnLst/>
              <a:rect l="l" t="t" r="r" b="b"/>
              <a:pathLst>
                <a:path w="1029605" h="1005486">
                  <a:moveTo>
                    <a:pt x="514803" y="0"/>
                  </a:moveTo>
                  <a:cubicBezTo>
                    <a:pt x="230485" y="0"/>
                    <a:pt x="0" y="225086"/>
                    <a:pt x="0" y="502743"/>
                  </a:cubicBezTo>
                  <a:cubicBezTo>
                    <a:pt x="0" y="780400"/>
                    <a:pt x="230485" y="1005486"/>
                    <a:pt x="514803" y="1005486"/>
                  </a:cubicBezTo>
                  <a:cubicBezTo>
                    <a:pt x="799120" y="1005486"/>
                    <a:pt x="1029605" y="780400"/>
                    <a:pt x="1029605" y="502743"/>
                  </a:cubicBezTo>
                  <a:cubicBezTo>
                    <a:pt x="1029605" y="225086"/>
                    <a:pt x="799120" y="0"/>
                    <a:pt x="514803" y="0"/>
                  </a:cubicBezTo>
                  <a:close/>
                </a:path>
              </a:pathLst>
            </a:custGeom>
            <a:blipFill>
              <a:blip r:embed="rId3"/>
              <a:stretch>
                <a:fillRect l="-23782" r="-14023"/>
              </a:stretch>
            </a:blipFill>
          </p:spPr>
          <p:txBody>
            <a:bodyPr/>
            <a:lstStyle/>
            <a:p>
              <a:endParaRPr lang="en-GB"/>
            </a:p>
          </p:txBody>
        </p:sp>
      </p:grpSp>
      <p:sp>
        <p:nvSpPr>
          <p:cNvPr id="5" name="TextBox 5"/>
          <p:cNvSpPr txBox="1"/>
          <p:nvPr/>
        </p:nvSpPr>
        <p:spPr>
          <a:xfrm>
            <a:off x="1028700" y="1076325"/>
            <a:ext cx="6061621" cy="1105502"/>
          </a:xfrm>
          <a:prstGeom prst="rect">
            <a:avLst/>
          </a:prstGeom>
        </p:spPr>
        <p:txBody>
          <a:bodyPr lIns="0" tIns="0" rIns="0" bIns="0" rtlCol="0" anchor="t">
            <a:spAutoFit/>
          </a:bodyPr>
          <a:lstStyle/>
          <a:p>
            <a:pPr>
              <a:lnSpc>
                <a:spcPts val="8551"/>
              </a:lnSpc>
              <a:spcBef>
                <a:spcPct val="0"/>
              </a:spcBef>
            </a:pPr>
            <a:r>
              <a:rPr lang="en-US" sz="7567" b="1" spc="325" dirty="0">
                <a:solidFill>
                  <a:srgbClr val="000000"/>
                </a:solidFill>
                <a:effectLst>
                  <a:outerShdw blurRad="38100" dist="38100" dir="2700000" algn="tl">
                    <a:srgbClr val="000000">
                      <a:alpha val="43137"/>
                    </a:srgbClr>
                  </a:outerShdw>
                </a:effectLst>
                <a:latin typeface="Aptos Display" panose="020B0004020202020204" pitchFamily="34" charset="0"/>
              </a:rPr>
              <a:t>THEORIES</a:t>
            </a:r>
          </a:p>
        </p:txBody>
      </p:sp>
      <p:sp>
        <p:nvSpPr>
          <p:cNvPr id="6" name="TextBox 6"/>
          <p:cNvSpPr txBox="1"/>
          <p:nvPr/>
        </p:nvSpPr>
        <p:spPr>
          <a:xfrm>
            <a:off x="838200" y="2781300"/>
            <a:ext cx="5406026" cy="7360989"/>
          </a:xfrm>
          <a:prstGeom prst="rect">
            <a:avLst/>
          </a:prstGeom>
        </p:spPr>
        <p:txBody>
          <a:bodyPr lIns="0" tIns="0" rIns="0" bIns="0" rtlCol="0" anchor="t">
            <a:spAutoFit/>
          </a:bodyPr>
          <a:lstStyle/>
          <a:p>
            <a:pPr marL="783841" lvl="1" indent="-391920">
              <a:lnSpc>
                <a:spcPts val="4102"/>
              </a:lnSpc>
              <a:buFont typeface="Arial"/>
              <a:buChar char="•"/>
            </a:pPr>
            <a:r>
              <a:rPr lang="en-US" sz="3630" b="1" spc="-72" dirty="0">
                <a:solidFill>
                  <a:srgbClr val="000000"/>
                </a:solidFill>
                <a:latin typeface="Aptos Display" panose="020B0004020202020204" pitchFamily="34" charset="0"/>
              </a:rPr>
              <a:t>Wrong tomb</a:t>
            </a:r>
          </a:p>
          <a:p>
            <a:pPr>
              <a:lnSpc>
                <a:spcPts val="4102"/>
              </a:lnSpc>
            </a:pPr>
            <a:endParaRPr lang="en-US" sz="3630" b="1" spc="-72" dirty="0">
              <a:solidFill>
                <a:srgbClr val="000000"/>
              </a:solidFill>
              <a:latin typeface="Aptos Display" panose="020B0004020202020204" pitchFamily="34" charset="0"/>
            </a:endParaRPr>
          </a:p>
          <a:p>
            <a:pPr marL="783841" lvl="1" indent="-391920">
              <a:lnSpc>
                <a:spcPts val="4102"/>
              </a:lnSpc>
              <a:buFont typeface="Arial"/>
              <a:buChar char="•"/>
            </a:pPr>
            <a:r>
              <a:rPr lang="en-US" sz="3630" b="1" spc="-72" dirty="0">
                <a:solidFill>
                  <a:srgbClr val="000000"/>
                </a:solidFill>
                <a:latin typeface="Aptos Display" panose="020B0004020202020204" pitchFamily="34" charset="0"/>
              </a:rPr>
              <a:t>Disciples stole the body</a:t>
            </a:r>
          </a:p>
          <a:p>
            <a:pPr>
              <a:lnSpc>
                <a:spcPts val="4102"/>
              </a:lnSpc>
            </a:pPr>
            <a:endParaRPr lang="en-US" sz="3630" b="1" spc="-72" dirty="0">
              <a:solidFill>
                <a:srgbClr val="000000"/>
              </a:solidFill>
              <a:latin typeface="Aptos Display" panose="020B0004020202020204" pitchFamily="34" charset="0"/>
            </a:endParaRPr>
          </a:p>
          <a:p>
            <a:pPr marL="783841" lvl="1" indent="-391920">
              <a:lnSpc>
                <a:spcPts val="4102"/>
              </a:lnSpc>
              <a:buFont typeface="Arial"/>
              <a:buChar char="•"/>
            </a:pPr>
            <a:r>
              <a:rPr lang="en-US" sz="3630" b="1" spc="-72" dirty="0">
                <a:solidFill>
                  <a:srgbClr val="000000"/>
                </a:solidFill>
                <a:latin typeface="Aptos Display" panose="020B0004020202020204" pitchFamily="34" charset="0"/>
              </a:rPr>
              <a:t>Hallucination</a:t>
            </a:r>
          </a:p>
          <a:p>
            <a:pPr>
              <a:lnSpc>
                <a:spcPts val="4102"/>
              </a:lnSpc>
            </a:pPr>
            <a:endParaRPr lang="en-US" sz="3630" b="1" spc="-72" dirty="0">
              <a:solidFill>
                <a:srgbClr val="000000"/>
              </a:solidFill>
              <a:latin typeface="Aptos Display" panose="020B0004020202020204" pitchFamily="34" charset="0"/>
            </a:endParaRPr>
          </a:p>
          <a:p>
            <a:pPr marL="783841" lvl="1" indent="-391920">
              <a:lnSpc>
                <a:spcPts val="4102"/>
              </a:lnSpc>
              <a:buFont typeface="Arial"/>
              <a:buChar char="•"/>
            </a:pPr>
            <a:r>
              <a:rPr lang="en-US" sz="3630" b="1" spc="-72" dirty="0">
                <a:solidFill>
                  <a:srgbClr val="000000"/>
                </a:solidFill>
                <a:latin typeface="Aptos Display" panose="020B0004020202020204" pitchFamily="34" charset="0"/>
              </a:rPr>
              <a:t>Not dead</a:t>
            </a:r>
          </a:p>
          <a:p>
            <a:pPr>
              <a:lnSpc>
                <a:spcPts val="4102"/>
              </a:lnSpc>
            </a:pPr>
            <a:endParaRPr lang="en-US" sz="3630" b="1" spc="-72" dirty="0">
              <a:solidFill>
                <a:srgbClr val="000000"/>
              </a:solidFill>
              <a:latin typeface="Aptos Display" panose="020B0004020202020204" pitchFamily="34" charset="0"/>
            </a:endParaRPr>
          </a:p>
          <a:p>
            <a:pPr marL="783841" lvl="1" indent="-391920">
              <a:lnSpc>
                <a:spcPts val="4102"/>
              </a:lnSpc>
              <a:buFont typeface="Arial"/>
              <a:buChar char="•"/>
            </a:pPr>
            <a:r>
              <a:rPr lang="en-US" sz="3630" b="1" spc="-72" dirty="0">
                <a:solidFill>
                  <a:srgbClr val="000000"/>
                </a:solidFill>
                <a:latin typeface="Aptos Display" panose="020B0004020202020204" pitchFamily="34" charset="0"/>
              </a:rPr>
              <a:t>Lookalike</a:t>
            </a:r>
          </a:p>
          <a:p>
            <a:pPr>
              <a:lnSpc>
                <a:spcPts val="4102"/>
              </a:lnSpc>
            </a:pPr>
            <a:endParaRPr lang="en-US" sz="3630" b="1" spc="-72" dirty="0">
              <a:solidFill>
                <a:srgbClr val="000000"/>
              </a:solidFill>
              <a:latin typeface="Aptos Display" panose="020B0004020202020204" pitchFamily="34" charset="0"/>
            </a:endParaRPr>
          </a:p>
          <a:p>
            <a:pPr marL="783841" lvl="1" indent="-391920">
              <a:lnSpc>
                <a:spcPts val="4102"/>
              </a:lnSpc>
              <a:buFont typeface="Arial"/>
              <a:buChar char="•"/>
            </a:pPr>
            <a:r>
              <a:rPr lang="en-US" sz="3630" b="1" spc="-72" dirty="0">
                <a:solidFill>
                  <a:srgbClr val="000000"/>
                </a:solidFill>
                <a:latin typeface="Aptos Display" panose="020B0004020202020204" pitchFamily="34" charset="0"/>
              </a:rPr>
              <a:t>He actually rose</a:t>
            </a:r>
          </a:p>
          <a:p>
            <a:pPr marL="783841" lvl="1" indent="-391920">
              <a:lnSpc>
                <a:spcPts val="4102"/>
              </a:lnSpc>
              <a:buFont typeface="Arial"/>
              <a:buChar char="•"/>
            </a:pPr>
            <a:endParaRPr lang="en-US" sz="3630" spc="-72" dirty="0">
              <a:solidFill>
                <a:srgbClr val="000000"/>
              </a:solidFill>
              <a:latin typeface="Aptos Display" panose="020B0004020202020204" pitchFamily="34" charset="0"/>
            </a:endParaRPr>
          </a:p>
          <a:p>
            <a:pPr marL="391921" lvl="1">
              <a:lnSpc>
                <a:spcPts val="4102"/>
              </a:lnSpc>
            </a:pPr>
            <a:r>
              <a:rPr lang="en-US" sz="3630" spc="-72" dirty="0">
                <a:solidFill>
                  <a:srgbClr val="000000"/>
                </a:solidFill>
                <a:latin typeface="Aptos Display" panose="020B0004020202020204" pitchFamily="34" charset="0"/>
              </a:rPr>
              <a:t>OCKHAM’S RAZOR</a:t>
            </a:r>
          </a:p>
          <a:p>
            <a:pPr>
              <a:lnSpc>
                <a:spcPts val="4102"/>
              </a:lnSpc>
              <a:spcBef>
                <a:spcPct val="0"/>
              </a:spcBef>
            </a:pPr>
            <a:endParaRPr lang="en-US" sz="3630" spc="-72" dirty="0">
              <a:solidFill>
                <a:srgbClr val="000000"/>
              </a:solidFill>
              <a:latin typeface="Gotham"/>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3159" b="-39455"/>
            </a:stretch>
          </a:blipFill>
        </p:spPr>
        <p:txBody>
          <a:bodyPr/>
          <a:lstStyle/>
          <a:p>
            <a:endParaRPr lang="en-GB"/>
          </a:p>
        </p:txBody>
      </p:sp>
      <p:grpSp>
        <p:nvGrpSpPr>
          <p:cNvPr id="3" name="Group 3"/>
          <p:cNvGrpSpPr/>
          <p:nvPr/>
        </p:nvGrpSpPr>
        <p:grpSpPr>
          <a:xfrm rot="-5400000">
            <a:off x="9079476" y="-83574"/>
            <a:ext cx="129048" cy="10325100"/>
            <a:chOff x="0" y="0"/>
            <a:chExt cx="172065" cy="13766800"/>
          </a:xfrm>
        </p:grpSpPr>
        <p:pic>
          <p:nvPicPr>
            <p:cNvPr id="4" name="Picture 4"/>
            <p:cNvPicPr>
              <a:picLocks noChangeAspect="1"/>
            </p:cNvPicPr>
            <p:nvPr/>
          </p:nvPicPr>
          <p:blipFill>
            <a:blip r:embed="rId3"/>
            <a:srcRect l="49646" r="49646"/>
            <a:stretch>
              <a:fillRect/>
            </a:stretch>
          </p:blipFill>
          <p:spPr>
            <a:xfrm>
              <a:off x="0" y="0"/>
              <a:ext cx="172065" cy="13766800"/>
            </a:xfrm>
            <a:prstGeom prst="rect">
              <a:avLst/>
            </a:prstGeom>
          </p:spPr>
        </p:pic>
      </p:grpSp>
      <p:sp>
        <p:nvSpPr>
          <p:cNvPr id="5" name="TextBox 5"/>
          <p:cNvSpPr txBox="1"/>
          <p:nvPr/>
        </p:nvSpPr>
        <p:spPr>
          <a:xfrm>
            <a:off x="2472397" y="2101551"/>
            <a:ext cx="13343206" cy="2401683"/>
          </a:xfrm>
          <a:prstGeom prst="rect">
            <a:avLst/>
          </a:prstGeom>
        </p:spPr>
        <p:txBody>
          <a:bodyPr lIns="0" tIns="0" rIns="0" bIns="0" rtlCol="0" anchor="t">
            <a:spAutoFit/>
          </a:bodyPr>
          <a:lstStyle/>
          <a:p>
            <a:pPr marL="0" lvl="0" indent="0" algn="ctr">
              <a:lnSpc>
                <a:spcPts val="18906"/>
              </a:lnSpc>
              <a:spcBef>
                <a:spcPct val="0"/>
              </a:spcBef>
            </a:pPr>
            <a:r>
              <a:rPr lang="en-US" sz="15887" b="1" spc="683" dirty="0">
                <a:solidFill>
                  <a:srgbClr val="FFFFFF"/>
                </a:solidFill>
                <a:latin typeface="Aptos Display" panose="020B0004020202020204" pitchFamily="34" charset="0"/>
              </a:rPr>
              <a:t>?</a:t>
            </a:r>
          </a:p>
        </p:txBody>
      </p:sp>
      <p:sp>
        <p:nvSpPr>
          <p:cNvPr id="6" name="TextBox 6"/>
          <p:cNvSpPr txBox="1"/>
          <p:nvPr/>
        </p:nvSpPr>
        <p:spPr>
          <a:xfrm>
            <a:off x="4269441" y="6016726"/>
            <a:ext cx="9749118" cy="1461939"/>
          </a:xfrm>
          <a:prstGeom prst="rect">
            <a:avLst/>
          </a:prstGeom>
        </p:spPr>
        <p:txBody>
          <a:bodyPr lIns="0" tIns="0" rIns="0" bIns="0" rtlCol="0" anchor="t">
            <a:spAutoFit/>
          </a:bodyPr>
          <a:lstStyle/>
          <a:p>
            <a:pPr algn="ctr">
              <a:lnSpc>
                <a:spcPts val="5650"/>
              </a:lnSpc>
              <a:spcBef>
                <a:spcPct val="0"/>
              </a:spcBef>
            </a:pPr>
            <a:r>
              <a:rPr lang="en-US" sz="5000" b="1" spc="-100" dirty="0">
                <a:solidFill>
                  <a:srgbClr val="FFFFFF"/>
                </a:solidFill>
                <a:latin typeface="Aptos Display" panose="020B0004020202020204" pitchFamily="34" charset="0"/>
              </a:rPr>
              <a:t>SO IF HE DID ACTUALLY RISE HOW SHOULD WE RESPOND TO JESUS?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25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25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25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250"/>
                                        <p:tgtEl>
                                          <p:spTgt spid="5">
                                            <p:txEl>
                                              <p:pRg st="0" end="0"/>
                                            </p:txEl>
                                          </p:spTgt>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11E1C"/>
        </a:solidFill>
        <a:effectLst/>
      </p:bgPr>
    </p:bg>
    <p:spTree>
      <p:nvGrpSpPr>
        <p:cNvPr id="1" name=""/>
        <p:cNvGrpSpPr/>
        <p:nvPr/>
      </p:nvGrpSpPr>
      <p:grpSpPr>
        <a:xfrm>
          <a:off x="0" y="0"/>
          <a:ext cx="0" cy="0"/>
          <a:chOff x="0" y="0"/>
          <a:chExt cx="0" cy="0"/>
        </a:xfrm>
      </p:grpSpPr>
      <p:sp>
        <p:nvSpPr>
          <p:cNvPr id="4" name="Freeform 4"/>
          <p:cNvSpPr/>
          <p:nvPr/>
        </p:nvSpPr>
        <p:spPr>
          <a:xfrm>
            <a:off x="0" y="-10026"/>
            <a:ext cx="8290752" cy="11027108"/>
          </a:xfrm>
          <a:custGeom>
            <a:avLst/>
            <a:gdLst/>
            <a:ahLst/>
            <a:cxnLst/>
            <a:rect l="l" t="t" r="r" b="b"/>
            <a:pathLst>
              <a:path w="8290752" h="11027108">
                <a:moveTo>
                  <a:pt x="0" y="0"/>
                </a:moveTo>
                <a:lnTo>
                  <a:pt x="8290752" y="0"/>
                </a:lnTo>
                <a:lnTo>
                  <a:pt x="8290752" y="11027108"/>
                </a:lnTo>
                <a:lnTo>
                  <a:pt x="0" y="11027108"/>
                </a:lnTo>
                <a:lnTo>
                  <a:pt x="0" y="0"/>
                </a:lnTo>
                <a:close/>
              </a:path>
            </a:pathLst>
          </a:custGeom>
          <a:blipFill>
            <a:blip r:embed="rId2"/>
            <a:stretch>
              <a:fillRect/>
            </a:stretch>
          </a:blipFill>
        </p:spPr>
        <p:txBody>
          <a:bodyPr/>
          <a:lstStyle/>
          <a:p>
            <a:endParaRPr lang="en-GB"/>
          </a:p>
        </p:txBody>
      </p:sp>
      <p:grpSp>
        <p:nvGrpSpPr>
          <p:cNvPr id="2" name="Group 2"/>
          <p:cNvGrpSpPr/>
          <p:nvPr/>
        </p:nvGrpSpPr>
        <p:grpSpPr>
          <a:xfrm>
            <a:off x="8222226" y="0"/>
            <a:ext cx="691965" cy="10287000"/>
            <a:chOff x="0" y="0"/>
            <a:chExt cx="2458065" cy="13716000"/>
          </a:xfrm>
        </p:grpSpPr>
        <p:pic>
          <p:nvPicPr>
            <p:cNvPr id="3" name="Picture 3"/>
            <p:cNvPicPr>
              <a:picLocks noChangeAspect="1"/>
            </p:cNvPicPr>
            <p:nvPr/>
          </p:nvPicPr>
          <p:blipFill>
            <a:blip r:embed="rId3"/>
            <a:srcRect l="44937" r="44937"/>
            <a:stretch>
              <a:fillRect/>
            </a:stretch>
          </p:blipFill>
          <p:spPr>
            <a:xfrm>
              <a:off x="0" y="0"/>
              <a:ext cx="2458065" cy="13716000"/>
            </a:xfrm>
            <a:prstGeom prst="rect">
              <a:avLst/>
            </a:prstGeom>
          </p:spPr>
        </p:pic>
      </p:grpSp>
      <p:sp>
        <p:nvSpPr>
          <p:cNvPr id="5" name="TextBox 5"/>
          <p:cNvSpPr txBox="1"/>
          <p:nvPr/>
        </p:nvSpPr>
        <p:spPr>
          <a:xfrm>
            <a:off x="2359451" y="4124865"/>
            <a:ext cx="3434798" cy="2065845"/>
          </a:xfrm>
          <a:prstGeom prst="rect">
            <a:avLst/>
          </a:prstGeom>
        </p:spPr>
        <p:txBody>
          <a:bodyPr lIns="0" tIns="0" rIns="0" bIns="0" rtlCol="0" anchor="t">
            <a:spAutoFit/>
          </a:bodyPr>
          <a:lstStyle/>
          <a:p>
            <a:pPr algn="ctr">
              <a:lnSpc>
                <a:spcPts val="8000"/>
              </a:lnSpc>
              <a:spcBef>
                <a:spcPct val="0"/>
              </a:spcBef>
            </a:pPr>
            <a:r>
              <a:rPr lang="en-US" sz="7079" b="1" spc="304" dirty="0">
                <a:effectLst>
                  <a:outerShdw blurRad="38100" dist="38100" dir="2700000" algn="tl">
                    <a:srgbClr val="000000">
                      <a:alpha val="43137"/>
                    </a:srgbClr>
                  </a:outerShdw>
                </a:effectLst>
                <a:latin typeface="Aptos Display" panose="020B0004020202020204" pitchFamily="34" charset="0"/>
              </a:rPr>
              <a:t>JESUS SAID...</a:t>
            </a:r>
          </a:p>
        </p:txBody>
      </p:sp>
      <p:sp>
        <p:nvSpPr>
          <p:cNvPr id="7" name="TextBox 6">
            <a:extLst>
              <a:ext uri="{FF2B5EF4-FFF2-40B4-BE49-F238E27FC236}">
                <a16:creationId xmlns:a16="http://schemas.microsoft.com/office/drawing/2014/main" id="{593AD744-8E5C-98E9-C130-76AC233B14C0}"/>
              </a:ext>
            </a:extLst>
          </p:cNvPr>
          <p:cNvSpPr txBox="1"/>
          <p:nvPr/>
        </p:nvSpPr>
        <p:spPr>
          <a:xfrm>
            <a:off x="449676" y="7581900"/>
            <a:ext cx="7391400" cy="1200329"/>
          </a:xfrm>
          <a:prstGeom prst="rect">
            <a:avLst/>
          </a:prstGeom>
          <a:solidFill>
            <a:srgbClr val="D8CABE">
              <a:alpha val="71000"/>
            </a:srgbClr>
          </a:solidFill>
        </p:spPr>
        <p:txBody>
          <a:bodyPr wrap="square" rtlCol="0">
            <a:spAutoFit/>
          </a:bodyPr>
          <a:lstStyle/>
          <a:p>
            <a:pPr algn="ctr"/>
            <a:r>
              <a:rPr lang="en-GB" sz="3600" b="1" dirty="0">
                <a:latin typeface="Aptos Display" panose="020B0004020202020204" pitchFamily="34" charset="0"/>
              </a:rPr>
              <a:t>WAS HE MAD, BAD, OR TELLING THE TRUTH?</a:t>
            </a:r>
          </a:p>
        </p:txBody>
      </p:sp>
      <p:sp>
        <p:nvSpPr>
          <p:cNvPr id="8" name="TextBox 7">
            <a:extLst>
              <a:ext uri="{FF2B5EF4-FFF2-40B4-BE49-F238E27FC236}">
                <a16:creationId xmlns:a16="http://schemas.microsoft.com/office/drawing/2014/main" id="{634BAC3C-9C34-3255-C428-325DA1062045}"/>
              </a:ext>
            </a:extLst>
          </p:cNvPr>
          <p:cNvSpPr txBox="1"/>
          <p:nvPr/>
        </p:nvSpPr>
        <p:spPr>
          <a:xfrm>
            <a:off x="10237240" y="737183"/>
            <a:ext cx="6835578" cy="646331"/>
          </a:xfrm>
          <a:prstGeom prst="rect">
            <a:avLst/>
          </a:prstGeom>
          <a:noFill/>
        </p:spPr>
        <p:txBody>
          <a:bodyPr wrap="square" rtlCol="0">
            <a:spAutoFit/>
          </a:bodyPr>
          <a:lstStyle/>
          <a:p>
            <a:pPr algn="ctr"/>
            <a:r>
              <a:rPr lang="en-GB" sz="3600" b="1" dirty="0">
                <a:solidFill>
                  <a:srgbClr val="D8CABE"/>
                </a:solidFill>
                <a:latin typeface="Aptos Display" panose="020B0004020202020204" pitchFamily="34" charset="0"/>
              </a:rPr>
              <a:t>I AM THE GOOD SHEPHERD</a:t>
            </a:r>
          </a:p>
        </p:txBody>
      </p:sp>
      <p:sp>
        <p:nvSpPr>
          <p:cNvPr id="9" name="TextBox 8">
            <a:extLst>
              <a:ext uri="{FF2B5EF4-FFF2-40B4-BE49-F238E27FC236}">
                <a16:creationId xmlns:a16="http://schemas.microsoft.com/office/drawing/2014/main" id="{8D426FF1-4499-55F8-E131-7B4AB43FEF50}"/>
              </a:ext>
            </a:extLst>
          </p:cNvPr>
          <p:cNvSpPr txBox="1"/>
          <p:nvPr/>
        </p:nvSpPr>
        <p:spPr>
          <a:xfrm>
            <a:off x="10265313" y="2022545"/>
            <a:ext cx="6835578" cy="646331"/>
          </a:xfrm>
          <a:prstGeom prst="rect">
            <a:avLst/>
          </a:prstGeom>
          <a:noFill/>
        </p:spPr>
        <p:txBody>
          <a:bodyPr wrap="square" rtlCol="0">
            <a:spAutoFit/>
          </a:bodyPr>
          <a:lstStyle/>
          <a:p>
            <a:pPr algn="ctr"/>
            <a:r>
              <a:rPr lang="en-GB" sz="3600" b="1" dirty="0">
                <a:solidFill>
                  <a:srgbClr val="D8CABE"/>
                </a:solidFill>
                <a:latin typeface="Aptos Display" panose="020B0004020202020204" pitchFamily="34" charset="0"/>
              </a:rPr>
              <a:t>I AM THE LIGHT OF THE WORLD</a:t>
            </a:r>
          </a:p>
        </p:txBody>
      </p:sp>
      <p:sp>
        <p:nvSpPr>
          <p:cNvPr id="10" name="TextBox 9">
            <a:extLst>
              <a:ext uri="{FF2B5EF4-FFF2-40B4-BE49-F238E27FC236}">
                <a16:creationId xmlns:a16="http://schemas.microsoft.com/office/drawing/2014/main" id="{10387CD8-07EF-60C8-7F04-5A04B99A2ACA}"/>
              </a:ext>
            </a:extLst>
          </p:cNvPr>
          <p:cNvSpPr txBox="1"/>
          <p:nvPr/>
        </p:nvSpPr>
        <p:spPr>
          <a:xfrm>
            <a:off x="10138611" y="3307908"/>
            <a:ext cx="6835578" cy="646331"/>
          </a:xfrm>
          <a:prstGeom prst="rect">
            <a:avLst/>
          </a:prstGeom>
          <a:noFill/>
        </p:spPr>
        <p:txBody>
          <a:bodyPr wrap="square" rtlCol="0">
            <a:spAutoFit/>
          </a:bodyPr>
          <a:lstStyle/>
          <a:p>
            <a:pPr algn="ctr"/>
            <a:r>
              <a:rPr lang="en-GB" sz="3600" b="1" dirty="0">
                <a:solidFill>
                  <a:srgbClr val="D8CABE"/>
                </a:solidFill>
                <a:latin typeface="Aptos Display" panose="020B0004020202020204" pitchFamily="34" charset="0"/>
              </a:rPr>
              <a:t>I AM THE DOOR</a:t>
            </a:r>
          </a:p>
        </p:txBody>
      </p:sp>
      <p:sp>
        <p:nvSpPr>
          <p:cNvPr id="11" name="TextBox 10">
            <a:extLst>
              <a:ext uri="{FF2B5EF4-FFF2-40B4-BE49-F238E27FC236}">
                <a16:creationId xmlns:a16="http://schemas.microsoft.com/office/drawing/2014/main" id="{57D10532-424F-222E-EEF1-D6CEC14B2F6C}"/>
              </a:ext>
            </a:extLst>
          </p:cNvPr>
          <p:cNvSpPr txBox="1"/>
          <p:nvPr/>
        </p:nvSpPr>
        <p:spPr>
          <a:xfrm>
            <a:off x="10118558" y="4625922"/>
            <a:ext cx="6835578" cy="646331"/>
          </a:xfrm>
          <a:prstGeom prst="rect">
            <a:avLst/>
          </a:prstGeom>
          <a:noFill/>
        </p:spPr>
        <p:txBody>
          <a:bodyPr wrap="square" rtlCol="0">
            <a:spAutoFit/>
          </a:bodyPr>
          <a:lstStyle/>
          <a:p>
            <a:pPr algn="ctr"/>
            <a:r>
              <a:rPr lang="en-GB" sz="3600" b="1" dirty="0">
                <a:solidFill>
                  <a:srgbClr val="D8CABE"/>
                </a:solidFill>
                <a:latin typeface="Aptos Display" panose="020B0004020202020204" pitchFamily="34" charset="0"/>
              </a:rPr>
              <a:t>I AM THE BREAD OF LIFE</a:t>
            </a:r>
          </a:p>
        </p:txBody>
      </p:sp>
      <p:sp>
        <p:nvSpPr>
          <p:cNvPr id="12" name="TextBox 11">
            <a:extLst>
              <a:ext uri="{FF2B5EF4-FFF2-40B4-BE49-F238E27FC236}">
                <a16:creationId xmlns:a16="http://schemas.microsoft.com/office/drawing/2014/main" id="{FF39253A-AC22-EC4C-87BA-64B13294A12C}"/>
              </a:ext>
            </a:extLst>
          </p:cNvPr>
          <p:cNvSpPr txBox="1"/>
          <p:nvPr/>
        </p:nvSpPr>
        <p:spPr>
          <a:xfrm>
            <a:off x="10134600" y="5827574"/>
            <a:ext cx="6835578" cy="1754326"/>
          </a:xfrm>
          <a:prstGeom prst="rect">
            <a:avLst/>
          </a:prstGeom>
          <a:noFill/>
        </p:spPr>
        <p:txBody>
          <a:bodyPr wrap="square" rtlCol="0">
            <a:spAutoFit/>
          </a:bodyPr>
          <a:lstStyle/>
          <a:p>
            <a:pPr algn="ctr"/>
            <a:r>
              <a:rPr lang="en-GB" sz="3600" b="1" dirty="0">
                <a:solidFill>
                  <a:srgbClr val="D8CABE"/>
                </a:solidFill>
                <a:latin typeface="Aptos Display" panose="020B0004020202020204" pitchFamily="34" charset="0"/>
              </a:rPr>
              <a:t>I AM THE WAY, THE TRUTH AND THE LIFE, NO ONE GETS TO THE FATHER EXCEPT THROUGH ME</a:t>
            </a:r>
          </a:p>
        </p:txBody>
      </p:sp>
      <p:sp>
        <p:nvSpPr>
          <p:cNvPr id="13" name="TextBox 12">
            <a:extLst>
              <a:ext uri="{FF2B5EF4-FFF2-40B4-BE49-F238E27FC236}">
                <a16:creationId xmlns:a16="http://schemas.microsoft.com/office/drawing/2014/main" id="{F7F56648-FE8A-B6F3-7042-6A7792E749E3}"/>
              </a:ext>
            </a:extLst>
          </p:cNvPr>
          <p:cNvSpPr txBox="1"/>
          <p:nvPr/>
        </p:nvSpPr>
        <p:spPr>
          <a:xfrm>
            <a:off x="10233229" y="8166145"/>
            <a:ext cx="6835578" cy="1200329"/>
          </a:xfrm>
          <a:prstGeom prst="rect">
            <a:avLst/>
          </a:prstGeom>
          <a:noFill/>
        </p:spPr>
        <p:txBody>
          <a:bodyPr wrap="square" rtlCol="0">
            <a:spAutoFit/>
          </a:bodyPr>
          <a:lstStyle/>
          <a:p>
            <a:pPr algn="ctr"/>
            <a:r>
              <a:rPr lang="en-GB" sz="3600" b="1" dirty="0">
                <a:solidFill>
                  <a:srgbClr val="D8CABE"/>
                </a:solidFill>
                <a:latin typeface="Aptos Display" panose="020B0004020202020204" pitchFamily="34" charset="0"/>
              </a:rPr>
              <a:t>I AM THE RESURRECTION AND THE LIFE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1"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a:endParaRPr lang="en-GB"/>
          </a:p>
        </p:txBody>
      </p:sp>
      <p:grpSp>
        <p:nvGrpSpPr>
          <p:cNvPr id="3" name="Group 3"/>
          <p:cNvGrpSpPr/>
          <p:nvPr/>
        </p:nvGrpSpPr>
        <p:grpSpPr>
          <a:xfrm>
            <a:off x="0" y="0"/>
            <a:ext cx="626806" cy="10287000"/>
            <a:chOff x="0" y="0"/>
            <a:chExt cx="835742" cy="13716000"/>
          </a:xfrm>
        </p:grpSpPr>
        <p:pic>
          <p:nvPicPr>
            <p:cNvPr id="4" name="Picture 4"/>
            <p:cNvPicPr>
              <a:picLocks noChangeAspect="1"/>
            </p:cNvPicPr>
            <p:nvPr/>
          </p:nvPicPr>
          <p:blipFill>
            <a:blip r:embed="rId3"/>
            <a:srcRect l="47968" r="47968"/>
            <a:stretch>
              <a:fillRect/>
            </a:stretch>
          </p:blipFill>
          <p:spPr>
            <a:xfrm>
              <a:off x="0" y="0"/>
              <a:ext cx="835742" cy="13716000"/>
            </a:xfrm>
            <a:prstGeom prst="rect">
              <a:avLst/>
            </a:prstGeom>
          </p:spPr>
        </p:pic>
      </p:grpSp>
      <p:sp>
        <p:nvSpPr>
          <p:cNvPr id="5" name="TextBox 5"/>
          <p:cNvSpPr txBox="1"/>
          <p:nvPr/>
        </p:nvSpPr>
        <p:spPr>
          <a:xfrm>
            <a:off x="2182649" y="3384172"/>
            <a:ext cx="4169473" cy="2881045"/>
          </a:xfrm>
          <a:prstGeom prst="rect">
            <a:avLst/>
          </a:prstGeom>
        </p:spPr>
        <p:txBody>
          <a:bodyPr lIns="0" tIns="0" rIns="0" bIns="0" rtlCol="0" anchor="t">
            <a:spAutoFit/>
          </a:bodyPr>
          <a:lstStyle/>
          <a:p>
            <a:pPr>
              <a:lnSpc>
                <a:spcPts val="5357"/>
              </a:lnSpc>
            </a:pPr>
            <a:r>
              <a:rPr lang="en-US" sz="6000" spc="203" dirty="0">
                <a:solidFill>
                  <a:srgbClr val="FFFFFF"/>
                </a:solidFill>
                <a:latin typeface="Gotham Bold"/>
              </a:rPr>
              <a:t> </a:t>
            </a:r>
          </a:p>
          <a:p>
            <a:pPr algn="ctr">
              <a:lnSpc>
                <a:spcPts val="5357"/>
              </a:lnSpc>
              <a:spcBef>
                <a:spcPct val="0"/>
              </a:spcBef>
            </a:pPr>
            <a:r>
              <a:rPr lang="en-US" sz="6000" b="1" spc="203" dirty="0">
                <a:solidFill>
                  <a:srgbClr val="FFFFFF"/>
                </a:solidFill>
                <a:effectLst>
                  <a:outerShdw blurRad="38100" dist="38100" dir="2700000" algn="tl">
                    <a:srgbClr val="000000">
                      <a:alpha val="43137"/>
                    </a:srgbClr>
                  </a:outerShdw>
                </a:effectLst>
                <a:latin typeface="Aptos Display" panose="020B0004020202020204" pitchFamily="34" charset="0"/>
              </a:rPr>
              <a:t>YOU DECIDE WHICH!</a:t>
            </a:r>
          </a:p>
        </p:txBody>
      </p:sp>
      <p:sp>
        <p:nvSpPr>
          <p:cNvPr id="6" name="TextBox 6"/>
          <p:cNvSpPr txBox="1"/>
          <p:nvPr/>
        </p:nvSpPr>
        <p:spPr>
          <a:xfrm>
            <a:off x="7907965" y="1219349"/>
            <a:ext cx="9572323" cy="7848302"/>
          </a:xfrm>
          <a:prstGeom prst="rect">
            <a:avLst/>
          </a:prstGeom>
        </p:spPr>
        <p:txBody>
          <a:bodyPr lIns="0" tIns="0" rIns="0" bIns="0" rtlCol="0" anchor="t">
            <a:spAutoFit/>
          </a:bodyPr>
          <a:lstStyle/>
          <a:p>
            <a:pPr>
              <a:lnSpc>
                <a:spcPts val="3603"/>
              </a:lnSpc>
            </a:pPr>
            <a:r>
              <a:rPr lang="en-US" sz="3200" spc="-63" dirty="0">
                <a:solidFill>
                  <a:srgbClr val="FFFFFF"/>
                </a:solidFill>
                <a:latin typeface="Aptos Display" panose="020B0004020202020204" pitchFamily="34" charset="0"/>
              </a:rPr>
              <a:t>C.S. Lewis wrote:</a:t>
            </a:r>
          </a:p>
          <a:p>
            <a:pPr>
              <a:lnSpc>
                <a:spcPts val="3603"/>
              </a:lnSpc>
            </a:pPr>
            <a:endParaRPr lang="en-US" sz="3200" spc="-63" dirty="0">
              <a:solidFill>
                <a:srgbClr val="FFFFFF"/>
              </a:solidFill>
              <a:latin typeface="Aptos Display" panose="020B0004020202020204" pitchFamily="34" charset="0"/>
            </a:endParaRPr>
          </a:p>
          <a:p>
            <a:pPr>
              <a:lnSpc>
                <a:spcPts val="3603"/>
              </a:lnSpc>
            </a:pPr>
            <a:r>
              <a:rPr lang="en-US" sz="3200" spc="-63" dirty="0">
                <a:solidFill>
                  <a:srgbClr val="FFFFFF"/>
                </a:solidFill>
                <a:latin typeface="Aptos Display" panose="020B0004020202020204" pitchFamily="34" charset="0"/>
              </a:rPr>
              <a:t>“I am trying here to prevent anyone saying the really foolish thing that people often say about Him: I’m ready to accept Jesus as a great moral teacher, but I don’t accept his claim to be God. That is the one thing we must not say. A man who was merely a man and said the sort of things Jesus said would not be a great moral teacher. He would either be a lunatic — on the level with the man who says he is a poached egg — or else he would be the Devil of Hell. You must make your choice. Either this man was, and is, the Son of God, or else a madman or something worse. You can shut him up for a fool, you can spit at him and kill him as a demon or you can fall at his feet and call him Lord and God,  but let us not come with any patronizing nonsense about his being a great human teacher. He has not left that open to us. He did not intend to.”</a:t>
            </a:r>
          </a:p>
          <a:p>
            <a:pPr>
              <a:lnSpc>
                <a:spcPts val="3603"/>
              </a:lnSpc>
              <a:spcBef>
                <a:spcPct val="0"/>
              </a:spcBef>
            </a:pPr>
            <a:endParaRPr lang="en-US" sz="3189" spc="-63" dirty="0">
              <a:solidFill>
                <a:srgbClr val="FFFFFF"/>
              </a:solidFill>
              <a:latin typeface="Gotham"/>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22" b="-222"/>
            </a:stretch>
          </a:blipFill>
        </p:spPr>
        <p:txBody>
          <a:bodyPr/>
          <a:lstStyle/>
          <a:p>
            <a:endParaRPr lang="en-GB"/>
          </a:p>
        </p:txBody>
      </p:sp>
      <p:grpSp>
        <p:nvGrpSpPr>
          <p:cNvPr id="3" name="Group 3"/>
          <p:cNvGrpSpPr/>
          <p:nvPr/>
        </p:nvGrpSpPr>
        <p:grpSpPr>
          <a:xfrm>
            <a:off x="0" y="0"/>
            <a:ext cx="18288000" cy="2072412"/>
            <a:chOff x="0" y="0"/>
            <a:chExt cx="24384000" cy="2763216"/>
          </a:xfrm>
        </p:grpSpPr>
        <p:pic>
          <p:nvPicPr>
            <p:cNvPr id="4" name="Picture 4"/>
            <p:cNvPicPr>
              <a:picLocks noChangeAspect="1"/>
            </p:cNvPicPr>
            <p:nvPr/>
          </p:nvPicPr>
          <p:blipFill>
            <a:blip r:embed="rId3"/>
            <a:srcRect t="27563" b="63370"/>
            <a:stretch>
              <a:fillRect/>
            </a:stretch>
          </p:blipFill>
          <p:spPr>
            <a:xfrm>
              <a:off x="0" y="0"/>
              <a:ext cx="24384000" cy="2763216"/>
            </a:xfrm>
            <a:prstGeom prst="rect">
              <a:avLst/>
            </a:prstGeom>
          </p:spPr>
        </p:pic>
      </p:grpSp>
      <p:sp>
        <p:nvSpPr>
          <p:cNvPr id="5" name="TextBox 5"/>
          <p:cNvSpPr txBox="1"/>
          <p:nvPr/>
        </p:nvSpPr>
        <p:spPr>
          <a:xfrm>
            <a:off x="692978" y="3026832"/>
            <a:ext cx="17595022" cy="1162248"/>
          </a:xfrm>
          <a:prstGeom prst="rect">
            <a:avLst/>
          </a:prstGeom>
        </p:spPr>
        <p:txBody>
          <a:bodyPr lIns="0" tIns="0" rIns="0" bIns="0" rtlCol="0" anchor="t">
            <a:spAutoFit/>
          </a:bodyPr>
          <a:lstStyle/>
          <a:p>
            <a:pPr algn="ctr">
              <a:lnSpc>
                <a:spcPts val="9110"/>
              </a:lnSpc>
            </a:pPr>
            <a:r>
              <a:rPr lang="en-US" sz="7656" b="1" spc="329" dirty="0">
                <a:solidFill>
                  <a:srgbClr val="211E1C"/>
                </a:solidFill>
                <a:effectLst>
                  <a:outerShdw blurRad="38100" dist="38100" dir="2700000" algn="tl">
                    <a:srgbClr val="000000">
                      <a:alpha val="43137"/>
                    </a:srgbClr>
                  </a:outerShdw>
                </a:effectLst>
                <a:latin typeface="Aptos Display" panose="020B0004020202020204" pitchFamily="34" charset="0"/>
              </a:rPr>
              <a:t>QUESTIONS TO CONSIDER</a:t>
            </a:r>
          </a:p>
        </p:txBody>
      </p:sp>
      <p:sp>
        <p:nvSpPr>
          <p:cNvPr id="6" name="TextBox 6"/>
          <p:cNvSpPr txBox="1"/>
          <p:nvPr/>
        </p:nvSpPr>
        <p:spPr>
          <a:xfrm>
            <a:off x="2630375" y="5162550"/>
            <a:ext cx="13720229" cy="3898503"/>
          </a:xfrm>
          <a:prstGeom prst="rect">
            <a:avLst/>
          </a:prstGeom>
        </p:spPr>
        <p:txBody>
          <a:bodyPr lIns="0" tIns="0" rIns="0" bIns="0" rtlCol="0" anchor="t">
            <a:spAutoFit/>
          </a:bodyPr>
          <a:lstStyle/>
          <a:p>
            <a:pPr algn="ctr">
              <a:lnSpc>
                <a:spcPts val="3827"/>
              </a:lnSpc>
            </a:pPr>
            <a:r>
              <a:rPr lang="en-US" sz="3387" b="1" spc="145" dirty="0">
                <a:solidFill>
                  <a:srgbClr val="211E1C"/>
                </a:solidFill>
                <a:latin typeface="Aptos Display" panose="020B0004020202020204" pitchFamily="34" charset="0"/>
              </a:rPr>
              <a:t>WHO DO YOU THINK JESUS WAS?</a:t>
            </a:r>
          </a:p>
          <a:p>
            <a:pPr algn="ctr">
              <a:lnSpc>
                <a:spcPts val="3827"/>
              </a:lnSpc>
            </a:pPr>
            <a:endParaRPr lang="en-US" sz="3387" b="1" spc="145" dirty="0">
              <a:solidFill>
                <a:srgbClr val="211E1C"/>
              </a:solidFill>
              <a:latin typeface="Aptos Display" panose="020B0004020202020204" pitchFamily="34" charset="0"/>
            </a:endParaRPr>
          </a:p>
          <a:p>
            <a:pPr algn="ctr">
              <a:lnSpc>
                <a:spcPts val="3827"/>
              </a:lnSpc>
            </a:pPr>
            <a:r>
              <a:rPr lang="en-US" sz="3387" b="1" spc="145" dirty="0">
                <a:solidFill>
                  <a:srgbClr val="211E1C"/>
                </a:solidFill>
                <a:latin typeface="Aptos Display" panose="020B0004020202020204" pitchFamily="34" charset="0"/>
              </a:rPr>
              <a:t>IF HIS CLAIMS ARE TRUE ARE YOU READY TO FOLLOW HIM? </a:t>
            </a:r>
          </a:p>
          <a:p>
            <a:pPr algn="ctr">
              <a:lnSpc>
                <a:spcPts val="3827"/>
              </a:lnSpc>
            </a:pPr>
            <a:endParaRPr lang="en-US" sz="3387" b="1" spc="145" dirty="0">
              <a:solidFill>
                <a:srgbClr val="211E1C"/>
              </a:solidFill>
              <a:latin typeface="Aptos Display" panose="020B0004020202020204" pitchFamily="34" charset="0"/>
            </a:endParaRPr>
          </a:p>
          <a:p>
            <a:pPr algn="ctr">
              <a:lnSpc>
                <a:spcPts val="3827"/>
              </a:lnSpc>
            </a:pPr>
            <a:r>
              <a:rPr lang="en-US" sz="3387" b="1" spc="145" dirty="0">
                <a:solidFill>
                  <a:srgbClr val="211E1C"/>
                </a:solidFill>
                <a:latin typeface="Aptos Display" panose="020B0004020202020204" pitchFamily="34" charset="0"/>
              </a:rPr>
              <a:t>IF YOU’RE NOT READY WHAT’S STOPPING YOU?</a:t>
            </a:r>
          </a:p>
          <a:p>
            <a:pPr algn="ctr">
              <a:lnSpc>
                <a:spcPts val="3827"/>
              </a:lnSpc>
            </a:pPr>
            <a:endParaRPr lang="en-US" sz="3387" b="1" spc="145" dirty="0">
              <a:solidFill>
                <a:srgbClr val="211E1C"/>
              </a:solidFill>
              <a:latin typeface="Aptos Display" panose="020B0004020202020204" pitchFamily="34" charset="0"/>
            </a:endParaRPr>
          </a:p>
          <a:p>
            <a:pPr algn="ctr">
              <a:lnSpc>
                <a:spcPts val="3827"/>
              </a:lnSpc>
            </a:pPr>
            <a:r>
              <a:rPr lang="en-US" sz="3387" b="1" spc="145" dirty="0">
                <a:solidFill>
                  <a:srgbClr val="211E1C"/>
                </a:solidFill>
                <a:latin typeface="Aptos Display" panose="020B0004020202020204" pitchFamily="34" charset="0"/>
              </a:rPr>
              <a:t>DO YOU NEED FRESH HOPE?</a:t>
            </a:r>
          </a:p>
          <a:p>
            <a:pPr marL="0" lvl="0" indent="0" algn="ctr">
              <a:lnSpc>
                <a:spcPts val="3827"/>
              </a:lnSpc>
              <a:spcBef>
                <a:spcPct val="0"/>
              </a:spcBef>
            </a:pPr>
            <a:endParaRPr lang="en-US" sz="3387" spc="145" dirty="0">
              <a:solidFill>
                <a:srgbClr val="211E1C"/>
              </a:solidFill>
              <a:latin typeface="Gotham 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5" ma:contentTypeDescription="Create a new document." ma:contentTypeScope="" ma:versionID="40cb7c0bb95319997bca6af6771230c1">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048857d5800fa45042e7e6d6d173cd99"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DE21758-0EC3-4214-92BE-3D316B4B67B3}"/>
</file>

<file path=customXml/itemProps2.xml><?xml version="1.0" encoding="utf-8"?>
<ds:datastoreItem xmlns:ds="http://schemas.openxmlformats.org/officeDocument/2006/customXml" ds:itemID="{B28AF3F0-D05A-4B2D-9D8C-D7728CF39B5F}"/>
</file>

<file path=docProps/app.xml><?xml version="1.0" encoding="utf-8"?>
<Properties xmlns="http://schemas.openxmlformats.org/officeDocument/2006/extended-properties" xmlns:vt="http://schemas.openxmlformats.org/officeDocument/2006/docPropsVTypes">
  <TotalTime>7207</TotalTime>
  <Words>1026</Words>
  <Application>Microsoft Office PowerPoint</Application>
  <PresentationFormat>Custom</PresentationFormat>
  <Paragraphs>101</Paragraphs>
  <Slides>17</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Meiryo</vt:lpstr>
      <vt:lpstr>Aptos</vt:lpstr>
      <vt:lpstr>Aptos Display</vt:lpstr>
      <vt:lpstr>Arial</vt:lpstr>
      <vt:lpstr>Calibri</vt:lpstr>
      <vt:lpstr>Gotham</vt:lpstr>
      <vt:lpstr>Gotham Bold</vt:lpstr>
      <vt:lpstr>Office Theme</vt:lpstr>
      <vt:lpstr>EASTER SUNDAY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Jesus is risen!</dc:title>
  <dc:creator>Sally Dixon</dc:creator>
  <cp:lastModifiedBy>Sally Dixon</cp:lastModifiedBy>
  <cp:revision>39</cp:revision>
  <cp:lastPrinted>2024-03-26T18:05:45Z</cp:lastPrinted>
  <dcterms:created xsi:type="dcterms:W3CDTF">2006-08-16T00:00:00Z</dcterms:created>
  <dcterms:modified xsi:type="dcterms:W3CDTF">2024-03-30T20:15:05Z</dcterms:modified>
  <dc:identifier>DAGAE4RaiR4</dc:identifier>
</cp:coreProperties>
</file>