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8" r:id="rId2"/>
    <p:sldId id="257" r:id="rId3"/>
    <p:sldId id="261" r:id="rId4"/>
    <p:sldId id="260" r:id="rId5"/>
    <p:sldId id="268" r:id="rId6"/>
    <p:sldId id="262" r:id="rId7"/>
    <p:sldId id="270" r:id="rId8"/>
    <p:sldId id="266" r:id="rId9"/>
  </p:sldIdLst>
  <p:sldSz cx="12192000" cy="6858000"/>
  <p:notesSz cx="6875463" cy="10002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92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858C62-B884-4210-9B45-514CE500C464}" v="34" dt="2024-08-09T09:02:25.4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1.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ly Dixon" userId="fbd146bb-57ef-4c14-88df-4da5f1b0497c" providerId="ADAL" clId="{75858C62-B884-4210-9B45-514CE500C464}"/>
    <pc:docChg chg="undo custSel addSld delSld modSld modNotesMaster">
      <pc:chgData name="Sally Dixon" userId="fbd146bb-57ef-4c14-88df-4da5f1b0497c" providerId="ADAL" clId="{75858C62-B884-4210-9B45-514CE500C464}" dt="2024-08-09T09:40:53.421" v="2373" actId="207"/>
      <pc:docMkLst>
        <pc:docMk/>
      </pc:docMkLst>
      <pc:sldChg chg="addSp delSp modSp mod setBg">
        <pc:chgData name="Sally Dixon" userId="fbd146bb-57ef-4c14-88df-4da5f1b0497c" providerId="ADAL" clId="{75858C62-B884-4210-9B45-514CE500C464}" dt="2024-08-09T09:40:53.421" v="2373" actId="207"/>
        <pc:sldMkLst>
          <pc:docMk/>
          <pc:sldMk cId="1918813610" sldId="257"/>
        </pc:sldMkLst>
        <pc:spChg chg="add mod ord">
          <ac:chgData name="Sally Dixon" userId="fbd146bb-57ef-4c14-88df-4da5f1b0497c" providerId="ADAL" clId="{75858C62-B884-4210-9B45-514CE500C464}" dt="2024-08-08T12:05:30.044" v="1940" actId="207"/>
          <ac:spMkLst>
            <pc:docMk/>
            <pc:sldMk cId="1918813610" sldId="257"/>
            <ac:spMk id="2" creationId="{057736EF-D2EE-F744-BE33-ECE9C128792C}"/>
          </ac:spMkLst>
        </pc:spChg>
        <pc:spChg chg="add del mod ord">
          <ac:chgData name="Sally Dixon" userId="fbd146bb-57ef-4c14-88df-4da5f1b0497c" providerId="ADAL" clId="{75858C62-B884-4210-9B45-514CE500C464}" dt="2024-08-08T11:50:37.941" v="1829" actId="478"/>
          <ac:spMkLst>
            <pc:docMk/>
            <pc:sldMk cId="1918813610" sldId="257"/>
            <ac:spMk id="4" creationId="{E831B227-B066-CC73-22FD-47AD11F47332}"/>
          </ac:spMkLst>
        </pc:spChg>
        <pc:spChg chg="mod">
          <ac:chgData name="Sally Dixon" userId="fbd146bb-57ef-4c14-88df-4da5f1b0497c" providerId="ADAL" clId="{75858C62-B884-4210-9B45-514CE500C464}" dt="2024-08-08T11:57:53.886" v="1903" actId="1076"/>
          <ac:spMkLst>
            <pc:docMk/>
            <pc:sldMk cId="1918813610" sldId="257"/>
            <ac:spMk id="9" creationId="{CC032BC1-CD17-3B6F-506F-6A7E756A069C}"/>
          </ac:spMkLst>
        </pc:spChg>
        <pc:spChg chg="mod">
          <ac:chgData name="Sally Dixon" userId="fbd146bb-57ef-4c14-88df-4da5f1b0497c" providerId="ADAL" clId="{75858C62-B884-4210-9B45-514CE500C464}" dt="2024-08-09T09:40:53.421" v="2373" actId="207"/>
          <ac:spMkLst>
            <pc:docMk/>
            <pc:sldMk cId="1918813610" sldId="257"/>
            <ac:spMk id="10" creationId="{995B3B06-1A17-A40D-0219-5EC965403E08}"/>
          </ac:spMkLst>
        </pc:spChg>
        <pc:spChg chg="add del">
          <ac:chgData name="Sally Dixon" userId="fbd146bb-57ef-4c14-88df-4da5f1b0497c" providerId="ADAL" clId="{75858C62-B884-4210-9B45-514CE500C464}" dt="2024-08-08T11:44:41.476" v="1697" actId="26606"/>
          <ac:spMkLst>
            <pc:docMk/>
            <pc:sldMk cId="1918813610" sldId="257"/>
            <ac:spMk id="15" creationId="{4C608BEB-860E-4094-8511-78603564A75E}"/>
          </ac:spMkLst>
        </pc:spChg>
        <pc:picChg chg="add del mod">
          <ac:chgData name="Sally Dixon" userId="fbd146bb-57ef-4c14-88df-4da5f1b0497c" providerId="ADAL" clId="{75858C62-B884-4210-9B45-514CE500C464}" dt="2024-08-08T11:46:17.878" v="1704" actId="478"/>
          <ac:picMkLst>
            <pc:docMk/>
            <pc:sldMk cId="1918813610" sldId="257"/>
            <ac:picMk id="3" creationId="{B1B79A75-7001-A0EE-97D8-7374A7E63421}"/>
          </ac:picMkLst>
        </pc:picChg>
        <pc:cxnChg chg="add del">
          <ac:chgData name="Sally Dixon" userId="fbd146bb-57ef-4c14-88df-4da5f1b0497c" providerId="ADAL" clId="{75858C62-B884-4210-9B45-514CE500C464}" dt="2024-08-08T11:44:41.476" v="1697" actId="26606"/>
          <ac:cxnSpMkLst>
            <pc:docMk/>
            <pc:sldMk cId="1918813610" sldId="257"/>
            <ac:cxnSpMk id="17" creationId="{1F16A8D4-FE87-4604-88B2-394B5D1EB437}"/>
          </ac:cxnSpMkLst>
        </pc:cxnChg>
      </pc:sldChg>
      <pc:sldChg chg="modSp mod">
        <pc:chgData name="Sally Dixon" userId="fbd146bb-57ef-4c14-88df-4da5f1b0497c" providerId="ADAL" clId="{75858C62-B884-4210-9B45-514CE500C464}" dt="2024-08-08T11:42:32.281" v="1693" actId="1076"/>
        <pc:sldMkLst>
          <pc:docMk/>
          <pc:sldMk cId="1797205087" sldId="258"/>
        </pc:sldMkLst>
        <pc:picChg chg="mod modCrop">
          <ac:chgData name="Sally Dixon" userId="fbd146bb-57ef-4c14-88df-4da5f1b0497c" providerId="ADAL" clId="{75858C62-B884-4210-9B45-514CE500C464}" dt="2024-08-08T11:42:32.281" v="1693" actId="1076"/>
          <ac:picMkLst>
            <pc:docMk/>
            <pc:sldMk cId="1797205087" sldId="258"/>
            <ac:picMk id="2" creationId="{30B0ABA1-11A2-6A7B-7FF7-E2764D627721}"/>
          </ac:picMkLst>
        </pc:picChg>
      </pc:sldChg>
      <pc:sldChg chg="modSp mod modNotesTx">
        <pc:chgData name="Sally Dixon" userId="fbd146bb-57ef-4c14-88df-4da5f1b0497c" providerId="ADAL" clId="{75858C62-B884-4210-9B45-514CE500C464}" dt="2024-08-09T09:38:48.443" v="2368" actId="207"/>
        <pc:sldMkLst>
          <pc:docMk/>
          <pc:sldMk cId="1775992169" sldId="260"/>
        </pc:sldMkLst>
        <pc:spChg chg="mod">
          <ac:chgData name="Sally Dixon" userId="fbd146bb-57ef-4c14-88df-4da5f1b0497c" providerId="ADAL" clId="{75858C62-B884-4210-9B45-514CE500C464}" dt="2024-08-09T09:37:35.093" v="2359" actId="207"/>
          <ac:spMkLst>
            <pc:docMk/>
            <pc:sldMk cId="1775992169" sldId="260"/>
            <ac:spMk id="2" creationId="{602B2050-A7C0-CEA7-143F-0B163885FD45}"/>
          </ac:spMkLst>
        </pc:spChg>
        <pc:spChg chg="mod">
          <ac:chgData name="Sally Dixon" userId="fbd146bb-57ef-4c14-88df-4da5f1b0497c" providerId="ADAL" clId="{75858C62-B884-4210-9B45-514CE500C464}" dt="2024-08-09T09:37:57.851" v="2360" actId="207"/>
          <ac:spMkLst>
            <pc:docMk/>
            <pc:sldMk cId="1775992169" sldId="260"/>
            <ac:spMk id="3" creationId="{782238A7-B2C6-3838-47B7-C97E0E4211C5}"/>
          </ac:spMkLst>
        </pc:spChg>
        <pc:spChg chg="mod">
          <ac:chgData name="Sally Dixon" userId="fbd146bb-57ef-4c14-88df-4da5f1b0497c" providerId="ADAL" clId="{75858C62-B884-4210-9B45-514CE500C464}" dt="2024-08-09T09:38:14.835" v="2363" actId="207"/>
          <ac:spMkLst>
            <pc:docMk/>
            <pc:sldMk cId="1775992169" sldId="260"/>
            <ac:spMk id="4" creationId="{9D35EDAE-964F-6703-7C63-A9CE1FFDC2C0}"/>
          </ac:spMkLst>
        </pc:spChg>
        <pc:spChg chg="mod">
          <ac:chgData name="Sally Dixon" userId="fbd146bb-57ef-4c14-88df-4da5f1b0497c" providerId="ADAL" clId="{75858C62-B884-4210-9B45-514CE500C464}" dt="2024-08-09T09:38:41.046" v="2367" actId="207"/>
          <ac:spMkLst>
            <pc:docMk/>
            <pc:sldMk cId="1775992169" sldId="260"/>
            <ac:spMk id="9" creationId="{28063608-30D4-DC3B-D024-441A56513CF3}"/>
          </ac:spMkLst>
        </pc:spChg>
        <pc:spChg chg="mod">
          <ac:chgData name="Sally Dixon" userId="fbd146bb-57ef-4c14-88df-4da5f1b0497c" providerId="ADAL" clId="{75858C62-B884-4210-9B45-514CE500C464}" dt="2024-08-09T09:38:23.382" v="2365" actId="207"/>
          <ac:spMkLst>
            <pc:docMk/>
            <pc:sldMk cId="1775992169" sldId="260"/>
            <ac:spMk id="10" creationId="{C376176F-8DB0-D2FD-5D03-F38D92DF13F2}"/>
          </ac:spMkLst>
        </pc:spChg>
        <pc:spChg chg="mod">
          <ac:chgData name="Sally Dixon" userId="fbd146bb-57ef-4c14-88df-4da5f1b0497c" providerId="ADAL" clId="{75858C62-B884-4210-9B45-514CE500C464}" dt="2024-08-09T09:38:10.148" v="2362" actId="207"/>
          <ac:spMkLst>
            <pc:docMk/>
            <pc:sldMk cId="1775992169" sldId="260"/>
            <ac:spMk id="11" creationId="{1E063B87-6E02-E8B3-F6BE-FC85E9D73A82}"/>
          </ac:spMkLst>
        </pc:spChg>
        <pc:spChg chg="mod">
          <ac:chgData name="Sally Dixon" userId="fbd146bb-57ef-4c14-88df-4da5f1b0497c" providerId="ADAL" clId="{75858C62-B884-4210-9B45-514CE500C464}" dt="2024-08-09T09:38:48.443" v="2368" actId="207"/>
          <ac:spMkLst>
            <pc:docMk/>
            <pc:sldMk cId="1775992169" sldId="260"/>
            <ac:spMk id="12" creationId="{381125AE-C3A4-17CB-163B-3CD4919B964B}"/>
          </ac:spMkLst>
        </pc:spChg>
        <pc:spChg chg="mod">
          <ac:chgData name="Sally Dixon" userId="fbd146bb-57ef-4c14-88df-4da5f1b0497c" providerId="ADAL" clId="{75858C62-B884-4210-9B45-514CE500C464}" dt="2024-08-09T09:38:29.308" v="2366" actId="207"/>
          <ac:spMkLst>
            <pc:docMk/>
            <pc:sldMk cId="1775992169" sldId="260"/>
            <ac:spMk id="14" creationId="{8C0FBCB9-19BB-1DF0-A7C7-02CA2C5E808F}"/>
          </ac:spMkLst>
        </pc:spChg>
        <pc:spChg chg="mod">
          <ac:chgData name="Sally Dixon" userId="fbd146bb-57ef-4c14-88df-4da5f1b0497c" providerId="ADAL" clId="{75858C62-B884-4210-9B45-514CE500C464}" dt="2024-08-09T09:38:05.671" v="2361" actId="207"/>
          <ac:spMkLst>
            <pc:docMk/>
            <pc:sldMk cId="1775992169" sldId="260"/>
            <ac:spMk id="15" creationId="{C757CE51-110C-7EF2-4773-E94E3DC2BB96}"/>
          </ac:spMkLst>
        </pc:spChg>
      </pc:sldChg>
      <pc:sldChg chg="modSp mod">
        <pc:chgData name="Sally Dixon" userId="fbd146bb-57ef-4c14-88df-4da5f1b0497c" providerId="ADAL" clId="{75858C62-B884-4210-9B45-514CE500C464}" dt="2024-08-08T11:55:33.243" v="1885" actId="1076"/>
        <pc:sldMkLst>
          <pc:docMk/>
          <pc:sldMk cId="3039873034" sldId="261"/>
        </pc:sldMkLst>
        <pc:spChg chg="mod">
          <ac:chgData name="Sally Dixon" userId="fbd146bb-57ef-4c14-88df-4da5f1b0497c" providerId="ADAL" clId="{75858C62-B884-4210-9B45-514CE500C464}" dt="2024-08-08T11:55:33.243" v="1885" actId="1076"/>
          <ac:spMkLst>
            <pc:docMk/>
            <pc:sldMk cId="3039873034" sldId="261"/>
            <ac:spMk id="3" creationId="{2DB2C69C-2E1B-1C1A-69C0-16AFEB7C9DE6}"/>
          </ac:spMkLst>
        </pc:spChg>
      </pc:sldChg>
      <pc:sldChg chg="addSp delSp modSp mod setBg">
        <pc:chgData name="Sally Dixon" userId="fbd146bb-57ef-4c14-88df-4da5f1b0497c" providerId="ADAL" clId="{75858C62-B884-4210-9B45-514CE500C464}" dt="2024-08-08T14:39:47.579" v="2178" actId="20577"/>
        <pc:sldMkLst>
          <pc:docMk/>
          <pc:sldMk cId="2173610361" sldId="262"/>
        </pc:sldMkLst>
        <pc:spChg chg="mod">
          <ac:chgData name="Sally Dixon" userId="fbd146bb-57ef-4c14-88df-4da5f1b0497c" providerId="ADAL" clId="{75858C62-B884-4210-9B45-514CE500C464}" dt="2024-08-08T14:39:47.579" v="2178" actId="20577"/>
          <ac:spMkLst>
            <pc:docMk/>
            <pc:sldMk cId="2173610361" sldId="262"/>
            <ac:spMk id="9" creationId="{E01D70D0-28B0-AC3A-1E54-40F9CD940439}"/>
          </ac:spMkLst>
        </pc:spChg>
        <pc:spChg chg="del">
          <ac:chgData name="Sally Dixon" userId="fbd146bb-57ef-4c14-88df-4da5f1b0497c" providerId="ADAL" clId="{75858C62-B884-4210-9B45-514CE500C464}" dt="2024-08-07T10:02:51.175" v="468" actId="26606"/>
          <ac:spMkLst>
            <pc:docMk/>
            <pc:sldMk cId="2173610361" sldId="262"/>
            <ac:spMk id="1067" creationId="{2ABE1108-6423-4E53-85A1-817683043C77}"/>
          </ac:spMkLst>
        </pc:spChg>
        <pc:spChg chg="add del">
          <ac:chgData name="Sally Dixon" userId="fbd146bb-57ef-4c14-88df-4da5f1b0497c" providerId="ADAL" clId="{75858C62-B884-4210-9B45-514CE500C464}" dt="2024-08-07T10:08:59.224" v="673" actId="26606"/>
          <ac:spMkLst>
            <pc:docMk/>
            <pc:sldMk cId="2173610361" sldId="262"/>
            <ac:spMk id="1072" creationId="{2ABE1108-6423-4E53-85A1-817683043C77}"/>
          </ac:spMkLst>
        </pc:spChg>
        <pc:spChg chg="add del">
          <ac:chgData name="Sally Dixon" userId="fbd146bb-57ef-4c14-88df-4da5f1b0497c" providerId="ADAL" clId="{75858C62-B884-4210-9B45-514CE500C464}" dt="2024-08-07T10:28:12.569" v="681" actId="26606"/>
          <ac:spMkLst>
            <pc:docMk/>
            <pc:sldMk cId="2173610361" sldId="262"/>
            <ac:spMk id="1077" creationId="{2ABE1108-6423-4E53-85A1-817683043C77}"/>
          </ac:spMkLst>
        </pc:spChg>
        <pc:spChg chg="add">
          <ac:chgData name="Sally Dixon" userId="fbd146bb-57ef-4c14-88df-4da5f1b0497c" providerId="ADAL" clId="{75858C62-B884-4210-9B45-514CE500C464}" dt="2024-08-07T10:28:12.569" v="681" actId="26606"/>
          <ac:spMkLst>
            <pc:docMk/>
            <pc:sldMk cId="2173610361" sldId="262"/>
            <ac:spMk id="1082" creationId="{09C509D2-0C1A-47B8-89C1-D3AB17D45256}"/>
          </ac:spMkLst>
        </pc:spChg>
        <pc:picChg chg="mod">
          <ac:chgData name="Sally Dixon" userId="fbd146bb-57ef-4c14-88df-4da5f1b0497c" providerId="ADAL" clId="{75858C62-B884-4210-9B45-514CE500C464}" dt="2024-08-07T10:28:12.569" v="681" actId="26606"/>
          <ac:picMkLst>
            <pc:docMk/>
            <pc:sldMk cId="2173610361" sldId="262"/>
            <ac:picMk id="3" creationId="{5AF5389B-6B5D-ECFC-558D-BA9ED5F8C9CD}"/>
          </ac:picMkLst>
        </pc:picChg>
        <pc:picChg chg="add del mod ord">
          <ac:chgData name="Sally Dixon" userId="fbd146bb-57ef-4c14-88df-4da5f1b0497c" providerId="ADAL" clId="{75858C62-B884-4210-9B45-514CE500C464}" dt="2024-08-07T10:08:48.152" v="671" actId="478"/>
          <ac:picMkLst>
            <pc:docMk/>
            <pc:sldMk cId="2173610361" sldId="262"/>
            <ac:picMk id="10" creationId="{84B45917-876D-D824-D90D-633A87DCCC5B}"/>
          </ac:picMkLst>
        </pc:picChg>
        <pc:picChg chg="add del mod ord">
          <ac:chgData name="Sally Dixon" userId="fbd146bb-57ef-4c14-88df-4da5f1b0497c" providerId="ADAL" clId="{75858C62-B884-4210-9B45-514CE500C464}" dt="2024-08-07T10:27:55.903" v="679" actId="478"/>
          <ac:picMkLst>
            <pc:docMk/>
            <pc:sldMk cId="2173610361" sldId="262"/>
            <ac:picMk id="11" creationId="{BF7098D6-7DC2-D2C6-52AA-0FE1F4360897}"/>
          </ac:picMkLst>
        </pc:picChg>
        <pc:picChg chg="add mod ord">
          <ac:chgData name="Sally Dixon" userId="fbd146bb-57ef-4c14-88df-4da5f1b0497c" providerId="ADAL" clId="{75858C62-B884-4210-9B45-514CE500C464}" dt="2024-08-07T10:28:12.569" v="681" actId="26606"/>
          <ac:picMkLst>
            <pc:docMk/>
            <pc:sldMk cId="2173610361" sldId="262"/>
            <ac:picMk id="12" creationId="{BD8A6942-BDF6-4FC4-217E-734EB485EE47}"/>
          </ac:picMkLst>
        </pc:picChg>
        <pc:picChg chg="mod">
          <ac:chgData name="Sally Dixon" userId="fbd146bb-57ef-4c14-88df-4da5f1b0497c" providerId="ADAL" clId="{75858C62-B884-4210-9B45-514CE500C464}" dt="2024-08-07T10:28:12.569" v="681" actId="26606"/>
          <ac:picMkLst>
            <pc:docMk/>
            <pc:sldMk cId="2173610361" sldId="262"/>
            <ac:picMk id="1026" creationId="{4D7D6B5E-C5C7-A8D9-996B-C42EA514C53D}"/>
          </ac:picMkLst>
        </pc:picChg>
        <pc:picChg chg="del">
          <ac:chgData name="Sally Dixon" userId="fbd146bb-57ef-4c14-88df-4da5f1b0497c" providerId="ADAL" clId="{75858C62-B884-4210-9B45-514CE500C464}" dt="2024-08-07T10:02:35.435" v="466" actId="478"/>
          <ac:picMkLst>
            <pc:docMk/>
            <pc:sldMk cId="2173610361" sldId="262"/>
            <ac:picMk id="1028" creationId="{91F8A551-5B74-93B9-4534-ACC0D8340908}"/>
          </ac:picMkLst>
        </pc:picChg>
      </pc:sldChg>
      <pc:sldChg chg="del">
        <pc:chgData name="Sally Dixon" userId="fbd146bb-57ef-4c14-88df-4da5f1b0497c" providerId="ADAL" clId="{75858C62-B884-4210-9B45-514CE500C464}" dt="2024-08-08T10:44:50.999" v="1686" actId="47"/>
        <pc:sldMkLst>
          <pc:docMk/>
          <pc:sldMk cId="3882783094" sldId="263"/>
        </pc:sldMkLst>
      </pc:sldChg>
      <pc:sldChg chg="del">
        <pc:chgData name="Sally Dixon" userId="fbd146bb-57ef-4c14-88df-4da5f1b0497c" providerId="ADAL" clId="{75858C62-B884-4210-9B45-514CE500C464}" dt="2024-08-08T09:55:27.431" v="1179" actId="47"/>
        <pc:sldMkLst>
          <pc:docMk/>
          <pc:sldMk cId="1547293283" sldId="265"/>
        </pc:sldMkLst>
      </pc:sldChg>
      <pc:sldChg chg="addSp delSp modSp new mod setBg">
        <pc:chgData name="Sally Dixon" userId="fbd146bb-57ef-4c14-88df-4da5f1b0497c" providerId="ADAL" clId="{75858C62-B884-4210-9B45-514CE500C464}" dt="2024-08-09T09:39:25.210" v="2370" actId="207"/>
        <pc:sldMkLst>
          <pc:docMk/>
          <pc:sldMk cId="1457847846" sldId="266"/>
        </pc:sldMkLst>
        <pc:spChg chg="mod">
          <ac:chgData name="Sally Dixon" userId="fbd146bb-57ef-4c14-88df-4da5f1b0497c" providerId="ADAL" clId="{75858C62-B884-4210-9B45-514CE500C464}" dt="2024-08-09T09:39:25.210" v="2370" actId="207"/>
          <ac:spMkLst>
            <pc:docMk/>
            <pc:sldMk cId="1457847846" sldId="266"/>
            <ac:spMk id="2" creationId="{230FAF3A-11C8-3067-C7BF-99846E46EEDF}"/>
          </ac:spMkLst>
        </pc:spChg>
        <pc:spChg chg="add del mod">
          <ac:chgData name="Sally Dixon" userId="fbd146bb-57ef-4c14-88df-4da5f1b0497c" providerId="ADAL" clId="{75858C62-B884-4210-9B45-514CE500C464}" dt="2024-08-08T14:30:29.166" v="2033"/>
          <ac:spMkLst>
            <pc:docMk/>
            <pc:sldMk cId="1457847846" sldId="266"/>
            <ac:spMk id="4" creationId="{29380E19-5AFD-AB54-E2FB-0512D9A7C188}"/>
          </ac:spMkLst>
        </pc:spChg>
        <pc:spChg chg="add mod">
          <ac:chgData name="Sally Dixon" userId="fbd146bb-57ef-4c14-88df-4da5f1b0497c" providerId="ADAL" clId="{75858C62-B884-4210-9B45-514CE500C464}" dt="2024-08-08T14:46:30.652" v="2356" actId="20577"/>
          <ac:spMkLst>
            <pc:docMk/>
            <pc:sldMk cId="1457847846" sldId="266"/>
            <ac:spMk id="5" creationId="{13645768-41E1-7B17-26A5-525DD93E6001}"/>
          </ac:spMkLst>
        </pc:spChg>
        <pc:spChg chg="add">
          <ac:chgData name="Sally Dixon" userId="fbd146bb-57ef-4c14-88df-4da5f1b0497c" providerId="ADAL" clId="{75858C62-B884-4210-9B45-514CE500C464}" dt="2024-08-08T12:13:09.937" v="2024" actId="26606"/>
          <ac:spMkLst>
            <pc:docMk/>
            <pc:sldMk cId="1457847846" sldId="266"/>
            <ac:spMk id="8" creationId="{DF05ACD0-FF4A-4F8F-B5C5-6A4EBD0D1B38}"/>
          </ac:spMkLst>
        </pc:spChg>
        <pc:spChg chg="add">
          <ac:chgData name="Sally Dixon" userId="fbd146bb-57ef-4c14-88df-4da5f1b0497c" providerId="ADAL" clId="{75858C62-B884-4210-9B45-514CE500C464}" dt="2024-08-08T12:13:09.937" v="2024" actId="26606"/>
          <ac:spMkLst>
            <pc:docMk/>
            <pc:sldMk cId="1457847846" sldId="266"/>
            <ac:spMk id="10" creationId="{4C9AFA28-B5ED-4346-9AF7-68A157F16C7E}"/>
          </ac:spMkLst>
        </pc:spChg>
        <pc:picChg chg="add mod">
          <ac:chgData name="Sally Dixon" userId="fbd146bb-57ef-4c14-88df-4da5f1b0497c" providerId="ADAL" clId="{75858C62-B884-4210-9B45-514CE500C464}" dt="2024-08-08T12:13:09.937" v="2024" actId="26606"/>
          <ac:picMkLst>
            <pc:docMk/>
            <pc:sldMk cId="1457847846" sldId="266"/>
            <ac:picMk id="3" creationId="{EA074686-D810-E274-4040-8A0AA356F6DF}"/>
          </ac:picMkLst>
        </pc:picChg>
      </pc:sldChg>
      <pc:sldChg chg="addSp delSp modSp new del mod modClrScheme chgLayout">
        <pc:chgData name="Sally Dixon" userId="fbd146bb-57ef-4c14-88df-4da5f1b0497c" providerId="ADAL" clId="{75858C62-B884-4210-9B45-514CE500C464}" dt="2024-08-08T09:54:36.201" v="1174" actId="2696"/>
        <pc:sldMkLst>
          <pc:docMk/>
          <pc:sldMk cId="463340359" sldId="267"/>
        </pc:sldMkLst>
        <pc:spChg chg="add mod ord">
          <ac:chgData name="Sally Dixon" userId="fbd146bb-57ef-4c14-88df-4da5f1b0497c" providerId="ADAL" clId="{75858C62-B884-4210-9B45-514CE500C464}" dt="2024-08-08T09:48:06.286" v="1069" actId="6549"/>
          <ac:spMkLst>
            <pc:docMk/>
            <pc:sldMk cId="463340359" sldId="267"/>
            <ac:spMk id="2" creationId="{2BAD578E-0F1F-B879-29D1-D1E9AADB521A}"/>
          </ac:spMkLst>
        </pc:spChg>
        <pc:spChg chg="add del mod">
          <ac:chgData name="Sally Dixon" userId="fbd146bb-57ef-4c14-88df-4da5f1b0497c" providerId="ADAL" clId="{75858C62-B884-4210-9B45-514CE500C464}" dt="2024-08-08T09:16:24.997" v="1007" actId="478"/>
          <ac:spMkLst>
            <pc:docMk/>
            <pc:sldMk cId="463340359" sldId="267"/>
            <ac:spMk id="3" creationId="{31277F8C-D491-E1A7-E3B0-053B32DEE444}"/>
          </ac:spMkLst>
        </pc:spChg>
        <pc:spChg chg="add mod ord">
          <ac:chgData name="Sally Dixon" userId="fbd146bb-57ef-4c14-88df-4da5f1b0497c" providerId="ADAL" clId="{75858C62-B884-4210-9B45-514CE500C464}" dt="2024-08-08T09:51:12.864" v="1129" actId="21"/>
          <ac:spMkLst>
            <pc:docMk/>
            <pc:sldMk cId="463340359" sldId="267"/>
            <ac:spMk id="4" creationId="{96181958-CD54-E0BB-0E84-8FA2EAE07C8D}"/>
          </ac:spMkLst>
        </pc:spChg>
        <pc:spChg chg="add mod ord">
          <ac:chgData name="Sally Dixon" userId="fbd146bb-57ef-4c14-88df-4da5f1b0497c" providerId="ADAL" clId="{75858C62-B884-4210-9B45-514CE500C464}" dt="2024-08-08T09:35:07.210" v="1019" actId="1076"/>
          <ac:spMkLst>
            <pc:docMk/>
            <pc:sldMk cId="463340359" sldId="267"/>
            <ac:spMk id="5" creationId="{07741056-852D-5146-A99C-8BB0E0704798}"/>
          </ac:spMkLst>
        </pc:spChg>
        <pc:picChg chg="add del mod">
          <ac:chgData name="Sally Dixon" userId="fbd146bb-57ef-4c14-88df-4da5f1b0497c" providerId="ADAL" clId="{75858C62-B884-4210-9B45-514CE500C464}" dt="2024-08-08T09:47:52.078" v="1067" actId="478"/>
          <ac:picMkLst>
            <pc:docMk/>
            <pc:sldMk cId="463340359" sldId="267"/>
            <ac:picMk id="6" creationId="{1EC4796F-24F1-3242-C488-4163E4A335ED}"/>
          </ac:picMkLst>
        </pc:picChg>
      </pc:sldChg>
      <pc:sldChg chg="addSp delSp modSp new mod setBg modClrScheme chgLayout">
        <pc:chgData name="Sally Dixon" userId="fbd146bb-57ef-4c14-88df-4da5f1b0497c" providerId="ADAL" clId="{75858C62-B884-4210-9B45-514CE500C464}" dt="2024-08-09T09:39:13.248" v="2369" actId="207"/>
        <pc:sldMkLst>
          <pc:docMk/>
          <pc:sldMk cId="2037965278" sldId="268"/>
        </pc:sldMkLst>
        <pc:spChg chg="del mod ord">
          <ac:chgData name="Sally Dixon" userId="fbd146bb-57ef-4c14-88df-4da5f1b0497c" providerId="ADAL" clId="{75858C62-B884-4210-9B45-514CE500C464}" dt="2024-08-08T09:37:50.812" v="1052" actId="700"/>
          <ac:spMkLst>
            <pc:docMk/>
            <pc:sldMk cId="2037965278" sldId="268"/>
            <ac:spMk id="2" creationId="{6BFE096B-5A4E-EAF9-41D6-E5EFBB894C32}"/>
          </ac:spMkLst>
        </pc:spChg>
        <pc:spChg chg="del mod ord">
          <ac:chgData name="Sally Dixon" userId="fbd146bb-57ef-4c14-88df-4da5f1b0497c" providerId="ADAL" clId="{75858C62-B884-4210-9B45-514CE500C464}" dt="2024-08-08T09:37:50.812" v="1052" actId="700"/>
          <ac:spMkLst>
            <pc:docMk/>
            <pc:sldMk cId="2037965278" sldId="268"/>
            <ac:spMk id="3" creationId="{FBF1F38B-51BD-6C31-FF8A-0B6AA884751D}"/>
          </ac:spMkLst>
        </pc:spChg>
        <pc:spChg chg="add mod ord">
          <ac:chgData name="Sally Dixon" userId="fbd146bb-57ef-4c14-88df-4da5f1b0497c" providerId="ADAL" clId="{75858C62-B884-4210-9B45-514CE500C464}" dt="2024-08-09T09:39:13.248" v="2369" actId="207"/>
          <ac:spMkLst>
            <pc:docMk/>
            <pc:sldMk cId="2037965278" sldId="268"/>
            <ac:spMk id="4" creationId="{7410B796-DDD4-98C4-F60B-510C6F5D0B01}"/>
          </ac:spMkLst>
        </pc:spChg>
        <pc:spChg chg="add del mod ord">
          <ac:chgData name="Sally Dixon" userId="fbd146bb-57ef-4c14-88df-4da5f1b0497c" providerId="ADAL" clId="{75858C62-B884-4210-9B45-514CE500C464}" dt="2024-08-08T09:45:38.533" v="1058"/>
          <ac:spMkLst>
            <pc:docMk/>
            <pc:sldMk cId="2037965278" sldId="268"/>
            <ac:spMk id="5" creationId="{2B12D360-145A-E54A-02D3-EE4B616B508D}"/>
          </ac:spMkLst>
        </pc:spChg>
        <pc:spChg chg="add mod ord">
          <ac:chgData name="Sally Dixon" userId="fbd146bb-57ef-4c14-88df-4da5f1b0497c" providerId="ADAL" clId="{75858C62-B884-4210-9B45-514CE500C464}" dt="2024-08-08T12:05:06.141" v="1937" actId="1076"/>
          <ac:spMkLst>
            <pc:docMk/>
            <pc:sldMk cId="2037965278" sldId="268"/>
            <ac:spMk id="6" creationId="{FB8C73F8-7855-1ADD-770A-4BA166878FC7}"/>
          </ac:spMkLst>
        </pc:spChg>
        <pc:spChg chg="add del mod">
          <ac:chgData name="Sally Dixon" userId="fbd146bb-57ef-4c14-88df-4da5f1b0497c" providerId="ADAL" clId="{75858C62-B884-4210-9B45-514CE500C464}" dt="2024-08-08T09:46:34.399" v="1061"/>
          <ac:spMkLst>
            <pc:docMk/>
            <pc:sldMk cId="2037965278" sldId="268"/>
            <ac:spMk id="9" creationId="{34B3E105-68BB-D99A-710F-0D24C2A331B2}"/>
          </ac:spMkLst>
        </pc:spChg>
        <pc:spChg chg="add del mod">
          <ac:chgData name="Sally Dixon" userId="fbd146bb-57ef-4c14-88df-4da5f1b0497c" providerId="ADAL" clId="{75858C62-B884-4210-9B45-514CE500C464}" dt="2024-08-08T12:02:42.189" v="1918" actId="478"/>
          <ac:spMkLst>
            <pc:docMk/>
            <pc:sldMk cId="2037965278" sldId="268"/>
            <ac:spMk id="10" creationId="{1FE08746-3D6F-4B51-D6CD-37E265672A6E}"/>
          </ac:spMkLst>
        </pc:spChg>
        <pc:spChg chg="add del">
          <ac:chgData name="Sally Dixon" userId="fbd146bb-57ef-4c14-88df-4da5f1b0497c" providerId="ADAL" clId="{75858C62-B884-4210-9B45-514CE500C464}" dt="2024-08-08T09:46:56.657" v="1065" actId="26606"/>
          <ac:spMkLst>
            <pc:docMk/>
            <pc:sldMk cId="2037965278" sldId="268"/>
            <ac:spMk id="1031" creationId="{79BB35BC-D5C2-4C8B-A22A-A71E6191913B}"/>
          </ac:spMkLst>
        </pc:spChg>
        <pc:spChg chg="add del">
          <ac:chgData name="Sally Dixon" userId="fbd146bb-57ef-4c14-88df-4da5f1b0497c" providerId="ADAL" clId="{75858C62-B884-4210-9B45-514CE500C464}" dt="2024-08-08T12:03:16.338" v="1919" actId="26606"/>
          <ac:spMkLst>
            <pc:docMk/>
            <pc:sldMk cId="2037965278" sldId="268"/>
            <ac:spMk id="1033" creationId="{B091B163-7D61-4891-ABCF-5C13D9C418D0}"/>
          </ac:spMkLst>
        </pc:spChg>
        <pc:spChg chg="add del">
          <ac:chgData name="Sally Dixon" userId="fbd146bb-57ef-4c14-88df-4da5f1b0497c" providerId="ADAL" clId="{75858C62-B884-4210-9B45-514CE500C464}" dt="2024-08-08T12:03:16.338" v="1919" actId="26606"/>
          <ac:spMkLst>
            <pc:docMk/>
            <pc:sldMk cId="2037965278" sldId="268"/>
            <ac:spMk id="1034" creationId="{A2679492-7988-4050-9056-542444452411}"/>
          </ac:spMkLst>
        </pc:spChg>
        <pc:spChg chg="add">
          <ac:chgData name="Sally Dixon" userId="fbd146bb-57ef-4c14-88df-4da5f1b0497c" providerId="ADAL" clId="{75858C62-B884-4210-9B45-514CE500C464}" dt="2024-08-08T12:03:16.338" v="1919" actId="26606"/>
          <ac:spMkLst>
            <pc:docMk/>
            <pc:sldMk cId="2037965278" sldId="268"/>
            <ac:spMk id="1040" creationId="{5AA03EDC-7067-4DFF-B672-541D016AAAB8}"/>
          </ac:spMkLst>
        </pc:spChg>
        <pc:spChg chg="add">
          <ac:chgData name="Sally Dixon" userId="fbd146bb-57ef-4c14-88df-4da5f1b0497c" providerId="ADAL" clId="{75858C62-B884-4210-9B45-514CE500C464}" dt="2024-08-08T12:03:16.338" v="1919" actId="26606"/>
          <ac:spMkLst>
            <pc:docMk/>
            <pc:sldMk cId="2037965278" sldId="268"/>
            <ac:spMk id="1042" creationId="{0EBF3E39-B0BE-496A-8604-9007470FFA3A}"/>
          </ac:spMkLst>
        </pc:spChg>
        <pc:picChg chg="add del mod">
          <ac:chgData name="Sally Dixon" userId="fbd146bb-57ef-4c14-88df-4da5f1b0497c" providerId="ADAL" clId="{75858C62-B884-4210-9B45-514CE500C464}" dt="2024-08-08T09:46:18.378" v="1059" actId="478"/>
          <ac:picMkLst>
            <pc:docMk/>
            <pc:sldMk cId="2037965278" sldId="268"/>
            <ac:picMk id="7" creationId="{68E875A5-209D-976C-5505-8FF13A4D938C}"/>
          </ac:picMkLst>
        </pc:picChg>
        <pc:picChg chg="add mod">
          <ac:chgData name="Sally Dixon" userId="fbd146bb-57ef-4c14-88df-4da5f1b0497c" providerId="ADAL" clId="{75858C62-B884-4210-9B45-514CE500C464}" dt="2024-08-08T12:03:56.093" v="1924" actId="1076"/>
          <ac:picMkLst>
            <pc:docMk/>
            <pc:sldMk cId="2037965278" sldId="268"/>
            <ac:picMk id="11" creationId="{18BC56C6-07D9-A661-186B-A99A4B3D47EE}"/>
          </ac:picMkLst>
        </pc:picChg>
        <pc:picChg chg="add del mod">
          <ac:chgData name="Sally Dixon" userId="fbd146bb-57ef-4c14-88df-4da5f1b0497c" providerId="ADAL" clId="{75858C62-B884-4210-9B45-514CE500C464}" dt="2024-08-08T12:01:51.395" v="1913" actId="478"/>
          <ac:picMkLst>
            <pc:docMk/>
            <pc:sldMk cId="2037965278" sldId="268"/>
            <ac:picMk id="1026" creationId="{BF36F5DD-F2AE-7D93-9FE9-256DDE924648}"/>
          </ac:picMkLst>
        </pc:picChg>
        <pc:cxnChg chg="add del">
          <ac:chgData name="Sally Dixon" userId="fbd146bb-57ef-4c14-88df-4da5f1b0497c" providerId="ADAL" clId="{75858C62-B884-4210-9B45-514CE500C464}" dt="2024-08-08T12:03:16.338" v="1919" actId="26606"/>
          <ac:cxnSpMkLst>
            <pc:docMk/>
            <pc:sldMk cId="2037965278" sldId="268"/>
            <ac:cxnSpMk id="1035" creationId="{C49DA8F6-BCC1-4447-B54C-57856834B94B}"/>
          </ac:cxnSpMkLst>
        </pc:cxnChg>
      </pc:sldChg>
      <pc:sldChg chg="addSp delSp modSp new del mod">
        <pc:chgData name="Sally Dixon" userId="fbd146bb-57ef-4c14-88df-4da5f1b0497c" providerId="ADAL" clId="{75858C62-B884-4210-9B45-514CE500C464}" dt="2024-08-08T09:55:12.418" v="1178" actId="2696"/>
        <pc:sldMkLst>
          <pc:docMk/>
          <pc:sldMk cId="1525739222" sldId="269"/>
        </pc:sldMkLst>
        <pc:spChg chg="add del mod">
          <ac:chgData name="Sally Dixon" userId="fbd146bb-57ef-4c14-88df-4da5f1b0497c" providerId="ADAL" clId="{75858C62-B884-4210-9B45-514CE500C464}" dt="2024-08-08T09:55:10.800" v="1177"/>
          <ac:spMkLst>
            <pc:docMk/>
            <pc:sldMk cId="1525739222" sldId="269"/>
            <ac:spMk id="3" creationId="{F19CE5CB-05CC-EC80-5B29-7F061CC7191A}"/>
          </ac:spMkLst>
        </pc:spChg>
      </pc:sldChg>
      <pc:sldChg chg="new del">
        <pc:chgData name="Sally Dixon" userId="fbd146bb-57ef-4c14-88df-4da5f1b0497c" providerId="ADAL" clId="{75858C62-B884-4210-9B45-514CE500C464}" dt="2024-08-08T10:12:02.344" v="1446" actId="2696"/>
        <pc:sldMkLst>
          <pc:docMk/>
          <pc:sldMk cId="2385175529" sldId="269"/>
        </pc:sldMkLst>
      </pc:sldChg>
      <pc:sldChg chg="new del">
        <pc:chgData name="Sally Dixon" userId="fbd146bb-57ef-4c14-88df-4da5f1b0497c" providerId="ADAL" clId="{75858C62-B884-4210-9B45-514CE500C464}" dt="2024-08-08T09:37:27.131" v="1049" actId="2696"/>
        <pc:sldMkLst>
          <pc:docMk/>
          <pc:sldMk cId="623801169" sldId="270"/>
        </pc:sldMkLst>
      </pc:sldChg>
      <pc:sldChg chg="addSp delSp modSp new mod">
        <pc:chgData name="Sally Dixon" userId="fbd146bb-57ef-4c14-88df-4da5f1b0497c" providerId="ADAL" clId="{75858C62-B884-4210-9B45-514CE500C464}" dt="2024-08-08T12:12:10.649" v="2019" actId="1076"/>
        <pc:sldMkLst>
          <pc:docMk/>
          <pc:sldMk cId="1236829377" sldId="270"/>
        </pc:sldMkLst>
        <pc:spChg chg="del mod">
          <ac:chgData name="Sally Dixon" userId="fbd146bb-57ef-4c14-88df-4da5f1b0497c" providerId="ADAL" clId="{75858C62-B884-4210-9B45-514CE500C464}" dt="2024-08-08T12:08:56.221" v="1989" actId="478"/>
          <ac:spMkLst>
            <pc:docMk/>
            <pc:sldMk cId="1236829377" sldId="270"/>
            <ac:spMk id="2" creationId="{C07C09D4-7C33-4E32-8661-FD60BCC375D0}"/>
          </ac:spMkLst>
        </pc:spChg>
        <pc:spChg chg="mod">
          <ac:chgData name="Sally Dixon" userId="fbd146bb-57ef-4c14-88df-4da5f1b0497c" providerId="ADAL" clId="{75858C62-B884-4210-9B45-514CE500C464}" dt="2024-08-08T12:12:00.677" v="2018" actId="1076"/>
          <ac:spMkLst>
            <pc:docMk/>
            <pc:sldMk cId="1236829377" sldId="270"/>
            <ac:spMk id="3" creationId="{53B9D272-0532-63BC-D9A6-445C703BA233}"/>
          </ac:spMkLst>
        </pc:spChg>
        <pc:spChg chg="mod">
          <ac:chgData name="Sally Dixon" userId="fbd146bb-57ef-4c14-88df-4da5f1b0497c" providerId="ADAL" clId="{75858C62-B884-4210-9B45-514CE500C464}" dt="2024-08-08T12:12:10.649" v="2019" actId="1076"/>
          <ac:spMkLst>
            <pc:docMk/>
            <pc:sldMk cId="1236829377" sldId="270"/>
            <ac:spMk id="4" creationId="{0ECDA1D8-A67B-43D3-1256-7249FBE650D1}"/>
          </ac:spMkLst>
        </pc:spChg>
        <pc:spChg chg="add mod">
          <ac:chgData name="Sally Dixon" userId="fbd146bb-57ef-4c14-88df-4da5f1b0497c" providerId="ADAL" clId="{75858C62-B884-4210-9B45-514CE500C464}" dt="2024-08-08T12:10:58.731" v="2009" actId="1076"/>
          <ac:spMkLst>
            <pc:docMk/>
            <pc:sldMk cId="1236829377" sldId="270"/>
            <ac:spMk id="5" creationId="{6A5D3A07-1026-6A7D-F7E4-7D2A9A9F8755}"/>
          </ac:spMkLst>
        </pc:spChg>
        <pc:spChg chg="add mod">
          <ac:chgData name="Sally Dixon" userId="fbd146bb-57ef-4c14-88df-4da5f1b0497c" providerId="ADAL" clId="{75858C62-B884-4210-9B45-514CE500C464}" dt="2024-08-08T12:09:39.140" v="2000" actId="1076"/>
          <ac:spMkLst>
            <pc:docMk/>
            <pc:sldMk cId="1236829377" sldId="270"/>
            <ac:spMk id="6" creationId="{365AA9D8-6A04-458F-047B-297026DEC587}"/>
          </ac:spMkLst>
        </pc:spChg>
        <pc:spChg chg="add del mod">
          <ac:chgData name="Sally Dixon" userId="fbd146bb-57ef-4c14-88df-4da5f1b0497c" providerId="ADAL" clId="{75858C62-B884-4210-9B45-514CE500C464}" dt="2024-08-08T12:08:58.580" v="1990" actId="478"/>
          <ac:spMkLst>
            <pc:docMk/>
            <pc:sldMk cId="1236829377" sldId="270"/>
            <ac:spMk id="8" creationId="{D6CF12D0-931B-7CE7-1E9A-3628E08C67E2}"/>
          </ac:spMkLst>
        </pc:spChg>
      </pc:sldChg>
      <pc:sldChg chg="new del">
        <pc:chgData name="Sally Dixon" userId="fbd146bb-57ef-4c14-88df-4da5f1b0497c" providerId="ADAL" clId="{75858C62-B884-4210-9B45-514CE500C464}" dt="2024-08-09T09:40:28.189" v="2371" actId="2696"/>
        <pc:sldMkLst>
          <pc:docMk/>
          <pc:sldMk cId="4106356200" sldId="271"/>
        </pc:sldMkLst>
      </pc:sldChg>
      <pc:sldChg chg="new del">
        <pc:chgData name="Sally Dixon" userId="fbd146bb-57ef-4c14-88df-4da5f1b0497c" providerId="ADAL" clId="{75858C62-B884-4210-9B45-514CE500C464}" dt="2024-08-08T09:37:30.693" v="1050" actId="2696"/>
        <pc:sldMkLst>
          <pc:docMk/>
          <pc:sldMk cId="4263421242" sldId="271"/>
        </pc:sldMkLst>
      </pc:sldChg>
      <pc:sldChg chg="new del">
        <pc:chgData name="Sally Dixon" userId="fbd146bb-57ef-4c14-88df-4da5f1b0497c" providerId="ADAL" clId="{75858C62-B884-4210-9B45-514CE500C464}" dt="2024-08-08T09:37:33.553" v="1051" actId="2696"/>
        <pc:sldMkLst>
          <pc:docMk/>
          <pc:sldMk cId="4034447" sldId="27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9367" cy="501879"/>
          </a:xfrm>
          <a:prstGeom prst="rect">
            <a:avLst/>
          </a:prstGeom>
        </p:spPr>
        <p:txBody>
          <a:bodyPr vert="horz" lIns="96442" tIns="48221" rIns="96442" bIns="48221" rtlCol="0"/>
          <a:lstStyle>
            <a:lvl1pPr algn="l">
              <a:defRPr sz="1300"/>
            </a:lvl1pPr>
          </a:lstStyle>
          <a:p>
            <a:endParaRPr lang="en-GB"/>
          </a:p>
        </p:txBody>
      </p:sp>
      <p:sp>
        <p:nvSpPr>
          <p:cNvPr id="3" name="Date Placeholder 2"/>
          <p:cNvSpPr>
            <a:spLocks noGrp="1"/>
          </p:cNvSpPr>
          <p:nvPr>
            <p:ph type="dt" idx="1"/>
          </p:nvPr>
        </p:nvSpPr>
        <p:spPr>
          <a:xfrm>
            <a:off x="3894505" y="0"/>
            <a:ext cx="2979367" cy="501879"/>
          </a:xfrm>
          <a:prstGeom prst="rect">
            <a:avLst/>
          </a:prstGeom>
        </p:spPr>
        <p:txBody>
          <a:bodyPr vert="horz" lIns="96442" tIns="48221" rIns="96442" bIns="48221" rtlCol="0"/>
          <a:lstStyle>
            <a:lvl1pPr algn="r">
              <a:defRPr sz="1300"/>
            </a:lvl1pPr>
          </a:lstStyle>
          <a:p>
            <a:fld id="{E2D6BA44-4093-471F-B37C-A6B96EE91089}" type="datetimeFigureOut">
              <a:rPr lang="en-GB" smtClean="0"/>
              <a:t>09/08/2024</a:t>
            </a:fld>
            <a:endParaRPr lang="en-GB"/>
          </a:p>
        </p:txBody>
      </p:sp>
      <p:sp>
        <p:nvSpPr>
          <p:cNvPr id="4" name="Slide Image Placeholder 3"/>
          <p:cNvSpPr>
            <a:spLocks noGrp="1" noRot="1" noChangeAspect="1"/>
          </p:cNvSpPr>
          <p:nvPr>
            <p:ph type="sldImg" idx="2"/>
          </p:nvPr>
        </p:nvSpPr>
        <p:spPr>
          <a:xfrm>
            <a:off x="438150" y="1250950"/>
            <a:ext cx="5999163" cy="3375025"/>
          </a:xfrm>
          <a:prstGeom prst="rect">
            <a:avLst/>
          </a:prstGeom>
          <a:noFill/>
          <a:ln w="12700">
            <a:solidFill>
              <a:prstClr val="black"/>
            </a:solidFill>
          </a:ln>
        </p:spPr>
        <p:txBody>
          <a:bodyPr vert="horz" lIns="96442" tIns="48221" rIns="96442" bIns="48221" rtlCol="0" anchor="ctr"/>
          <a:lstStyle/>
          <a:p>
            <a:endParaRPr lang="en-GB"/>
          </a:p>
        </p:txBody>
      </p:sp>
      <p:sp>
        <p:nvSpPr>
          <p:cNvPr id="5" name="Notes Placeholder 4"/>
          <p:cNvSpPr>
            <a:spLocks noGrp="1"/>
          </p:cNvSpPr>
          <p:nvPr>
            <p:ph type="body" sz="quarter" idx="3"/>
          </p:nvPr>
        </p:nvSpPr>
        <p:spPr>
          <a:xfrm>
            <a:off x="687547" y="4813866"/>
            <a:ext cx="5500370" cy="3938617"/>
          </a:xfrm>
          <a:prstGeom prst="rect">
            <a:avLst/>
          </a:prstGeom>
        </p:spPr>
        <p:txBody>
          <a:bodyPr vert="horz" lIns="96442" tIns="48221" rIns="96442" bIns="4822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00961"/>
            <a:ext cx="2979367" cy="501878"/>
          </a:xfrm>
          <a:prstGeom prst="rect">
            <a:avLst/>
          </a:prstGeom>
        </p:spPr>
        <p:txBody>
          <a:bodyPr vert="horz" lIns="96442" tIns="48221" rIns="96442" bIns="48221" rtlCol="0" anchor="b"/>
          <a:lstStyle>
            <a:lvl1pPr algn="l">
              <a:defRPr sz="1300"/>
            </a:lvl1pPr>
          </a:lstStyle>
          <a:p>
            <a:endParaRPr lang="en-GB"/>
          </a:p>
        </p:txBody>
      </p:sp>
      <p:sp>
        <p:nvSpPr>
          <p:cNvPr id="7" name="Slide Number Placeholder 6"/>
          <p:cNvSpPr>
            <a:spLocks noGrp="1"/>
          </p:cNvSpPr>
          <p:nvPr>
            <p:ph type="sldNum" sz="quarter" idx="5"/>
          </p:nvPr>
        </p:nvSpPr>
        <p:spPr>
          <a:xfrm>
            <a:off x="3894505" y="9500961"/>
            <a:ext cx="2979367" cy="501878"/>
          </a:xfrm>
          <a:prstGeom prst="rect">
            <a:avLst/>
          </a:prstGeom>
        </p:spPr>
        <p:txBody>
          <a:bodyPr vert="horz" lIns="96442" tIns="48221" rIns="96442" bIns="48221" rtlCol="0" anchor="b"/>
          <a:lstStyle>
            <a:lvl1pPr algn="r">
              <a:defRPr sz="1300"/>
            </a:lvl1pPr>
          </a:lstStyle>
          <a:p>
            <a:fld id="{5A2A7BDB-ED6B-4808-B561-21115BC8518A}" type="slidenum">
              <a:rPr lang="en-GB" smtClean="0"/>
              <a:t>‹#›</a:t>
            </a:fld>
            <a:endParaRPr lang="en-GB"/>
          </a:p>
        </p:txBody>
      </p:sp>
    </p:spTree>
    <p:extLst>
      <p:ext uri="{BB962C8B-B14F-4D97-AF65-F5344CB8AC3E}">
        <p14:creationId xmlns:p14="http://schemas.microsoft.com/office/powerpoint/2010/main" val="362432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does God see? Knows her name, sees her sin – pride, lowest point, has a plan</a:t>
            </a:r>
          </a:p>
        </p:txBody>
      </p:sp>
      <p:sp>
        <p:nvSpPr>
          <p:cNvPr id="4" name="Slide Number Placeholder 3"/>
          <p:cNvSpPr>
            <a:spLocks noGrp="1"/>
          </p:cNvSpPr>
          <p:nvPr>
            <p:ph type="sldNum" sz="quarter" idx="5"/>
          </p:nvPr>
        </p:nvSpPr>
        <p:spPr/>
        <p:txBody>
          <a:bodyPr/>
          <a:lstStyle/>
          <a:p>
            <a:fld id="{5A2A7BDB-ED6B-4808-B561-21115BC8518A}" type="slidenum">
              <a:rPr lang="en-GB" smtClean="0"/>
              <a:t>4</a:t>
            </a:fld>
            <a:endParaRPr lang="en-GB"/>
          </a:p>
        </p:txBody>
      </p:sp>
    </p:spTree>
    <p:extLst>
      <p:ext uri="{BB962C8B-B14F-4D97-AF65-F5344CB8AC3E}">
        <p14:creationId xmlns:p14="http://schemas.microsoft.com/office/powerpoint/2010/main" val="3683718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A2A7BDB-ED6B-4808-B561-21115BC8518A}" type="slidenum">
              <a:rPr lang="en-GB" smtClean="0"/>
              <a:t>7</a:t>
            </a:fld>
            <a:endParaRPr lang="en-GB"/>
          </a:p>
        </p:txBody>
      </p:sp>
    </p:spTree>
    <p:extLst>
      <p:ext uri="{BB962C8B-B14F-4D97-AF65-F5344CB8AC3E}">
        <p14:creationId xmlns:p14="http://schemas.microsoft.com/office/powerpoint/2010/main" val="1925504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5AFC8-555D-D338-701D-177FA6069A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981B6EA-64C3-0DDE-ABA1-D21A392E92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88E559B-FF66-C365-B8B1-FB65B698AA0B}"/>
              </a:ext>
            </a:extLst>
          </p:cNvPr>
          <p:cNvSpPr>
            <a:spLocks noGrp="1"/>
          </p:cNvSpPr>
          <p:nvPr>
            <p:ph type="dt" sz="half" idx="10"/>
          </p:nvPr>
        </p:nvSpPr>
        <p:spPr/>
        <p:txBody>
          <a:bodyPr/>
          <a:lstStyle/>
          <a:p>
            <a:fld id="{A088E817-B4BE-4F3A-8DFD-71F912E6028D}" type="datetimeFigureOut">
              <a:rPr lang="en-GB" smtClean="0"/>
              <a:t>09/08/2024</a:t>
            </a:fld>
            <a:endParaRPr lang="en-GB"/>
          </a:p>
        </p:txBody>
      </p:sp>
      <p:sp>
        <p:nvSpPr>
          <p:cNvPr id="5" name="Footer Placeholder 4">
            <a:extLst>
              <a:ext uri="{FF2B5EF4-FFF2-40B4-BE49-F238E27FC236}">
                <a16:creationId xmlns:a16="http://schemas.microsoft.com/office/drawing/2014/main" id="{EF4760C8-1B5E-9AA1-BDD8-D2512E5C28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1487D6-9255-3421-B00A-C8B8BD5A7A8B}"/>
              </a:ext>
            </a:extLst>
          </p:cNvPr>
          <p:cNvSpPr>
            <a:spLocks noGrp="1"/>
          </p:cNvSpPr>
          <p:nvPr>
            <p:ph type="sldNum" sz="quarter" idx="12"/>
          </p:nvPr>
        </p:nvSpPr>
        <p:spPr/>
        <p:txBody>
          <a:bodyPr/>
          <a:lstStyle/>
          <a:p>
            <a:fld id="{C7E494AE-D762-4F1D-9627-BB8FC459C2E7}" type="slidenum">
              <a:rPr lang="en-GB" smtClean="0"/>
              <a:t>‹#›</a:t>
            </a:fld>
            <a:endParaRPr lang="en-GB"/>
          </a:p>
        </p:txBody>
      </p:sp>
    </p:spTree>
    <p:extLst>
      <p:ext uri="{BB962C8B-B14F-4D97-AF65-F5344CB8AC3E}">
        <p14:creationId xmlns:p14="http://schemas.microsoft.com/office/powerpoint/2010/main" val="2749450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FF029-F90E-0402-8D3A-683E1799204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5582058-F241-A7CD-0665-FCA5441743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93D803-81EC-63E4-4B23-930CA38EB717}"/>
              </a:ext>
            </a:extLst>
          </p:cNvPr>
          <p:cNvSpPr>
            <a:spLocks noGrp="1"/>
          </p:cNvSpPr>
          <p:nvPr>
            <p:ph type="dt" sz="half" idx="10"/>
          </p:nvPr>
        </p:nvSpPr>
        <p:spPr/>
        <p:txBody>
          <a:bodyPr/>
          <a:lstStyle/>
          <a:p>
            <a:fld id="{A088E817-B4BE-4F3A-8DFD-71F912E6028D}" type="datetimeFigureOut">
              <a:rPr lang="en-GB" smtClean="0"/>
              <a:t>09/08/2024</a:t>
            </a:fld>
            <a:endParaRPr lang="en-GB"/>
          </a:p>
        </p:txBody>
      </p:sp>
      <p:sp>
        <p:nvSpPr>
          <p:cNvPr id="5" name="Footer Placeholder 4">
            <a:extLst>
              <a:ext uri="{FF2B5EF4-FFF2-40B4-BE49-F238E27FC236}">
                <a16:creationId xmlns:a16="http://schemas.microsoft.com/office/drawing/2014/main" id="{60868EA4-FA57-266C-A2D5-13D40C38CC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A1A742-74A4-A109-BAE4-61719759DB3E}"/>
              </a:ext>
            </a:extLst>
          </p:cNvPr>
          <p:cNvSpPr>
            <a:spLocks noGrp="1"/>
          </p:cNvSpPr>
          <p:nvPr>
            <p:ph type="sldNum" sz="quarter" idx="12"/>
          </p:nvPr>
        </p:nvSpPr>
        <p:spPr/>
        <p:txBody>
          <a:bodyPr/>
          <a:lstStyle/>
          <a:p>
            <a:fld id="{C7E494AE-D762-4F1D-9627-BB8FC459C2E7}" type="slidenum">
              <a:rPr lang="en-GB" smtClean="0"/>
              <a:t>‹#›</a:t>
            </a:fld>
            <a:endParaRPr lang="en-GB"/>
          </a:p>
        </p:txBody>
      </p:sp>
    </p:spTree>
    <p:extLst>
      <p:ext uri="{BB962C8B-B14F-4D97-AF65-F5344CB8AC3E}">
        <p14:creationId xmlns:p14="http://schemas.microsoft.com/office/powerpoint/2010/main" val="2698962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6196A-6152-AAA5-7EBF-3CAE859760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8EA0A74-169D-D029-AE5A-639387A7474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B5C60B-C886-4ED9-815F-289FBDF9E87E}"/>
              </a:ext>
            </a:extLst>
          </p:cNvPr>
          <p:cNvSpPr>
            <a:spLocks noGrp="1"/>
          </p:cNvSpPr>
          <p:nvPr>
            <p:ph type="dt" sz="half" idx="10"/>
          </p:nvPr>
        </p:nvSpPr>
        <p:spPr/>
        <p:txBody>
          <a:bodyPr/>
          <a:lstStyle/>
          <a:p>
            <a:fld id="{A088E817-B4BE-4F3A-8DFD-71F912E6028D}" type="datetimeFigureOut">
              <a:rPr lang="en-GB" smtClean="0"/>
              <a:t>09/08/2024</a:t>
            </a:fld>
            <a:endParaRPr lang="en-GB"/>
          </a:p>
        </p:txBody>
      </p:sp>
      <p:sp>
        <p:nvSpPr>
          <p:cNvPr id="5" name="Footer Placeholder 4">
            <a:extLst>
              <a:ext uri="{FF2B5EF4-FFF2-40B4-BE49-F238E27FC236}">
                <a16:creationId xmlns:a16="http://schemas.microsoft.com/office/drawing/2014/main" id="{153318EA-9E92-9D53-AA30-36FD480F2C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2E8694-B2DD-D37A-21AF-EEDB7A2D0117}"/>
              </a:ext>
            </a:extLst>
          </p:cNvPr>
          <p:cNvSpPr>
            <a:spLocks noGrp="1"/>
          </p:cNvSpPr>
          <p:nvPr>
            <p:ph type="sldNum" sz="quarter" idx="12"/>
          </p:nvPr>
        </p:nvSpPr>
        <p:spPr/>
        <p:txBody>
          <a:bodyPr/>
          <a:lstStyle/>
          <a:p>
            <a:fld id="{C7E494AE-D762-4F1D-9627-BB8FC459C2E7}" type="slidenum">
              <a:rPr lang="en-GB" smtClean="0"/>
              <a:t>‹#›</a:t>
            </a:fld>
            <a:endParaRPr lang="en-GB"/>
          </a:p>
        </p:txBody>
      </p:sp>
    </p:spTree>
    <p:extLst>
      <p:ext uri="{BB962C8B-B14F-4D97-AF65-F5344CB8AC3E}">
        <p14:creationId xmlns:p14="http://schemas.microsoft.com/office/powerpoint/2010/main" val="2082073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257D7-F7BC-EA7A-3F18-2F649DD2DD9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DC9BF19-F909-013A-1F99-E349A95FB0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DF5CD7B-DD6D-5D6C-0746-66A668D78A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0F34D1E-B27F-22CC-3AB5-28F7F9A250AF}"/>
              </a:ext>
            </a:extLst>
          </p:cNvPr>
          <p:cNvSpPr>
            <a:spLocks noGrp="1"/>
          </p:cNvSpPr>
          <p:nvPr>
            <p:ph type="dt" sz="half" idx="10"/>
          </p:nvPr>
        </p:nvSpPr>
        <p:spPr/>
        <p:txBody>
          <a:bodyPr/>
          <a:lstStyle/>
          <a:p>
            <a:fld id="{A088E817-B4BE-4F3A-8DFD-71F912E6028D}" type="datetimeFigureOut">
              <a:rPr lang="en-GB" smtClean="0"/>
              <a:t>09/08/2024</a:t>
            </a:fld>
            <a:endParaRPr lang="en-GB"/>
          </a:p>
        </p:txBody>
      </p:sp>
      <p:sp>
        <p:nvSpPr>
          <p:cNvPr id="6" name="Footer Placeholder 5">
            <a:extLst>
              <a:ext uri="{FF2B5EF4-FFF2-40B4-BE49-F238E27FC236}">
                <a16:creationId xmlns:a16="http://schemas.microsoft.com/office/drawing/2014/main" id="{002666A9-6007-CC35-BA7A-C08F2314007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5E1B668-41F4-C311-A9DE-04DB8F91F990}"/>
              </a:ext>
            </a:extLst>
          </p:cNvPr>
          <p:cNvSpPr>
            <a:spLocks noGrp="1"/>
          </p:cNvSpPr>
          <p:nvPr>
            <p:ph type="sldNum" sz="quarter" idx="12"/>
          </p:nvPr>
        </p:nvSpPr>
        <p:spPr/>
        <p:txBody>
          <a:bodyPr/>
          <a:lstStyle/>
          <a:p>
            <a:fld id="{C7E494AE-D762-4F1D-9627-BB8FC459C2E7}" type="slidenum">
              <a:rPr lang="en-GB" smtClean="0"/>
              <a:t>‹#›</a:t>
            </a:fld>
            <a:endParaRPr lang="en-GB"/>
          </a:p>
        </p:txBody>
      </p:sp>
    </p:spTree>
    <p:extLst>
      <p:ext uri="{BB962C8B-B14F-4D97-AF65-F5344CB8AC3E}">
        <p14:creationId xmlns:p14="http://schemas.microsoft.com/office/powerpoint/2010/main" val="2532676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AE98D-69FC-24C6-C0F9-999AB10E904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A9FF8C3-724A-9734-EFF8-97B7111D82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832519-7146-9C7C-ED65-6B963560C4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B884891-2492-C633-2212-594D3436FE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CDD794-58E5-963E-E86E-3B7DD4C778B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25F6CE0-C23D-EDB0-C761-3149248BCCAE}"/>
              </a:ext>
            </a:extLst>
          </p:cNvPr>
          <p:cNvSpPr>
            <a:spLocks noGrp="1"/>
          </p:cNvSpPr>
          <p:nvPr>
            <p:ph type="dt" sz="half" idx="10"/>
          </p:nvPr>
        </p:nvSpPr>
        <p:spPr/>
        <p:txBody>
          <a:bodyPr/>
          <a:lstStyle/>
          <a:p>
            <a:fld id="{A088E817-B4BE-4F3A-8DFD-71F912E6028D}" type="datetimeFigureOut">
              <a:rPr lang="en-GB" smtClean="0"/>
              <a:t>09/08/2024</a:t>
            </a:fld>
            <a:endParaRPr lang="en-GB"/>
          </a:p>
        </p:txBody>
      </p:sp>
      <p:sp>
        <p:nvSpPr>
          <p:cNvPr id="8" name="Footer Placeholder 7">
            <a:extLst>
              <a:ext uri="{FF2B5EF4-FFF2-40B4-BE49-F238E27FC236}">
                <a16:creationId xmlns:a16="http://schemas.microsoft.com/office/drawing/2014/main" id="{951D76E2-8D80-72A7-D93E-A0ED48F55B6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80A17EC-7E35-7749-9A71-27E3B6D5702A}"/>
              </a:ext>
            </a:extLst>
          </p:cNvPr>
          <p:cNvSpPr>
            <a:spLocks noGrp="1"/>
          </p:cNvSpPr>
          <p:nvPr>
            <p:ph type="sldNum" sz="quarter" idx="12"/>
          </p:nvPr>
        </p:nvSpPr>
        <p:spPr/>
        <p:txBody>
          <a:bodyPr/>
          <a:lstStyle/>
          <a:p>
            <a:fld id="{C7E494AE-D762-4F1D-9627-BB8FC459C2E7}" type="slidenum">
              <a:rPr lang="en-GB" smtClean="0"/>
              <a:t>‹#›</a:t>
            </a:fld>
            <a:endParaRPr lang="en-GB"/>
          </a:p>
        </p:txBody>
      </p:sp>
    </p:spTree>
    <p:extLst>
      <p:ext uri="{BB962C8B-B14F-4D97-AF65-F5344CB8AC3E}">
        <p14:creationId xmlns:p14="http://schemas.microsoft.com/office/powerpoint/2010/main" val="2058621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25E1E-2DA4-2EEA-4DF6-1597A2EF5DD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4B5BDD6-D4DB-7107-0EC8-B4B12968B8CA}"/>
              </a:ext>
            </a:extLst>
          </p:cNvPr>
          <p:cNvSpPr>
            <a:spLocks noGrp="1"/>
          </p:cNvSpPr>
          <p:nvPr>
            <p:ph type="dt" sz="half" idx="10"/>
          </p:nvPr>
        </p:nvSpPr>
        <p:spPr/>
        <p:txBody>
          <a:bodyPr/>
          <a:lstStyle/>
          <a:p>
            <a:fld id="{A088E817-B4BE-4F3A-8DFD-71F912E6028D}" type="datetimeFigureOut">
              <a:rPr lang="en-GB" smtClean="0"/>
              <a:t>09/08/2024</a:t>
            </a:fld>
            <a:endParaRPr lang="en-GB"/>
          </a:p>
        </p:txBody>
      </p:sp>
      <p:sp>
        <p:nvSpPr>
          <p:cNvPr id="4" name="Footer Placeholder 3">
            <a:extLst>
              <a:ext uri="{FF2B5EF4-FFF2-40B4-BE49-F238E27FC236}">
                <a16:creationId xmlns:a16="http://schemas.microsoft.com/office/drawing/2014/main" id="{F4D94C7B-A584-48F9-C0CF-F8E646DD365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C67C5F8-830A-9D11-B623-A5CD070F8C18}"/>
              </a:ext>
            </a:extLst>
          </p:cNvPr>
          <p:cNvSpPr>
            <a:spLocks noGrp="1"/>
          </p:cNvSpPr>
          <p:nvPr>
            <p:ph type="sldNum" sz="quarter" idx="12"/>
          </p:nvPr>
        </p:nvSpPr>
        <p:spPr/>
        <p:txBody>
          <a:bodyPr/>
          <a:lstStyle/>
          <a:p>
            <a:fld id="{C7E494AE-D762-4F1D-9627-BB8FC459C2E7}" type="slidenum">
              <a:rPr lang="en-GB" smtClean="0"/>
              <a:t>‹#›</a:t>
            </a:fld>
            <a:endParaRPr lang="en-GB"/>
          </a:p>
        </p:txBody>
      </p:sp>
    </p:spTree>
    <p:extLst>
      <p:ext uri="{BB962C8B-B14F-4D97-AF65-F5344CB8AC3E}">
        <p14:creationId xmlns:p14="http://schemas.microsoft.com/office/powerpoint/2010/main" val="2408507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FBFE80-1EC3-3569-EF95-B4F1E404924F}"/>
              </a:ext>
            </a:extLst>
          </p:cNvPr>
          <p:cNvSpPr>
            <a:spLocks noGrp="1"/>
          </p:cNvSpPr>
          <p:nvPr>
            <p:ph type="dt" sz="half" idx="10"/>
          </p:nvPr>
        </p:nvSpPr>
        <p:spPr/>
        <p:txBody>
          <a:bodyPr/>
          <a:lstStyle/>
          <a:p>
            <a:fld id="{A088E817-B4BE-4F3A-8DFD-71F912E6028D}" type="datetimeFigureOut">
              <a:rPr lang="en-GB" smtClean="0"/>
              <a:t>09/08/2024</a:t>
            </a:fld>
            <a:endParaRPr lang="en-GB"/>
          </a:p>
        </p:txBody>
      </p:sp>
      <p:sp>
        <p:nvSpPr>
          <p:cNvPr id="3" name="Footer Placeholder 2">
            <a:extLst>
              <a:ext uri="{FF2B5EF4-FFF2-40B4-BE49-F238E27FC236}">
                <a16:creationId xmlns:a16="http://schemas.microsoft.com/office/drawing/2014/main" id="{ECA6B099-D718-CFBE-B1DE-FBE8332BCEA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1874D6F-0BCF-8923-2085-B1D78237A5D6}"/>
              </a:ext>
            </a:extLst>
          </p:cNvPr>
          <p:cNvSpPr>
            <a:spLocks noGrp="1"/>
          </p:cNvSpPr>
          <p:nvPr>
            <p:ph type="sldNum" sz="quarter" idx="12"/>
          </p:nvPr>
        </p:nvSpPr>
        <p:spPr/>
        <p:txBody>
          <a:bodyPr/>
          <a:lstStyle/>
          <a:p>
            <a:fld id="{C7E494AE-D762-4F1D-9627-BB8FC459C2E7}" type="slidenum">
              <a:rPr lang="en-GB" smtClean="0"/>
              <a:t>‹#›</a:t>
            </a:fld>
            <a:endParaRPr lang="en-GB"/>
          </a:p>
        </p:txBody>
      </p:sp>
    </p:spTree>
    <p:extLst>
      <p:ext uri="{BB962C8B-B14F-4D97-AF65-F5344CB8AC3E}">
        <p14:creationId xmlns:p14="http://schemas.microsoft.com/office/powerpoint/2010/main" val="1265212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F3567-902A-7E21-ECAF-F44D6ED946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65F8948-6C51-091D-8B65-91AF6AFC09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229D0A0-E8E8-BB9C-EAA2-666F71E5B8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D5734-E3FC-98D4-CBF3-01B9E3CEF13B}"/>
              </a:ext>
            </a:extLst>
          </p:cNvPr>
          <p:cNvSpPr>
            <a:spLocks noGrp="1"/>
          </p:cNvSpPr>
          <p:nvPr>
            <p:ph type="dt" sz="half" idx="10"/>
          </p:nvPr>
        </p:nvSpPr>
        <p:spPr/>
        <p:txBody>
          <a:bodyPr/>
          <a:lstStyle/>
          <a:p>
            <a:fld id="{A088E817-B4BE-4F3A-8DFD-71F912E6028D}" type="datetimeFigureOut">
              <a:rPr lang="en-GB" smtClean="0"/>
              <a:t>09/08/2024</a:t>
            </a:fld>
            <a:endParaRPr lang="en-GB"/>
          </a:p>
        </p:txBody>
      </p:sp>
      <p:sp>
        <p:nvSpPr>
          <p:cNvPr id="6" name="Footer Placeholder 5">
            <a:extLst>
              <a:ext uri="{FF2B5EF4-FFF2-40B4-BE49-F238E27FC236}">
                <a16:creationId xmlns:a16="http://schemas.microsoft.com/office/drawing/2014/main" id="{5F6F5C29-9845-E16B-F82D-F7151103D84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D0753B-D728-DAD2-0E92-781F249A88D4}"/>
              </a:ext>
            </a:extLst>
          </p:cNvPr>
          <p:cNvSpPr>
            <a:spLocks noGrp="1"/>
          </p:cNvSpPr>
          <p:nvPr>
            <p:ph type="sldNum" sz="quarter" idx="12"/>
          </p:nvPr>
        </p:nvSpPr>
        <p:spPr/>
        <p:txBody>
          <a:bodyPr/>
          <a:lstStyle/>
          <a:p>
            <a:fld id="{C7E494AE-D762-4F1D-9627-BB8FC459C2E7}" type="slidenum">
              <a:rPr lang="en-GB" smtClean="0"/>
              <a:t>‹#›</a:t>
            </a:fld>
            <a:endParaRPr lang="en-GB"/>
          </a:p>
        </p:txBody>
      </p:sp>
    </p:spTree>
    <p:extLst>
      <p:ext uri="{BB962C8B-B14F-4D97-AF65-F5344CB8AC3E}">
        <p14:creationId xmlns:p14="http://schemas.microsoft.com/office/powerpoint/2010/main" val="3018643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B43B9-2B29-A861-302C-8AC552D835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78AB2E4-E7AC-392B-D3F5-CE456161B2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E5507C2-78E7-EFED-B202-5DC0741D62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5BE743-852F-345E-07A3-DDB6CC63FE5A}"/>
              </a:ext>
            </a:extLst>
          </p:cNvPr>
          <p:cNvSpPr>
            <a:spLocks noGrp="1"/>
          </p:cNvSpPr>
          <p:nvPr>
            <p:ph type="dt" sz="half" idx="10"/>
          </p:nvPr>
        </p:nvSpPr>
        <p:spPr/>
        <p:txBody>
          <a:bodyPr/>
          <a:lstStyle/>
          <a:p>
            <a:fld id="{A088E817-B4BE-4F3A-8DFD-71F912E6028D}" type="datetimeFigureOut">
              <a:rPr lang="en-GB" smtClean="0"/>
              <a:t>09/08/2024</a:t>
            </a:fld>
            <a:endParaRPr lang="en-GB"/>
          </a:p>
        </p:txBody>
      </p:sp>
      <p:sp>
        <p:nvSpPr>
          <p:cNvPr id="6" name="Footer Placeholder 5">
            <a:extLst>
              <a:ext uri="{FF2B5EF4-FFF2-40B4-BE49-F238E27FC236}">
                <a16:creationId xmlns:a16="http://schemas.microsoft.com/office/drawing/2014/main" id="{3E5765CE-9F24-CAD1-5C17-8022ECED24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7BE5643-0AF5-F8B5-5E0A-D852D2397A5D}"/>
              </a:ext>
            </a:extLst>
          </p:cNvPr>
          <p:cNvSpPr>
            <a:spLocks noGrp="1"/>
          </p:cNvSpPr>
          <p:nvPr>
            <p:ph type="sldNum" sz="quarter" idx="12"/>
          </p:nvPr>
        </p:nvSpPr>
        <p:spPr/>
        <p:txBody>
          <a:bodyPr/>
          <a:lstStyle/>
          <a:p>
            <a:fld id="{C7E494AE-D762-4F1D-9627-BB8FC459C2E7}" type="slidenum">
              <a:rPr lang="en-GB" smtClean="0"/>
              <a:t>‹#›</a:t>
            </a:fld>
            <a:endParaRPr lang="en-GB"/>
          </a:p>
        </p:txBody>
      </p:sp>
    </p:spTree>
    <p:extLst>
      <p:ext uri="{BB962C8B-B14F-4D97-AF65-F5344CB8AC3E}">
        <p14:creationId xmlns:p14="http://schemas.microsoft.com/office/powerpoint/2010/main" val="544232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E487E-B761-DF54-DE96-83632B92805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24DD677-0445-7284-C681-1873CFB7D2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9286FF-068E-8FEA-D678-33916A922FD7}"/>
              </a:ext>
            </a:extLst>
          </p:cNvPr>
          <p:cNvSpPr>
            <a:spLocks noGrp="1"/>
          </p:cNvSpPr>
          <p:nvPr>
            <p:ph type="dt" sz="half" idx="10"/>
          </p:nvPr>
        </p:nvSpPr>
        <p:spPr/>
        <p:txBody>
          <a:bodyPr/>
          <a:lstStyle/>
          <a:p>
            <a:fld id="{A088E817-B4BE-4F3A-8DFD-71F912E6028D}" type="datetimeFigureOut">
              <a:rPr lang="en-GB" smtClean="0"/>
              <a:t>09/08/2024</a:t>
            </a:fld>
            <a:endParaRPr lang="en-GB"/>
          </a:p>
        </p:txBody>
      </p:sp>
      <p:sp>
        <p:nvSpPr>
          <p:cNvPr id="5" name="Footer Placeholder 4">
            <a:extLst>
              <a:ext uri="{FF2B5EF4-FFF2-40B4-BE49-F238E27FC236}">
                <a16:creationId xmlns:a16="http://schemas.microsoft.com/office/drawing/2014/main" id="{7FAB2D92-4BF0-6B14-0DCF-D97C9CD68D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1B3F53-A0A6-D72F-428A-BADD0379BE8A}"/>
              </a:ext>
            </a:extLst>
          </p:cNvPr>
          <p:cNvSpPr>
            <a:spLocks noGrp="1"/>
          </p:cNvSpPr>
          <p:nvPr>
            <p:ph type="sldNum" sz="quarter" idx="12"/>
          </p:nvPr>
        </p:nvSpPr>
        <p:spPr/>
        <p:txBody>
          <a:bodyPr/>
          <a:lstStyle/>
          <a:p>
            <a:fld id="{C7E494AE-D762-4F1D-9627-BB8FC459C2E7}" type="slidenum">
              <a:rPr lang="en-GB" smtClean="0"/>
              <a:t>‹#›</a:t>
            </a:fld>
            <a:endParaRPr lang="en-GB"/>
          </a:p>
        </p:txBody>
      </p:sp>
    </p:spTree>
    <p:extLst>
      <p:ext uri="{BB962C8B-B14F-4D97-AF65-F5344CB8AC3E}">
        <p14:creationId xmlns:p14="http://schemas.microsoft.com/office/powerpoint/2010/main" val="2896560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2B742F-1EA9-10B5-2FF8-4498274CA3B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D37008C-512E-EC8C-AC56-2134FA59DA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8FE598-9A09-6EF5-1D25-16D5B485A9A4}"/>
              </a:ext>
            </a:extLst>
          </p:cNvPr>
          <p:cNvSpPr>
            <a:spLocks noGrp="1"/>
          </p:cNvSpPr>
          <p:nvPr>
            <p:ph type="dt" sz="half" idx="10"/>
          </p:nvPr>
        </p:nvSpPr>
        <p:spPr/>
        <p:txBody>
          <a:bodyPr/>
          <a:lstStyle/>
          <a:p>
            <a:fld id="{A088E817-B4BE-4F3A-8DFD-71F912E6028D}" type="datetimeFigureOut">
              <a:rPr lang="en-GB" smtClean="0"/>
              <a:t>09/08/2024</a:t>
            </a:fld>
            <a:endParaRPr lang="en-GB"/>
          </a:p>
        </p:txBody>
      </p:sp>
      <p:sp>
        <p:nvSpPr>
          <p:cNvPr id="5" name="Footer Placeholder 4">
            <a:extLst>
              <a:ext uri="{FF2B5EF4-FFF2-40B4-BE49-F238E27FC236}">
                <a16:creationId xmlns:a16="http://schemas.microsoft.com/office/drawing/2014/main" id="{D03D56C2-CC25-85A5-B9BB-A10FD4CCD1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DCB150-7B7E-23C0-7B71-2BB5587191A5}"/>
              </a:ext>
            </a:extLst>
          </p:cNvPr>
          <p:cNvSpPr>
            <a:spLocks noGrp="1"/>
          </p:cNvSpPr>
          <p:nvPr>
            <p:ph type="sldNum" sz="quarter" idx="12"/>
          </p:nvPr>
        </p:nvSpPr>
        <p:spPr/>
        <p:txBody>
          <a:bodyPr/>
          <a:lstStyle/>
          <a:p>
            <a:fld id="{C7E494AE-D762-4F1D-9627-BB8FC459C2E7}" type="slidenum">
              <a:rPr lang="en-GB" smtClean="0"/>
              <a:t>‹#›</a:t>
            </a:fld>
            <a:endParaRPr lang="en-GB"/>
          </a:p>
        </p:txBody>
      </p:sp>
    </p:spTree>
    <p:extLst>
      <p:ext uri="{BB962C8B-B14F-4D97-AF65-F5344CB8AC3E}">
        <p14:creationId xmlns:p14="http://schemas.microsoft.com/office/powerpoint/2010/main" val="3856908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B7BF87-3F01-A391-7444-509B8A969C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C095499-01CB-03E4-6841-A6F1256583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C1F1BF-19C3-672A-28EE-248FFE9D33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88E817-B4BE-4F3A-8DFD-71F912E6028D}" type="datetimeFigureOut">
              <a:rPr lang="en-GB" smtClean="0"/>
              <a:t>09/08/2024</a:t>
            </a:fld>
            <a:endParaRPr lang="en-GB"/>
          </a:p>
        </p:txBody>
      </p:sp>
      <p:sp>
        <p:nvSpPr>
          <p:cNvPr id="5" name="Footer Placeholder 4">
            <a:extLst>
              <a:ext uri="{FF2B5EF4-FFF2-40B4-BE49-F238E27FC236}">
                <a16:creationId xmlns:a16="http://schemas.microsoft.com/office/drawing/2014/main" id="{0A4EE385-7010-16AC-2F83-F5DE2EA450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FCCBB4C-B255-FFA4-8FB1-12ABC071A4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E494AE-D762-4F1D-9627-BB8FC459C2E7}" type="slidenum">
              <a:rPr lang="en-GB" smtClean="0"/>
              <a:t>‹#›</a:t>
            </a:fld>
            <a:endParaRPr lang="en-GB"/>
          </a:p>
        </p:txBody>
      </p:sp>
    </p:spTree>
    <p:extLst>
      <p:ext uri="{BB962C8B-B14F-4D97-AF65-F5344CB8AC3E}">
        <p14:creationId xmlns:p14="http://schemas.microsoft.com/office/powerpoint/2010/main" val="20951911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B0ABA1-11A2-6A7B-7FF7-E2764D627721}"/>
              </a:ext>
            </a:extLst>
          </p:cNvPr>
          <p:cNvPicPr>
            <a:picLocks noChangeAspect="1"/>
          </p:cNvPicPr>
          <p:nvPr/>
        </p:nvPicPr>
        <p:blipFill rotWithShape="1">
          <a:blip r:embed="rId2"/>
          <a:srcRect t="10532" b="1278"/>
          <a:stretch/>
        </p:blipFill>
        <p:spPr>
          <a:xfrm>
            <a:off x="3383492" y="27600"/>
            <a:ext cx="5425016" cy="6830400"/>
          </a:xfrm>
          <a:prstGeom prst="rect">
            <a:avLst/>
          </a:prstGeom>
        </p:spPr>
      </p:pic>
    </p:spTree>
    <p:extLst>
      <p:ext uri="{BB962C8B-B14F-4D97-AF65-F5344CB8AC3E}">
        <p14:creationId xmlns:p14="http://schemas.microsoft.com/office/powerpoint/2010/main" val="1797205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7736EF-D2EE-F744-BE33-ECE9C128792C}"/>
              </a:ext>
            </a:extLst>
          </p:cNvPr>
          <p:cNvSpPr/>
          <p:nvPr/>
        </p:nvSpPr>
        <p:spPr>
          <a:xfrm>
            <a:off x="0" y="-1"/>
            <a:ext cx="1796902" cy="6858001"/>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9">
            <a:extLst>
              <a:ext uri="{FF2B5EF4-FFF2-40B4-BE49-F238E27FC236}">
                <a16:creationId xmlns:a16="http://schemas.microsoft.com/office/drawing/2014/main" id="{995B3B06-1A17-A40D-0219-5EC965403E08}"/>
              </a:ext>
            </a:extLst>
          </p:cNvPr>
          <p:cNvSpPr>
            <a:spLocks noGrp="1"/>
          </p:cNvSpPr>
          <p:nvPr>
            <p:ph type="title"/>
          </p:nvPr>
        </p:nvSpPr>
        <p:spPr>
          <a:xfrm rot="16200000">
            <a:off x="-575487" y="2888520"/>
            <a:ext cx="2947876" cy="1080958"/>
          </a:xfrm>
        </p:spPr>
        <p:txBody>
          <a:bodyPr>
            <a:normAutofit/>
          </a:bodyPr>
          <a:lstStyle/>
          <a:p>
            <a:r>
              <a:rPr lang="en-GB" sz="4000" b="1" dirty="0">
                <a:solidFill>
                  <a:srgbClr val="F29252"/>
                </a:solidFill>
                <a:effectLst>
                  <a:outerShdw blurRad="38100" dist="38100" dir="2700000" algn="tl">
                    <a:srgbClr val="000000">
                      <a:alpha val="43137"/>
                    </a:srgbClr>
                  </a:outerShdw>
                </a:effectLst>
                <a:latin typeface="Aptos ExtraBold" panose="020F0502020204030204" pitchFamily="34" charset="0"/>
              </a:rPr>
              <a:t>Genesis 16</a:t>
            </a:r>
          </a:p>
        </p:txBody>
      </p:sp>
      <p:sp>
        <p:nvSpPr>
          <p:cNvPr id="9" name="Content Placeholder 8">
            <a:extLst>
              <a:ext uri="{FF2B5EF4-FFF2-40B4-BE49-F238E27FC236}">
                <a16:creationId xmlns:a16="http://schemas.microsoft.com/office/drawing/2014/main" id="{CC032BC1-CD17-3B6F-506F-6A7E756A069C}"/>
              </a:ext>
            </a:extLst>
          </p:cNvPr>
          <p:cNvSpPr>
            <a:spLocks noGrp="1"/>
          </p:cNvSpPr>
          <p:nvPr>
            <p:ph sz="half" idx="1"/>
          </p:nvPr>
        </p:nvSpPr>
        <p:spPr>
          <a:xfrm>
            <a:off x="1903228" y="202294"/>
            <a:ext cx="10178015" cy="5368889"/>
          </a:xfrm>
          <a:solidFill>
            <a:schemeClr val="bg1"/>
          </a:solidFill>
        </p:spPr>
        <p:txBody>
          <a:bodyPr>
            <a:noAutofit/>
          </a:bodyPr>
          <a:lstStyle/>
          <a:p>
            <a:pPr marL="0" indent="0" algn="l">
              <a:buNone/>
            </a:pPr>
            <a:r>
              <a:rPr lang="en-GB" sz="2400" b="0" i="0" dirty="0">
                <a:solidFill>
                  <a:srgbClr val="000000"/>
                </a:solidFill>
                <a:effectLst/>
                <a:highlight>
                  <a:srgbClr val="FFFFFF"/>
                </a:highlight>
                <a:cs typeface="Calibri" panose="020F0502020204030204" pitchFamily="34" charset="0"/>
              </a:rPr>
              <a:t>Now Sarai, Abram’s wife, had borne him no children. But she had an Egyptian slave named Hagar; so she said to Abram, “The </a:t>
            </a:r>
            <a:r>
              <a:rPr lang="en-GB" sz="2400" b="0" i="0" cap="small" dirty="0">
                <a:solidFill>
                  <a:srgbClr val="000000"/>
                </a:solidFill>
                <a:effectLst/>
                <a:highlight>
                  <a:srgbClr val="FFFFFF"/>
                </a:highlight>
                <a:cs typeface="Calibri" panose="020F0502020204030204" pitchFamily="34" charset="0"/>
              </a:rPr>
              <a:t>Lord</a:t>
            </a:r>
            <a:r>
              <a:rPr lang="en-GB" sz="2400" b="0" i="0" dirty="0">
                <a:solidFill>
                  <a:srgbClr val="000000"/>
                </a:solidFill>
                <a:effectLst/>
                <a:highlight>
                  <a:srgbClr val="FFFFFF"/>
                </a:highlight>
                <a:cs typeface="Calibri" panose="020F0502020204030204" pitchFamily="34" charset="0"/>
              </a:rPr>
              <a:t> has kept me from having children. Go, sleep with my slave; perhaps I can build a family through her.”</a:t>
            </a:r>
          </a:p>
          <a:p>
            <a:pPr marL="0" indent="0" algn="l">
              <a:buNone/>
            </a:pPr>
            <a:r>
              <a:rPr lang="en-GB" sz="2400" b="0" i="0" dirty="0">
                <a:solidFill>
                  <a:srgbClr val="000000"/>
                </a:solidFill>
                <a:effectLst/>
                <a:highlight>
                  <a:srgbClr val="FFFFFF"/>
                </a:highlight>
                <a:cs typeface="Calibri" panose="020F0502020204030204" pitchFamily="34" charset="0"/>
              </a:rPr>
              <a:t>Abram agreed to what Sarai said. So after Abram had been living in Canaan ten years, Sarai his wife took her Egyptian slave Hagar and gave her to her husband to be his wife. He slept with Hagar, and she conceived.</a:t>
            </a:r>
          </a:p>
          <a:p>
            <a:pPr marL="0" indent="0" algn="l">
              <a:lnSpc>
                <a:spcPct val="100000"/>
              </a:lnSpc>
              <a:buNone/>
            </a:pPr>
            <a:r>
              <a:rPr lang="en-GB" sz="2400" b="0" i="0" dirty="0">
                <a:solidFill>
                  <a:srgbClr val="000000"/>
                </a:solidFill>
                <a:effectLst/>
                <a:highlight>
                  <a:srgbClr val="FFFFFF"/>
                </a:highlight>
                <a:cs typeface="Calibri" panose="020F0502020204030204" pitchFamily="34" charset="0"/>
              </a:rPr>
              <a:t>When she knew she was pregnant, she began to despise her mistress. Then Sarai said to Abram, “You are responsible for the wrong I am suffering. I put my slave in your arms, and now that she knows she is pregnant, she despises me. May the </a:t>
            </a:r>
            <a:r>
              <a:rPr lang="en-GB" sz="2400" b="0" i="0" cap="small" dirty="0">
                <a:solidFill>
                  <a:srgbClr val="000000"/>
                </a:solidFill>
                <a:effectLst/>
                <a:highlight>
                  <a:srgbClr val="FFFFFF"/>
                </a:highlight>
                <a:cs typeface="Calibri" panose="020F0502020204030204" pitchFamily="34" charset="0"/>
              </a:rPr>
              <a:t>Lord</a:t>
            </a:r>
            <a:r>
              <a:rPr lang="en-GB" sz="2400" b="0" i="0" dirty="0">
                <a:solidFill>
                  <a:srgbClr val="000000"/>
                </a:solidFill>
                <a:effectLst/>
                <a:highlight>
                  <a:srgbClr val="FFFFFF"/>
                </a:highlight>
                <a:cs typeface="Calibri" panose="020F0502020204030204" pitchFamily="34" charset="0"/>
              </a:rPr>
              <a:t> judge between you and me.”</a:t>
            </a:r>
          </a:p>
          <a:p>
            <a:pPr marL="0" indent="0" algn="l">
              <a:buNone/>
            </a:pPr>
            <a:r>
              <a:rPr lang="en-GB" sz="2400" b="0" i="0" dirty="0">
                <a:solidFill>
                  <a:srgbClr val="000000"/>
                </a:solidFill>
                <a:effectLst/>
                <a:highlight>
                  <a:srgbClr val="FFFFFF"/>
                </a:highlight>
                <a:cs typeface="Calibri" panose="020F0502020204030204" pitchFamily="34" charset="0"/>
              </a:rPr>
              <a:t>“Your slave is in your hands,” Abram said. “Do with her whatever you think best.” Then Sarai mistreated Hagar; so she fled from her.</a:t>
            </a:r>
          </a:p>
          <a:p>
            <a:pPr marL="0" indent="0" algn="l">
              <a:buNone/>
            </a:pPr>
            <a:r>
              <a:rPr lang="en-GB" sz="2400" b="0" i="0" dirty="0">
                <a:solidFill>
                  <a:srgbClr val="000000"/>
                </a:solidFill>
                <a:effectLst/>
                <a:highlight>
                  <a:srgbClr val="FFFFFF"/>
                </a:highlight>
                <a:cs typeface="Calibri" panose="020F0502020204030204" pitchFamily="34" charset="0"/>
              </a:rPr>
              <a:t>The angel of the </a:t>
            </a:r>
            <a:r>
              <a:rPr lang="en-GB" sz="2400" b="0" i="0" cap="small" dirty="0">
                <a:solidFill>
                  <a:srgbClr val="000000"/>
                </a:solidFill>
                <a:effectLst/>
                <a:highlight>
                  <a:srgbClr val="FFFFFF"/>
                </a:highlight>
                <a:cs typeface="Calibri" panose="020F0502020204030204" pitchFamily="34" charset="0"/>
              </a:rPr>
              <a:t>Lord</a:t>
            </a:r>
            <a:r>
              <a:rPr lang="en-GB" sz="2400" b="0" i="0" dirty="0">
                <a:solidFill>
                  <a:srgbClr val="000000"/>
                </a:solidFill>
                <a:effectLst/>
                <a:highlight>
                  <a:srgbClr val="FFFFFF"/>
                </a:highlight>
                <a:cs typeface="Calibri" panose="020F0502020204030204" pitchFamily="34" charset="0"/>
              </a:rPr>
              <a:t> found Hagar near a spring in the desert; it was the spring that is beside the road to </a:t>
            </a:r>
            <a:r>
              <a:rPr lang="en-GB" sz="2400" b="0" i="0" dirty="0" err="1">
                <a:solidFill>
                  <a:srgbClr val="000000"/>
                </a:solidFill>
                <a:effectLst/>
                <a:highlight>
                  <a:srgbClr val="FFFFFF"/>
                </a:highlight>
                <a:cs typeface="Calibri" panose="020F0502020204030204" pitchFamily="34" charset="0"/>
              </a:rPr>
              <a:t>Shur</a:t>
            </a:r>
            <a:r>
              <a:rPr lang="en-GB" sz="2400" b="0" i="0" dirty="0">
                <a:solidFill>
                  <a:srgbClr val="000000"/>
                </a:solidFill>
                <a:effectLst/>
                <a:highlight>
                  <a:srgbClr val="FFFFFF"/>
                </a:highlight>
                <a:cs typeface="Calibri" panose="020F0502020204030204" pitchFamily="34" charset="0"/>
              </a:rPr>
              <a:t>. And he said, “Hagar, slave of Sarai, where have you come from, and where are you going?”</a:t>
            </a:r>
          </a:p>
          <a:p>
            <a:pPr marL="0" indent="0" algn="l">
              <a:buNone/>
            </a:pPr>
            <a:r>
              <a:rPr lang="en-GB" sz="2400" b="0" i="0" dirty="0">
                <a:solidFill>
                  <a:srgbClr val="000000"/>
                </a:solidFill>
                <a:effectLst/>
                <a:highlight>
                  <a:srgbClr val="FFFFFF"/>
                </a:highlight>
                <a:cs typeface="Calibri" panose="020F0502020204030204" pitchFamily="34" charset="0"/>
              </a:rPr>
              <a:t>“I’m running away from my mistress Sarai,” she answered.</a:t>
            </a:r>
          </a:p>
          <a:p>
            <a:endParaRPr lang="en-GB" sz="2400" dirty="0"/>
          </a:p>
        </p:txBody>
      </p:sp>
    </p:spTree>
    <p:extLst>
      <p:ext uri="{BB962C8B-B14F-4D97-AF65-F5344CB8AC3E}">
        <p14:creationId xmlns:p14="http://schemas.microsoft.com/office/powerpoint/2010/main" val="1918813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B2C69C-2E1B-1C1A-69C0-16AFEB7C9DE6}"/>
              </a:ext>
            </a:extLst>
          </p:cNvPr>
          <p:cNvSpPr>
            <a:spLocks noGrp="1"/>
          </p:cNvSpPr>
          <p:nvPr>
            <p:ph idx="1"/>
          </p:nvPr>
        </p:nvSpPr>
        <p:spPr>
          <a:xfrm>
            <a:off x="300369" y="760228"/>
            <a:ext cx="11591261" cy="5337543"/>
          </a:xfrm>
        </p:spPr>
        <p:txBody>
          <a:bodyPr>
            <a:noAutofit/>
          </a:bodyPr>
          <a:lstStyle/>
          <a:p>
            <a:pPr marL="0" indent="0" algn="l">
              <a:lnSpc>
                <a:spcPct val="100000"/>
              </a:lnSpc>
              <a:buNone/>
            </a:pPr>
            <a:r>
              <a:rPr lang="en-GB" sz="2400" b="0" i="0" dirty="0">
                <a:solidFill>
                  <a:srgbClr val="000000"/>
                </a:solidFill>
                <a:effectLst/>
                <a:highlight>
                  <a:srgbClr val="FFFFFF"/>
                </a:highlight>
                <a:cs typeface="Calibri Light" panose="020F0302020204030204" pitchFamily="34" charset="0"/>
              </a:rPr>
              <a:t>Then the angel of the </a:t>
            </a:r>
            <a:r>
              <a:rPr lang="en-GB" sz="2400" b="0" i="0" cap="small" dirty="0">
                <a:solidFill>
                  <a:srgbClr val="000000"/>
                </a:solidFill>
                <a:effectLst/>
                <a:highlight>
                  <a:srgbClr val="FFFFFF"/>
                </a:highlight>
                <a:cs typeface="Calibri Light" panose="020F0302020204030204" pitchFamily="34" charset="0"/>
              </a:rPr>
              <a:t>Lord</a:t>
            </a:r>
            <a:r>
              <a:rPr lang="en-GB" sz="2400" b="0" i="0" dirty="0">
                <a:solidFill>
                  <a:srgbClr val="000000"/>
                </a:solidFill>
                <a:effectLst/>
                <a:highlight>
                  <a:srgbClr val="FFFFFF"/>
                </a:highlight>
                <a:cs typeface="Calibri Light" panose="020F0302020204030204" pitchFamily="34" charset="0"/>
              </a:rPr>
              <a:t> told her, “Go back to your mistress and submit to her.” The angel added, “I will increase your descendants so much that they will be too numerous to count.”</a:t>
            </a:r>
          </a:p>
          <a:p>
            <a:pPr marL="0" indent="0" algn="l">
              <a:lnSpc>
                <a:spcPct val="100000"/>
              </a:lnSpc>
              <a:buNone/>
            </a:pPr>
            <a:r>
              <a:rPr lang="en-GB" sz="2400" b="0" i="0" dirty="0">
                <a:solidFill>
                  <a:srgbClr val="000000"/>
                </a:solidFill>
                <a:effectLst/>
                <a:highlight>
                  <a:srgbClr val="FFFFFF"/>
                </a:highlight>
                <a:cs typeface="Calibri Light" panose="020F0302020204030204" pitchFamily="34" charset="0"/>
              </a:rPr>
              <a:t>The angel of the </a:t>
            </a:r>
            <a:r>
              <a:rPr lang="en-GB" sz="2400" b="0" i="0" cap="small" dirty="0">
                <a:solidFill>
                  <a:srgbClr val="000000"/>
                </a:solidFill>
                <a:effectLst/>
                <a:highlight>
                  <a:srgbClr val="FFFFFF"/>
                </a:highlight>
                <a:cs typeface="Calibri Light" panose="020F0302020204030204" pitchFamily="34" charset="0"/>
              </a:rPr>
              <a:t>Lord</a:t>
            </a:r>
            <a:r>
              <a:rPr lang="en-GB" sz="2400" b="0" i="0" dirty="0">
                <a:solidFill>
                  <a:srgbClr val="000000"/>
                </a:solidFill>
                <a:effectLst/>
                <a:highlight>
                  <a:srgbClr val="FFFFFF"/>
                </a:highlight>
                <a:cs typeface="Calibri Light" panose="020F0302020204030204" pitchFamily="34" charset="0"/>
              </a:rPr>
              <a:t> also said to her:</a:t>
            </a:r>
          </a:p>
          <a:p>
            <a:pPr marL="0" indent="0" algn="l">
              <a:lnSpc>
                <a:spcPct val="100000"/>
              </a:lnSpc>
              <a:buNone/>
            </a:pPr>
            <a:r>
              <a:rPr lang="en-GB" sz="2400" b="0" i="0" dirty="0">
                <a:solidFill>
                  <a:srgbClr val="000000"/>
                </a:solidFill>
                <a:effectLst/>
                <a:highlight>
                  <a:srgbClr val="FFFFFF"/>
                </a:highlight>
                <a:cs typeface="Calibri Light" panose="020F0302020204030204" pitchFamily="34" charset="0"/>
              </a:rPr>
              <a:t>“You are now pregnant and you will give birth to a son.</a:t>
            </a:r>
            <a:br>
              <a:rPr lang="en-GB" sz="2400" b="0" i="0" dirty="0">
                <a:solidFill>
                  <a:srgbClr val="000000"/>
                </a:solidFill>
                <a:effectLst/>
                <a:highlight>
                  <a:srgbClr val="FFFFFF"/>
                </a:highlight>
                <a:cs typeface="Calibri Light" panose="020F0302020204030204" pitchFamily="34" charset="0"/>
              </a:rPr>
            </a:br>
            <a:r>
              <a:rPr lang="en-GB" sz="2400" b="0" i="0" dirty="0">
                <a:solidFill>
                  <a:srgbClr val="000000"/>
                </a:solidFill>
                <a:effectLst/>
                <a:highlight>
                  <a:srgbClr val="FFFFFF"/>
                </a:highlight>
                <a:cs typeface="Calibri Light" panose="020F0302020204030204" pitchFamily="34" charset="0"/>
              </a:rPr>
              <a:t>You shall name him Ishmael,</a:t>
            </a:r>
            <a:r>
              <a:rPr lang="en-GB" sz="2400" dirty="0">
                <a:solidFill>
                  <a:srgbClr val="000000"/>
                </a:solidFill>
                <a:highlight>
                  <a:srgbClr val="FFFFFF"/>
                </a:highlight>
                <a:cs typeface="Calibri Light" panose="020F0302020204030204" pitchFamily="34" charset="0"/>
              </a:rPr>
              <a:t> </a:t>
            </a:r>
            <a:r>
              <a:rPr lang="en-GB" sz="2400" b="0" i="0" dirty="0">
                <a:solidFill>
                  <a:srgbClr val="000000"/>
                </a:solidFill>
                <a:effectLst/>
                <a:highlight>
                  <a:srgbClr val="FFFFFF"/>
                </a:highlight>
                <a:cs typeface="Calibri Light" panose="020F0302020204030204" pitchFamily="34" charset="0"/>
              </a:rPr>
              <a:t>for the </a:t>
            </a:r>
            <a:r>
              <a:rPr lang="en-GB" sz="2400" b="0" i="0" cap="small" dirty="0">
                <a:solidFill>
                  <a:srgbClr val="000000"/>
                </a:solidFill>
                <a:effectLst/>
                <a:highlight>
                  <a:srgbClr val="FFFFFF"/>
                </a:highlight>
                <a:cs typeface="Calibri Light" panose="020F0302020204030204" pitchFamily="34" charset="0"/>
              </a:rPr>
              <a:t>Lord</a:t>
            </a:r>
            <a:r>
              <a:rPr lang="en-GB" sz="2400" b="0" i="0" dirty="0">
                <a:solidFill>
                  <a:srgbClr val="000000"/>
                </a:solidFill>
                <a:effectLst/>
                <a:highlight>
                  <a:srgbClr val="FFFFFF"/>
                </a:highlight>
                <a:cs typeface="Calibri Light" panose="020F0302020204030204" pitchFamily="34" charset="0"/>
              </a:rPr>
              <a:t> has heard of your misery.</a:t>
            </a:r>
            <a:br>
              <a:rPr lang="en-GB" sz="2400" b="0" i="0" dirty="0">
                <a:solidFill>
                  <a:srgbClr val="000000"/>
                </a:solidFill>
                <a:effectLst/>
                <a:highlight>
                  <a:srgbClr val="FFFFFF"/>
                </a:highlight>
                <a:cs typeface="Calibri Light" panose="020F0302020204030204" pitchFamily="34" charset="0"/>
              </a:rPr>
            </a:br>
            <a:r>
              <a:rPr lang="en-GB" sz="2400" b="0" i="0" dirty="0">
                <a:solidFill>
                  <a:srgbClr val="000000"/>
                </a:solidFill>
                <a:effectLst/>
                <a:highlight>
                  <a:srgbClr val="FFFFFF"/>
                </a:highlight>
                <a:cs typeface="Calibri Light" panose="020F0302020204030204" pitchFamily="34" charset="0"/>
              </a:rPr>
              <a:t>He will be a wild donkey of a man;</a:t>
            </a:r>
            <a:r>
              <a:rPr lang="en-GB" sz="2400" dirty="0">
                <a:solidFill>
                  <a:srgbClr val="000000"/>
                </a:solidFill>
                <a:highlight>
                  <a:srgbClr val="FFFFFF"/>
                </a:highlight>
                <a:cs typeface="Calibri Light" panose="020F0302020204030204" pitchFamily="34" charset="0"/>
              </a:rPr>
              <a:t> </a:t>
            </a:r>
            <a:r>
              <a:rPr lang="en-GB" sz="2400" b="0" i="0" dirty="0">
                <a:solidFill>
                  <a:srgbClr val="000000"/>
                </a:solidFill>
                <a:effectLst/>
                <a:highlight>
                  <a:srgbClr val="FFFFFF"/>
                </a:highlight>
                <a:cs typeface="Calibri Light" panose="020F0302020204030204" pitchFamily="34" charset="0"/>
              </a:rPr>
              <a:t>his hand will be against everyone</a:t>
            </a:r>
            <a:br>
              <a:rPr lang="en-GB" sz="2400" b="0" i="0" dirty="0">
                <a:solidFill>
                  <a:srgbClr val="000000"/>
                </a:solidFill>
                <a:effectLst/>
                <a:highlight>
                  <a:srgbClr val="FFFFFF"/>
                </a:highlight>
                <a:cs typeface="Calibri Light" panose="020F0302020204030204" pitchFamily="34" charset="0"/>
              </a:rPr>
            </a:br>
            <a:r>
              <a:rPr lang="en-GB" sz="2400" b="0" i="0" dirty="0">
                <a:solidFill>
                  <a:srgbClr val="000000"/>
                </a:solidFill>
                <a:effectLst/>
                <a:highlight>
                  <a:srgbClr val="FFFFFF"/>
                </a:highlight>
                <a:cs typeface="Calibri Light" panose="020F0302020204030204" pitchFamily="34" charset="0"/>
              </a:rPr>
              <a:t>and everyone’s hand against him, and he will live in hostility</a:t>
            </a:r>
            <a:r>
              <a:rPr lang="en-GB" sz="2400" dirty="0">
                <a:solidFill>
                  <a:srgbClr val="000000"/>
                </a:solidFill>
                <a:highlight>
                  <a:srgbClr val="FFFFFF"/>
                </a:highlight>
                <a:cs typeface="Calibri Light" panose="020F0302020204030204" pitchFamily="34" charset="0"/>
              </a:rPr>
              <a:t> </a:t>
            </a:r>
            <a:r>
              <a:rPr lang="en-GB" sz="2400" b="0" i="0" dirty="0">
                <a:solidFill>
                  <a:srgbClr val="000000"/>
                </a:solidFill>
                <a:effectLst/>
                <a:highlight>
                  <a:srgbClr val="FFFFFF"/>
                </a:highlight>
                <a:cs typeface="Calibri Light" panose="020F0302020204030204" pitchFamily="34" charset="0"/>
              </a:rPr>
              <a:t>toward all his brothers.”</a:t>
            </a:r>
          </a:p>
          <a:p>
            <a:pPr marL="0" indent="0" algn="l">
              <a:lnSpc>
                <a:spcPct val="100000"/>
              </a:lnSpc>
              <a:buNone/>
            </a:pPr>
            <a:r>
              <a:rPr lang="en-GB" sz="2400" b="0" i="0" dirty="0">
                <a:solidFill>
                  <a:srgbClr val="000000"/>
                </a:solidFill>
                <a:effectLst/>
                <a:highlight>
                  <a:srgbClr val="FFFFFF"/>
                </a:highlight>
                <a:cs typeface="Calibri Light" panose="020F0302020204030204" pitchFamily="34" charset="0"/>
              </a:rPr>
              <a:t>She gave this name to the </a:t>
            </a:r>
            <a:r>
              <a:rPr lang="en-GB" sz="2400" b="0" i="0" cap="small" dirty="0">
                <a:solidFill>
                  <a:srgbClr val="000000"/>
                </a:solidFill>
                <a:effectLst/>
                <a:highlight>
                  <a:srgbClr val="FFFFFF"/>
                </a:highlight>
                <a:cs typeface="Calibri Light" panose="020F0302020204030204" pitchFamily="34" charset="0"/>
              </a:rPr>
              <a:t>Lord</a:t>
            </a:r>
            <a:r>
              <a:rPr lang="en-GB" sz="2400" b="0" i="0" dirty="0">
                <a:solidFill>
                  <a:srgbClr val="000000"/>
                </a:solidFill>
                <a:effectLst/>
                <a:highlight>
                  <a:srgbClr val="FFFFFF"/>
                </a:highlight>
                <a:cs typeface="Calibri Light" panose="020F0302020204030204" pitchFamily="34" charset="0"/>
              </a:rPr>
              <a:t> who spoke to her: “You are the God who sees me,” for she said, “I have now seen the One who sees me.” That is why the well was called Beer Lahai Roi; it is still there, between Kadesh and </a:t>
            </a:r>
            <a:r>
              <a:rPr lang="en-GB" sz="2400" b="0" i="0" dirty="0" err="1">
                <a:solidFill>
                  <a:srgbClr val="000000"/>
                </a:solidFill>
                <a:effectLst/>
                <a:highlight>
                  <a:srgbClr val="FFFFFF"/>
                </a:highlight>
                <a:cs typeface="Calibri Light" panose="020F0302020204030204" pitchFamily="34" charset="0"/>
              </a:rPr>
              <a:t>Bered</a:t>
            </a:r>
            <a:r>
              <a:rPr lang="en-GB" sz="2400" b="0" i="0" dirty="0">
                <a:solidFill>
                  <a:srgbClr val="000000"/>
                </a:solidFill>
                <a:effectLst/>
                <a:highlight>
                  <a:srgbClr val="FFFFFF"/>
                </a:highlight>
                <a:cs typeface="Calibri Light" panose="020F0302020204030204" pitchFamily="34" charset="0"/>
              </a:rPr>
              <a:t>.</a:t>
            </a:r>
          </a:p>
          <a:p>
            <a:pPr marL="0" indent="0" algn="l">
              <a:lnSpc>
                <a:spcPct val="100000"/>
              </a:lnSpc>
              <a:buNone/>
            </a:pPr>
            <a:r>
              <a:rPr lang="en-GB" sz="2400" b="0" i="0" dirty="0">
                <a:solidFill>
                  <a:srgbClr val="000000"/>
                </a:solidFill>
                <a:effectLst/>
                <a:highlight>
                  <a:srgbClr val="FFFFFF"/>
                </a:highlight>
                <a:cs typeface="Calibri Light" panose="020F0302020204030204" pitchFamily="34" charset="0"/>
              </a:rPr>
              <a:t>So Hagar bore Abram a son, and Abram gave the name Ishmael to the son she had borne. Abram was eighty-six years old when Hagar bore him Ishmael.</a:t>
            </a:r>
          </a:p>
          <a:p>
            <a:pPr>
              <a:lnSpc>
                <a:spcPct val="100000"/>
              </a:lnSpc>
            </a:pPr>
            <a:endParaRPr lang="en-GB" sz="2400" dirty="0">
              <a:cs typeface="Calibri Light" panose="020F0302020204030204" pitchFamily="34" charset="0"/>
            </a:endParaRPr>
          </a:p>
        </p:txBody>
      </p:sp>
    </p:spTree>
    <p:extLst>
      <p:ext uri="{BB962C8B-B14F-4D97-AF65-F5344CB8AC3E}">
        <p14:creationId xmlns:p14="http://schemas.microsoft.com/office/powerpoint/2010/main" val="3039873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02B2050-A7C0-CEA7-143F-0B163885FD45}"/>
              </a:ext>
            </a:extLst>
          </p:cNvPr>
          <p:cNvSpPr/>
          <p:nvPr/>
        </p:nvSpPr>
        <p:spPr>
          <a:xfrm>
            <a:off x="899160" y="624840"/>
            <a:ext cx="2034540" cy="1543050"/>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insignificant</a:t>
            </a:r>
          </a:p>
        </p:txBody>
      </p:sp>
      <p:sp>
        <p:nvSpPr>
          <p:cNvPr id="3" name="Rectangle: Rounded Corners 2">
            <a:extLst>
              <a:ext uri="{FF2B5EF4-FFF2-40B4-BE49-F238E27FC236}">
                <a16:creationId xmlns:a16="http://schemas.microsoft.com/office/drawing/2014/main" id="{782238A7-B2C6-3838-47B7-C97E0E4211C5}"/>
              </a:ext>
            </a:extLst>
          </p:cNvPr>
          <p:cNvSpPr/>
          <p:nvPr/>
        </p:nvSpPr>
        <p:spPr>
          <a:xfrm>
            <a:off x="4987290" y="649605"/>
            <a:ext cx="2034540" cy="1543050"/>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full of pride and contempt</a:t>
            </a:r>
          </a:p>
        </p:txBody>
      </p:sp>
      <p:sp>
        <p:nvSpPr>
          <p:cNvPr id="4" name="Rectangle: Rounded Corners 3">
            <a:extLst>
              <a:ext uri="{FF2B5EF4-FFF2-40B4-BE49-F238E27FC236}">
                <a16:creationId xmlns:a16="http://schemas.microsoft.com/office/drawing/2014/main" id="{9D35EDAE-964F-6703-7C63-A9CE1FFDC2C0}"/>
              </a:ext>
            </a:extLst>
          </p:cNvPr>
          <p:cNvSpPr/>
          <p:nvPr/>
        </p:nvSpPr>
        <p:spPr>
          <a:xfrm>
            <a:off x="9075420" y="2645092"/>
            <a:ext cx="2034540" cy="1543050"/>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mistreated</a:t>
            </a:r>
          </a:p>
        </p:txBody>
      </p:sp>
      <p:sp>
        <p:nvSpPr>
          <p:cNvPr id="9" name="Rectangle: Rounded Corners 8">
            <a:extLst>
              <a:ext uri="{FF2B5EF4-FFF2-40B4-BE49-F238E27FC236}">
                <a16:creationId xmlns:a16="http://schemas.microsoft.com/office/drawing/2014/main" id="{28063608-30D4-DC3B-D024-441A56513CF3}"/>
              </a:ext>
            </a:extLst>
          </p:cNvPr>
          <p:cNvSpPr/>
          <p:nvPr/>
        </p:nvSpPr>
        <p:spPr>
          <a:xfrm>
            <a:off x="811530" y="2657475"/>
            <a:ext cx="2034540" cy="1543050"/>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afraid</a:t>
            </a:r>
          </a:p>
        </p:txBody>
      </p:sp>
      <p:sp>
        <p:nvSpPr>
          <p:cNvPr id="10" name="Rectangle: Rounded Corners 9">
            <a:extLst>
              <a:ext uri="{FF2B5EF4-FFF2-40B4-BE49-F238E27FC236}">
                <a16:creationId xmlns:a16="http://schemas.microsoft.com/office/drawing/2014/main" id="{C376176F-8DB0-D2FD-5D03-F38D92DF13F2}"/>
              </a:ext>
            </a:extLst>
          </p:cNvPr>
          <p:cNvSpPr/>
          <p:nvPr/>
        </p:nvSpPr>
        <p:spPr>
          <a:xfrm>
            <a:off x="9075420" y="4690110"/>
            <a:ext cx="2034540" cy="1543050"/>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alone</a:t>
            </a:r>
          </a:p>
        </p:txBody>
      </p:sp>
      <p:sp>
        <p:nvSpPr>
          <p:cNvPr id="11" name="Rectangle: Rounded Corners 10">
            <a:extLst>
              <a:ext uri="{FF2B5EF4-FFF2-40B4-BE49-F238E27FC236}">
                <a16:creationId xmlns:a16="http://schemas.microsoft.com/office/drawing/2014/main" id="{1E063B87-6E02-E8B3-F6BE-FC85E9D73A82}"/>
              </a:ext>
            </a:extLst>
          </p:cNvPr>
          <p:cNvSpPr/>
          <p:nvPr/>
        </p:nvSpPr>
        <p:spPr>
          <a:xfrm>
            <a:off x="9075420" y="624840"/>
            <a:ext cx="2034540" cy="1543050"/>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rejected</a:t>
            </a:r>
          </a:p>
        </p:txBody>
      </p:sp>
      <p:sp>
        <p:nvSpPr>
          <p:cNvPr id="12" name="Rectangle: Rounded Corners 11">
            <a:extLst>
              <a:ext uri="{FF2B5EF4-FFF2-40B4-BE49-F238E27FC236}">
                <a16:creationId xmlns:a16="http://schemas.microsoft.com/office/drawing/2014/main" id="{381125AE-C3A4-17CB-163B-3CD4919B964B}"/>
              </a:ext>
            </a:extLst>
          </p:cNvPr>
          <p:cNvSpPr/>
          <p:nvPr/>
        </p:nvSpPr>
        <p:spPr>
          <a:xfrm>
            <a:off x="811530" y="4690110"/>
            <a:ext cx="2034540" cy="1543050"/>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vulnerable</a:t>
            </a:r>
          </a:p>
        </p:txBody>
      </p:sp>
      <p:sp>
        <p:nvSpPr>
          <p:cNvPr id="14" name="Rectangle: Rounded Corners 13">
            <a:extLst>
              <a:ext uri="{FF2B5EF4-FFF2-40B4-BE49-F238E27FC236}">
                <a16:creationId xmlns:a16="http://schemas.microsoft.com/office/drawing/2014/main" id="{8C0FBCB9-19BB-1DF0-A7C7-02CA2C5E808F}"/>
              </a:ext>
            </a:extLst>
          </p:cNvPr>
          <p:cNvSpPr/>
          <p:nvPr/>
        </p:nvSpPr>
        <p:spPr>
          <a:xfrm>
            <a:off x="5078730" y="4690110"/>
            <a:ext cx="2034540" cy="1543050"/>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no way back …or forward</a:t>
            </a:r>
          </a:p>
        </p:txBody>
      </p:sp>
      <p:sp>
        <p:nvSpPr>
          <p:cNvPr id="15" name="Rectangle: Rounded Corners 14">
            <a:extLst>
              <a:ext uri="{FF2B5EF4-FFF2-40B4-BE49-F238E27FC236}">
                <a16:creationId xmlns:a16="http://schemas.microsoft.com/office/drawing/2014/main" id="{C757CE51-110C-7EF2-4773-E94E3DC2BB96}"/>
              </a:ext>
            </a:extLst>
          </p:cNvPr>
          <p:cNvSpPr/>
          <p:nvPr/>
        </p:nvSpPr>
        <p:spPr>
          <a:xfrm>
            <a:off x="3531870" y="2491740"/>
            <a:ext cx="4994910" cy="1863089"/>
          </a:xfrm>
          <a:prstGeom prst="roundRect">
            <a:avLst/>
          </a:prstGeom>
          <a:solidFill>
            <a:srgbClr val="F29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Hagar’s predicament</a:t>
            </a:r>
          </a:p>
        </p:txBody>
      </p:sp>
    </p:spTree>
    <p:extLst>
      <p:ext uri="{BB962C8B-B14F-4D97-AF65-F5344CB8AC3E}">
        <p14:creationId xmlns:p14="http://schemas.microsoft.com/office/powerpoint/2010/main" val="1775992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0" name="Rectangle 1039">
            <a:extLst>
              <a:ext uri="{FF2B5EF4-FFF2-40B4-BE49-F238E27FC236}">
                <a16:creationId xmlns:a16="http://schemas.microsoft.com/office/drawing/2014/main" id="{5AA03EDC-7067-4DFF-B672-541D016AA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2" name="Rectangle 1041">
            <a:extLst>
              <a:ext uri="{FF2B5EF4-FFF2-40B4-BE49-F238E27FC236}">
                <a16:creationId xmlns:a16="http://schemas.microsoft.com/office/drawing/2014/main" id="{0EBF3E39-B0BE-496A-8604-9007470FF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6547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410B796-DDD4-98C4-F60B-510C6F5D0B01}"/>
              </a:ext>
            </a:extLst>
          </p:cNvPr>
          <p:cNvSpPr>
            <a:spLocks noGrp="1"/>
          </p:cNvSpPr>
          <p:nvPr>
            <p:ph type="title"/>
          </p:nvPr>
        </p:nvSpPr>
        <p:spPr>
          <a:xfrm>
            <a:off x="871442" y="202238"/>
            <a:ext cx="4353116" cy="1139740"/>
          </a:xfrm>
        </p:spPr>
        <p:txBody>
          <a:bodyPr vert="horz" lIns="91440" tIns="45720" rIns="91440" bIns="45720" rtlCol="0" anchor="b">
            <a:normAutofit/>
          </a:bodyPr>
          <a:lstStyle/>
          <a:p>
            <a:pPr algn="ctr"/>
            <a:r>
              <a:rPr lang="en-US" kern="1200" dirty="0">
                <a:latin typeface="Aptos ExtraBold" panose="020B0004020202020204" pitchFamily="34" charset="0"/>
              </a:rPr>
              <a:t>…more than being seen with the eyes</a:t>
            </a:r>
          </a:p>
        </p:txBody>
      </p:sp>
      <p:sp>
        <p:nvSpPr>
          <p:cNvPr id="6" name="Text Placeholder 5">
            <a:extLst>
              <a:ext uri="{FF2B5EF4-FFF2-40B4-BE49-F238E27FC236}">
                <a16:creationId xmlns:a16="http://schemas.microsoft.com/office/drawing/2014/main" id="{FB8C73F8-7855-1ADD-770A-4BA166878FC7}"/>
              </a:ext>
            </a:extLst>
          </p:cNvPr>
          <p:cNvSpPr>
            <a:spLocks noGrp="1"/>
          </p:cNvSpPr>
          <p:nvPr>
            <p:ph type="body" sz="half" idx="2"/>
          </p:nvPr>
        </p:nvSpPr>
        <p:spPr>
          <a:xfrm>
            <a:off x="828484" y="1544216"/>
            <a:ext cx="4353116" cy="3770434"/>
          </a:xfrm>
        </p:spPr>
        <p:txBody>
          <a:bodyPr vert="horz" lIns="91440" tIns="45720" rIns="91440" bIns="45720" rtlCol="0" anchor="t">
            <a:noAutofit/>
          </a:bodyPr>
          <a:lstStyle/>
          <a:p>
            <a:pPr marL="0" marR="0" lvl="0" indent="-228600" fontAlgn="auto">
              <a:spcBef>
                <a:spcPts val="1000"/>
              </a:spcBef>
              <a:spcAft>
                <a:spcPts val="0"/>
              </a:spcAft>
              <a:buClrTx/>
              <a:buSzTx/>
              <a:buFont typeface="Arial" panose="020B0604020202020204" pitchFamily="34" charset="0"/>
              <a:buChar char="•"/>
              <a:tabLst/>
              <a:defRPr/>
            </a:pPr>
            <a:r>
              <a:rPr kumimoji="0" lang="en-US" sz="2400" b="0" i="0" u="none" strike="noStrike" cap="none" spc="0" normalizeH="0" baseline="0" noProof="0" dirty="0">
                <a:ln>
                  <a:noFill/>
                </a:ln>
                <a:solidFill>
                  <a:srgbClr val="595959"/>
                </a:solidFill>
                <a:effectLst/>
                <a:uLnTx/>
                <a:uFillTx/>
              </a:rPr>
              <a:t>Being noticed</a:t>
            </a:r>
          </a:p>
          <a:p>
            <a:pPr marL="0" marR="0" lvl="0" indent="-228600" fontAlgn="auto">
              <a:spcBef>
                <a:spcPts val="1000"/>
              </a:spcBef>
              <a:spcAft>
                <a:spcPts val="0"/>
              </a:spcAft>
              <a:buClrTx/>
              <a:buSzTx/>
              <a:buFont typeface="Arial" panose="020B0604020202020204" pitchFamily="34" charset="0"/>
              <a:buChar char="•"/>
              <a:tabLst/>
              <a:defRPr/>
            </a:pPr>
            <a:r>
              <a:rPr kumimoji="0" lang="en-US" sz="2400" b="0" i="0" u="none" strike="noStrike" cap="none" spc="0" normalizeH="0" baseline="0" noProof="0" dirty="0">
                <a:ln>
                  <a:noFill/>
                </a:ln>
                <a:solidFill>
                  <a:srgbClr val="595959"/>
                </a:solidFill>
                <a:effectLst/>
                <a:uLnTx/>
                <a:uFillTx/>
              </a:rPr>
              <a:t>Empathy</a:t>
            </a:r>
          </a:p>
          <a:p>
            <a:pPr marL="0" marR="0" lvl="0" indent="-228600" fontAlgn="auto">
              <a:spcBef>
                <a:spcPts val="1000"/>
              </a:spcBef>
              <a:spcAft>
                <a:spcPts val="0"/>
              </a:spcAft>
              <a:buClrTx/>
              <a:buSzTx/>
              <a:buFont typeface="Arial" panose="020B0604020202020204" pitchFamily="34" charset="0"/>
              <a:buChar char="•"/>
              <a:tabLst/>
              <a:defRPr/>
            </a:pPr>
            <a:r>
              <a:rPr kumimoji="0" lang="en-US" sz="2400" b="0" i="0" u="none" strike="noStrike" cap="none" spc="0" normalizeH="0" baseline="0" noProof="0" dirty="0">
                <a:ln>
                  <a:noFill/>
                </a:ln>
                <a:solidFill>
                  <a:srgbClr val="595959"/>
                </a:solidFill>
                <a:effectLst/>
                <a:uLnTx/>
                <a:uFillTx/>
              </a:rPr>
              <a:t>Unconditional love</a:t>
            </a:r>
          </a:p>
          <a:p>
            <a:pPr marL="0" marR="0" lvl="0" indent="-228600" fontAlgn="auto">
              <a:spcBef>
                <a:spcPts val="1000"/>
              </a:spcBef>
              <a:spcAft>
                <a:spcPts val="0"/>
              </a:spcAft>
              <a:buClrTx/>
              <a:buSzTx/>
              <a:buFont typeface="Arial" panose="020B0604020202020204" pitchFamily="34" charset="0"/>
              <a:buChar char="•"/>
              <a:tabLst/>
              <a:defRPr/>
            </a:pPr>
            <a:r>
              <a:rPr kumimoji="0" lang="en-US" sz="2400" b="0" i="0" u="none" strike="noStrike" cap="none" spc="0" normalizeH="0" baseline="0" noProof="0" dirty="0">
                <a:ln>
                  <a:noFill/>
                </a:ln>
                <a:solidFill>
                  <a:srgbClr val="595959"/>
                </a:solidFill>
                <a:effectLst/>
                <a:uLnTx/>
                <a:uFillTx/>
              </a:rPr>
              <a:t>Not alone</a:t>
            </a:r>
          </a:p>
          <a:p>
            <a:pPr marL="0" marR="0" lvl="0" indent="-228600" fontAlgn="auto">
              <a:spcBef>
                <a:spcPts val="1000"/>
              </a:spcBef>
              <a:spcAft>
                <a:spcPts val="0"/>
              </a:spcAft>
              <a:buClrTx/>
              <a:buSzTx/>
              <a:buFont typeface="Arial" panose="020B0604020202020204" pitchFamily="34" charset="0"/>
              <a:buChar char="•"/>
              <a:tabLst/>
              <a:defRPr/>
            </a:pPr>
            <a:r>
              <a:rPr kumimoji="0" lang="en-US" sz="2400" b="0" i="0" u="none" strike="noStrike" cap="none" spc="0" normalizeH="0" baseline="0" noProof="0" dirty="0">
                <a:ln>
                  <a:noFill/>
                </a:ln>
                <a:solidFill>
                  <a:srgbClr val="595959"/>
                </a:solidFill>
                <a:effectLst/>
                <a:uLnTx/>
                <a:uFillTx/>
              </a:rPr>
              <a:t>Compassion</a:t>
            </a:r>
          </a:p>
          <a:p>
            <a:pPr marR="0" lvl="0" fontAlgn="auto">
              <a:spcBef>
                <a:spcPts val="1000"/>
              </a:spcBef>
              <a:spcAft>
                <a:spcPts val="0"/>
              </a:spcAft>
              <a:buClrTx/>
              <a:buSzTx/>
              <a:tabLst/>
              <a:defRPr/>
            </a:pPr>
            <a:endParaRPr lang="en-US" sz="2400" dirty="0">
              <a:solidFill>
                <a:srgbClr val="595959"/>
              </a:solidFill>
            </a:endParaRPr>
          </a:p>
          <a:p>
            <a:pPr marR="0" lvl="0" fontAlgn="auto">
              <a:spcBef>
                <a:spcPts val="1000"/>
              </a:spcBef>
              <a:spcAft>
                <a:spcPts val="0"/>
              </a:spcAft>
              <a:buClrTx/>
              <a:buSzTx/>
              <a:tabLst/>
              <a:defRPr/>
            </a:pPr>
            <a:r>
              <a:rPr kumimoji="0" lang="en-US" sz="2400" b="1" i="0" u="none" strike="noStrike" cap="none" spc="0" normalizeH="0" baseline="0" noProof="0" dirty="0">
                <a:ln>
                  <a:noFill/>
                </a:ln>
                <a:solidFill>
                  <a:srgbClr val="595959"/>
                </a:solidFill>
                <a:effectLst/>
                <a:uLnTx/>
                <a:uFillTx/>
              </a:rPr>
              <a:t>Leads to:</a:t>
            </a:r>
          </a:p>
          <a:p>
            <a:pPr marL="0" marR="0" lvl="0" indent="-228600" fontAlgn="auto">
              <a:spcBef>
                <a:spcPts val="1000"/>
              </a:spcBef>
              <a:spcAft>
                <a:spcPts val="0"/>
              </a:spcAft>
              <a:buClrTx/>
              <a:buSzTx/>
              <a:buFont typeface="Arial" panose="020B0604020202020204" pitchFamily="34" charset="0"/>
              <a:buChar char="•"/>
              <a:tabLst/>
              <a:defRPr/>
            </a:pPr>
            <a:r>
              <a:rPr kumimoji="0" lang="en-US" sz="2400" b="0" i="0" u="none" strike="noStrike" cap="none" spc="0" normalizeH="0" baseline="0" noProof="0" dirty="0">
                <a:ln>
                  <a:noFill/>
                </a:ln>
                <a:solidFill>
                  <a:srgbClr val="595959"/>
                </a:solidFill>
                <a:effectLst/>
                <a:uLnTx/>
                <a:uFillTx/>
              </a:rPr>
              <a:t>Encouragement</a:t>
            </a:r>
          </a:p>
          <a:p>
            <a:pPr marL="0" marR="0" lvl="0" indent="-228600" fontAlgn="auto">
              <a:spcBef>
                <a:spcPts val="1000"/>
              </a:spcBef>
              <a:spcAft>
                <a:spcPts val="0"/>
              </a:spcAft>
              <a:buClrTx/>
              <a:buSzTx/>
              <a:buFont typeface="Arial" panose="020B0604020202020204" pitchFamily="34" charset="0"/>
              <a:buChar char="•"/>
              <a:tabLst/>
              <a:defRPr/>
            </a:pPr>
            <a:r>
              <a:rPr kumimoji="0" lang="en-US" sz="2400" b="0" i="0" u="none" strike="noStrike" cap="none" spc="0" normalizeH="0" baseline="0" noProof="0" dirty="0">
                <a:ln>
                  <a:noFill/>
                </a:ln>
                <a:solidFill>
                  <a:srgbClr val="595959"/>
                </a:solidFill>
                <a:effectLst/>
                <a:uLnTx/>
                <a:uFillTx/>
              </a:rPr>
              <a:t>Hope</a:t>
            </a:r>
          </a:p>
          <a:p>
            <a:pPr marL="0" marR="0" lvl="0" indent="-228600" fontAlgn="auto">
              <a:spcBef>
                <a:spcPts val="1000"/>
              </a:spcBef>
              <a:spcAft>
                <a:spcPts val="0"/>
              </a:spcAft>
              <a:buClrTx/>
              <a:buSzTx/>
              <a:buFont typeface="Arial" panose="020B0604020202020204" pitchFamily="34" charset="0"/>
              <a:buChar char="•"/>
              <a:tabLst/>
              <a:defRPr/>
            </a:pPr>
            <a:r>
              <a:rPr kumimoji="0" lang="en-US" sz="2400" b="0" i="0" u="none" strike="noStrike" cap="none" spc="0" normalizeH="0" baseline="0" noProof="0" dirty="0">
                <a:ln>
                  <a:noFill/>
                </a:ln>
                <a:solidFill>
                  <a:srgbClr val="595959"/>
                </a:solidFill>
                <a:effectLst/>
                <a:uLnTx/>
                <a:uFillTx/>
              </a:rPr>
              <a:t>Value</a:t>
            </a:r>
          </a:p>
          <a:p>
            <a:pPr marL="0" marR="0" lvl="0" indent="-228600" fontAlgn="auto">
              <a:spcBef>
                <a:spcPts val="1000"/>
              </a:spcBef>
              <a:spcAft>
                <a:spcPts val="0"/>
              </a:spcAft>
              <a:buClrTx/>
              <a:buSzTx/>
              <a:buFont typeface="Arial" panose="020B0604020202020204" pitchFamily="34" charset="0"/>
              <a:buChar char="•"/>
              <a:tabLst/>
              <a:defRPr/>
            </a:pPr>
            <a:r>
              <a:rPr kumimoji="0" lang="en-US" sz="2400" b="0" i="0" u="none" strike="noStrike" cap="none" spc="0" normalizeH="0" baseline="0" noProof="0" dirty="0">
                <a:ln>
                  <a:noFill/>
                </a:ln>
                <a:solidFill>
                  <a:srgbClr val="595959"/>
                </a:solidFill>
                <a:effectLst/>
                <a:uLnTx/>
                <a:uFillTx/>
              </a:rPr>
              <a:t>Purpose</a:t>
            </a:r>
          </a:p>
          <a:p>
            <a:pPr marL="0" marR="0" lvl="0" indent="-228600" fontAlgn="auto">
              <a:spcBef>
                <a:spcPts val="1000"/>
              </a:spcBef>
              <a:spcAft>
                <a:spcPts val="0"/>
              </a:spcAft>
              <a:buClrTx/>
              <a:buSzTx/>
              <a:buFont typeface="Arial" panose="020B0604020202020204" pitchFamily="34" charset="0"/>
              <a:buChar char="•"/>
              <a:tabLst/>
              <a:defRPr/>
            </a:pPr>
            <a:endParaRPr kumimoji="0" lang="en-US" sz="2400" b="0" i="0" u="none" strike="noStrike" cap="none" spc="0" normalizeH="0" baseline="0" noProof="0" dirty="0">
              <a:ln>
                <a:noFill/>
              </a:ln>
              <a:solidFill>
                <a:srgbClr val="595959"/>
              </a:solidFill>
              <a:effectLst/>
              <a:uLnTx/>
              <a:uFillTx/>
            </a:endParaRPr>
          </a:p>
          <a:p>
            <a:pPr marL="0" marR="0" lvl="0" indent="-228600" fontAlgn="auto">
              <a:spcBef>
                <a:spcPts val="1000"/>
              </a:spcBef>
              <a:spcAft>
                <a:spcPts val="0"/>
              </a:spcAft>
              <a:buClrTx/>
              <a:buSzTx/>
              <a:buFont typeface="Arial" panose="020B0604020202020204" pitchFamily="34" charset="0"/>
              <a:buChar char="•"/>
              <a:tabLst/>
              <a:defRPr/>
            </a:pPr>
            <a:endParaRPr kumimoji="0" lang="en-US" sz="2400" b="0" i="0" u="none" strike="noStrike" cap="none" spc="0" normalizeH="0" baseline="0" noProof="0" dirty="0">
              <a:ln>
                <a:noFill/>
              </a:ln>
              <a:solidFill>
                <a:srgbClr val="595959"/>
              </a:solidFill>
              <a:effectLst/>
              <a:uLnTx/>
              <a:uFillTx/>
            </a:endParaRPr>
          </a:p>
          <a:p>
            <a:pPr indent="-228600">
              <a:buFont typeface="Arial" panose="020B0604020202020204" pitchFamily="34" charset="0"/>
              <a:buChar char="•"/>
            </a:pPr>
            <a:endParaRPr lang="en-US" sz="2400" dirty="0">
              <a:solidFill>
                <a:srgbClr val="595959"/>
              </a:solidFill>
            </a:endParaRPr>
          </a:p>
        </p:txBody>
      </p:sp>
      <p:pic>
        <p:nvPicPr>
          <p:cNvPr id="11" name="Picture 10">
            <a:extLst>
              <a:ext uri="{FF2B5EF4-FFF2-40B4-BE49-F238E27FC236}">
                <a16:creationId xmlns:a16="http://schemas.microsoft.com/office/drawing/2014/main" id="{18BC56C6-07D9-A661-186B-A99A4B3D47EE}"/>
              </a:ext>
            </a:extLst>
          </p:cNvPr>
          <p:cNvPicPr>
            <a:picLocks noChangeAspect="1"/>
          </p:cNvPicPr>
          <p:nvPr/>
        </p:nvPicPr>
        <p:blipFill>
          <a:blip r:embed="rId2"/>
          <a:stretch>
            <a:fillRect/>
          </a:stretch>
        </p:blipFill>
        <p:spPr>
          <a:xfrm>
            <a:off x="6422065" y="-94541"/>
            <a:ext cx="5443870" cy="7047082"/>
          </a:xfrm>
          <a:prstGeom prst="rect">
            <a:avLst/>
          </a:prstGeom>
        </p:spPr>
      </p:pic>
    </p:spTree>
    <p:extLst>
      <p:ext uri="{BB962C8B-B14F-4D97-AF65-F5344CB8AC3E}">
        <p14:creationId xmlns:p14="http://schemas.microsoft.com/office/powerpoint/2010/main" val="2037965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useBgFill="1">
        <p:nvSpPr>
          <p:cNvPr id="1082" name="Rectangle 1081">
            <a:extLst>
              <a:ext uri="{FF2B5EF4-FFF2-40B4-BE49-F238E27FC236}">
                <a16:creationId xmlns:a16="http://schemas.microsoft.com/office/drawing/2014/main" id="{09C509D2-0C1A-47B8-89C1-D3AB17D45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D8A6942-BDF6-4FC4-217E-734EB485EE47}"/>
              </a:ext>
            </a:extLst>
          </p:cNvPr>
          <p:cNvPicPr>
            <a:picLocks noChangeAspect="1"/>
          </p:cNvPicPr>
          <p:nvPr/>
        </p:nvPicPr>
        <p:blipFill>
          <a:blip r:embed="rId2"/>
          <a:srcRect l="3685" r="6302" b="-1"/>
          <a:stretch/>
        </p:blipFill>
        <p:spPr>
          <a:xfrm>
            <a:off x="-4642" y="10"/>
            <a:ext cx="3006061" cy="3339639"/>
          </a:xfrm>
          <a:prstGeom prst="rect">
            <a:avLst/>
          </a:prstGeom>
        </p:spPr>
      </p:pic>
      <p:pic>
        <p:nvPicPr>
          <p:cNvPr id="3" name="Picture 2">
            <a:extLst>
              <a:ext uri="{FF2B5EF4-FFF2-40B4-BE49-F238E27FC236}">
                <a16:creationId xmlns:a16="http://schemas.microsoft.com/office/drawing/2014/main" id="{5AF5389B-6B5D-ECFC-558D-BA9ED5F8C9CD}"/>
              </a:ext>
            </a:extLst>
          </p:cNvPr>
          <p:cNvPicPr>
            <a:picLocks noChangeAspect="1"/>
          </p:cNvPicPr>
          <p:nvPr/>
        </p:nvPicPr>
        <p:blipFill>
          <a:blip r:embed="rId3"/>
          <a:srcRect l="26673" r="26673"/>
          <a:stretch/>
        </p:blipFill>
        <p:spPr>
          <a:xfrm>
            <a:off x="3198068" y="10"/>
            <a:ext cx="2991088" cy="3339639"/>
          </a:xfrm>
          <a:prstGeom prst="rect">
            <a:avLst/>
          </a:prstGeom>
        </p:spPr>
      </p:pic>
      <p:pic>
        <p:nvPicPr>
          <p:cNvPr id="1026" name="Picture 2" descr="The Story of Zacchaeus | Kids Corner">
            <a:extLst>
              <a:ext uri="{FF2B5EF4-FFF2-40B4-BE49-F238E27FC236}">
                <a16:creationId xmlns:a16="http://schemas.microsoft.com/office/drawing/2014/main" id="{4D7D6B5E-C5C7-A8D9-996B-C42EA514C5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2557" b="2"/>
          <a:stretch/>
        </p:blipFill>
        <p:spPr bwMode="auto">
          <a:xfrm>
            <a:off x="-2" y="3518351"/>
            <a:ext cx="6189158" cy="333964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01D70D0-28B0-AC3A-1E54-40F9CD940439}"/>
              </a:ext>
            </a:extLst>
          </p:cNvPr>
          <p:cNvSpPr txBox="1"/>
          <p:nvPr/>
        </p:nvSpPr>
        <p:spPr>
          <a:xfrm>
            <a:off x="6812286" y="1354342"/>
            <a:ext cx="4753534" cy="4149316"/>
          </a:xfrm>
          <a:prstGeom prst="rect">
            <a:avLst/>
          </a:prstGeom>
        </p:spPr>
        <p:txBody>
          <a:bodyPr vert="horz" lIns="91440" tIns="45720" rIns="91440" bIns="45720" rtlCol="0">
            <a:normAutofit fontScale="92500" lnSpcReduction="20000"/>
          </a:bodyPr>
          <a:lstStyle/>
          <a:p>
            <a:pPr>
              <a:lnSpc>
                <a:spcPct val="90000"/>
              </a:lnSpc>
              <a:spcAft>
                <a:spcPts val="600"/>
              </a:spcAft>
            </a:pPr>
            <a:r>
              <a:rPr lang="en-US" sz="3500" b="1" dirty="0">
                <a:latin typeface="+mj-lt"/>
                <a:cs typeface="Calibri" panose="020F0502020204030204" pitchFamily="34" charset="0"/>
              </a:rPr>
              <a:t>Jesus sees and singles out the </a:t>
            </a:r>
            <a:r>
              <a:rPr lang="en-US" sz="3500" b="1">
                <a:latin typeface="+mj-lt"/>
                <a:cs typeface="Calibri" panose="020F0502020204030204" pitchFamily="34" charset="0"/>
              </a:rPr>
              <a:t>marginalised</a:t>
            </a:r>
            <a:endParaRPr lang="en-US" sz="3500" b="1" dirty="0">
              <a:latin typeface="+mj-lt"/>
              <a:cs typeface="Calibri" panose="020F0502020204030204" pitchFamily="34" charset="0"/>
            </a:endParaRPr>
          </a:p>
          <a:p>
            <a:pPr>
              <a:lnSpc>
                <a:spcPct val="90000"/>
              </a:lnSpc>
              <a:spcAft>
                <a:spcPts val="600"/>
              </a:spcAft>
            </a:pPr>
            <a:endParaRPr lang="en-US" sz="2800" dirty="0">
              <a:latin typeface="+mj-lt"/>
              <a:cs typeface="Calibri" panose="020F0502020204030204" pitchFamily="34" charset="0"/>
            </a:endParaRPr>
          </a:p>
          <a:p>
            <a:pPr>
              <a:lnSpc>
                <a:spcPct val="90000"/>
              </a:lnSpc>
              <a:spcAft>
                <a:spcPts val="600"/>
              </a:spcAft>
            </a:pPr>
            <a:r>
              <a:rPr lang="en-US" sz="2800" dirty="0">
                <a:latin typeface="+mj-lt"/>
                <a:cs typeface="Calibri" panose="020F0502020204030204" pitchFamily="34" charset="0"/>
              </a:rPr>
              <a:t>Good news to the poor, freedom for captives, sight for the blind, freedom for the oppressed (Luke 4:18-19)</a:t>
            </a:r>
          </a:p>
          <a:p>
            <a:pPr>
              <a:lnSpc>
                <a:spcPct val="90000"/>
              </a:lnSpc>
              <a:spcAft>
                <a:spcPts val="600"/>
              </a:spcAft>
            </a:pPr>
            <a:endParaRPr lang="en-US" sz="2800" dirty="0">
              <a:latin typeface="+mj-lt"/>
              <a:cs typeface="Calibri" panose="020F0502020204030204" pitchFamily="34" charset="0"/>
            </a:endParaRPr>
          </a:p>
          <a:p>
            <a:pPr marL="342900" indent="-342900">
              <a:lnSpc>
                <a:spcPct val="90000"/>
              </a:lnSpc>
              <a:spcAft>
                <a:spcPts val="600"/>
              </a:spcAft>
              <a:buFont typeface="Arial" panose="020B0604020202020204" pitchFamily="34" charset="0"/>
              <a:buChar char="•"/>
            </a:pPr>
            <a:r>
              <a:rPr lang="en-US" sz="2800" dirty="0">
                <a:cs typeface="Calibri" panose="020F0502020204030204" pitchFamily="34" charset="0"/>
              </a:rPr>
              <a:t>Luke 8:43-48</a:t>
            </a:r>
          </a:p>
          <a:p>
            <a:pPr marL="342900" indent="-342900">
              <a:lnSpc>
                <a:spcPct val="90000"/>
              </a:lnSpc>
              <a:spcAft>
                <a:spcPts val="600"/>
              </a:spcAft>
              <a:buFont typeface="Arial" panose="020B0604020202020204" pitchFamily="34" charset="0"/>
              <a:buChar char="•"/>
            </a:pPr>
            <a:r>
              <a:rPr lang="en-US" sz="2800" dirty="0">
                <a:cs typeface="Calibri" panose="020F0502020204030204" pitchFamily="34" charset="0"/>
              </a:rPr>
              <a:t>John 4:1-42</a:t>
            </a:r>
          </a:p>
          <a:p>
            <a:pPr marL="342900" indent="-342900">
              <a:lnSpc>
                <a:spcPct val="90000"/>
              </a:lnSpc>
              <a:spcAft>
                <a:spcPts val="600"/>
              </a:spcAft>
              <a:buFont typeface="Arial" panose="020B0604020202020204" pitchFamily="34" charset="0"/>
              <a:buChar char="•"/>
            </a:pPr>
            <a:r>
              <a:rPr lang="en-US" sz="2800" dirty="0">
                <a:cs typeface="Calibri" panose="020F0502020204030204" pitchFamily="34" charset="0"/>
              </a:rPr>
              <a:t>Luke 19:1-10</a:t>
            </a:r>
          </a:p>
          <a:p>
            <a:pPr indent="-228600">
              <a:lnSpc>
                <a:spcPct val="90000"/>
              </a:lnSpc>
              <a:spcAft>
                <a:spcPts val="600"/>
              </a:spcAft>
              <a:buFont typeface="Arial" panose="020B0604020202020204" pitchFamily="34" charset="0"/>
              <a:buChar char="•"/>
            </a:pPr>
            <a:endParaRPr lang="en-US" sz="2800" dirty="0">
              <a:latin typeface="+mj-lt"/>
            </a:endParaRPr>
          </a:p>
          <a:p>
            <a:pPr indent="-228600">
              <a:lnSpc>
                <a:spcPct val="90000"/>
              </a:lnSpc>
              <a:spcAft>
                <a:spcPts val="600"/>
              </a:spcAft>
              <a:buFont typeface="Arial" panose="020B0604020202020204" pitchFamily="34" charset="0"/>
              <a:buChar char="•"/>
            </a:pPr>
            <a:endParaRPr lang="en-US" sz="2800" dirty="0">
              <a:latin typeface="+mj-lt"/>
            </a:endParaRPr>
          </a:p>
          <a:p>
            <a:pPr indent="-228600">
              <a:lnSpc>
                <a:spcPct val="90000"/>
              </a:lnSpc>
              <a:spcAft>
                <a:spcPts val="600"/>
              </a:spcAft>
              <a:buFont typeface="Arial" panose="020B0604020202020204" pitchFamily="34" charset="0"/>
              <a:buChar char="•"/>
            </a:pPr>
            <a:endParaRPr lang="en-US" sz="2800" dirty="0">
              <a:latin typeface="+mj-lt"/>
            </a:endParaRPr>
          </a:p>
        </p:txBody>
      </p:sp>
      <p:sp>
        <p:nvSpPr>
          <p:cNvPr id="6" name="TextBox 5">
            <a:extLst>
              <a:ext uri="{FF2B5EF4-FFF2-40B4-BE49-F238E27FC236}">
                <a16:creationId xmlns:a16="http://schemas.microsoft.com/office/drawing/2014/main" id="{3626F07C-A9FC-1513-507E-7C9C451E2D89}"/>
              </a:ext>
            </a:extLst>
          </p:cNvPr>
          <p:cNvSpPr txBox="1"/>
          <p:nvPr/>
        </p:nvSpPr>
        <p:spPr>
          <a:xfrm>
            <a:off x="713391" y="5436147"/>
            <a:ext cx="6891664" cy="1077766"/>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000" dirty="0">
              <a:latin typeface="+mj-lt"/>
              <a:ea typeface="+mj-ea"/>
              <a:cs typeface="+mj-cs"/>
            </a:endParaRPr>
          </a:p>
        </p:txBody>
      </p:sp>
      <p:sp>
        <p:nvSpPr>
          <p:cNvPr id="5" name="TextBox 4">
            <a:extLst>
              <a:ext uri="{FF2B5EF4-FFF2-40B4-BE49-F238E27FC236}">
                <a16:creationId xmlns:a16="http://schemas.microsoft.com/office/drawing/2014/main" id="{B0981E43-40B1-C605-925C-822EB504A428}"/>
              </a:ext>
            </a:extLst>
          </p:cNvPr>
          <p:cNvSpPr txBox="1"/>
          <p:nvPr/>
        </p:nvSpPr>
        <p:spPr>
          <a:xfrm>
            <a:off x="7605056" y="5436147"/>
            <a:ext cx="4114801" cy="1077766"/>
          </a:xfrm>
          <a:prstGeom prst="rect">
            <a:avLst/>
          </a:prstGeom>
        </p:spPr>
        <p:txBody>
          <a:bodyPr vert="horz" lIns="91440" tIns="45720" rIns="91440" bIns="45720" rtlCol="0" anchor="ctr">
            <a:normAutofit/>
          </a:bodyPr>
          <a:lstStyle/>
          <a:p>
            <a:pPr algn="r">
              <a:lnSpc>
                <a:spcPct val="90000"/>
              </a:lnSpc>
              <a:spcBef>
                <a:spcPts val="1000"/>
              </a:spcBef>
            </a:pPr>
            <a:endParaRPr lang="en-US" sz="2000" dirty="0"/>
          </a:p>
        </p:txBody>
      </p:sp>
    </p:spTree>
    <p:extLst>
      <p:ext uri="{BB962C8B-B14F-4D97-AF65-F5344CB8AC3E}">
        <p14:creationId xmlns:p14="http://schemas.microsoft.com/office/powerpoint/2010/main" val="2173610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B9D272-0532-63BC-D9A6-445C703BA233}"/>
              </a:ext>
            </a:extLst>
          </p:cNvPr>
          <p:cNvSpPr>
            <a:spLocks noGrp="1"/>
          </p:cNvSpPr>
          <p:nvPr>
            <p:ph sz="half" idx="1"/>
          </p:nvPr>
        </p:nvSpPr>
        <p:spPr>
          <a:xfrm>
            <a:off x="1557034" y="588120"/>
            <a:ext cx="5094767" cy="6142287"/>
          </a:xfrm>
        </p:spPr>
        <p:txBody>
          <a:bodyPr>
            <a:normAutofit fontScale="25000" lnSpcReduction="20000"/>
          </a:bodyPr>
          <a:lstStyle/>
          <a:p>
            <a:pPr marL="0" indent="0" algn="l">
              <a:buNone/>
            </a:pPr>
            <a:r>
              <a:rPr lang="en-GB" sz="9600" b="0" i="0" dirty="0">
                <a:solidFill>
                  <a:srgbClr val="000000"/>
                </a:solidFill>
                <a:effectLst/>
                <a:highlight>
                  <a:srgbClr val="FFFFFF"/>
                </a:highlight>
                <a:cs typeface="Calibri" panose="020F0502020204030204" pitchFamily="34" charset="0"/>
              </a:rPr>
              <a:t>You have searched me, </a:t>
            </a:r>
            <a:r>
              <a:rPr lang="en-GB" sz="9600" b="0" i="0" cap="small" dirty="0">
                <a:solidFill>
                  <a:srgbClr val="000000"/>
                </a:solidFill>
                <a:effectLst/>
                <a:highlight>
                  <a:srgbClr val="FFFFFF"/>
                </a:highlight>
                <a:cs typeface="Calibri" panose="020F0502020204030204" pitchFamily="34" charset="0"/>
              </a:rPr>
              <a:t>Lord</a:t>
            </a:r>
            <a:r>
              <a:rPr lang="en-GB" sz="9600" b="0" i="0" dirty="0">
                <a:solidFill>
                  <a:srgbClr val="000000"/>
                </a:solidFill>
                <a:effectLst/>
                <a:highlight>
                  <a:srgbClr val="FFFFFF"/>
                </a:highlight>
                <a:cs typeface="Calibri" panose="020F0502020204030204" pitchFamily="34" charset="0"/>
              </a:rPr>
              <a:t>,</a:t>
            </a:r>
            <a:br>
              <a:rPr lang="en-GB" sz="9600" b="0" i="0" dirty="0">
                <a:solidFill>
                  <a:srgbClr val="000000"/>
                </a:solidFill>
                <a:effectLst/>
                <a:highlight>
                  <a:srgbClr val="FFFFFF"/>
                </a:highlight>
                <a:cs typeface="Calibri" panose="020F0502020204030204" pitchFamily="34" charset="0"/>
              </a:rPr>
            </a:br>
            <a:r>
              <a:rPr lang="en-GB" sz="9600" b="0" i="0" dirty="0">
                <a:solidFill>
                  <a:srgbClr val="000000"/>
                </a:solidFill>
                <a:effectLst/>
                <a:highlight>
                  <a:srgbClr val="FFFFFF"/>
                </a:highlight>
                <a:cs typeface="Calibri" panose="020F0502020204030204" pitchFamily="34" charset="0"/>
              </a:rPr>
              <a:t>and you know me. You know when I sit and when I rise; you perceive my thoughts from afar. You discern my going out and my lying down; you are familiar with all my ways.</a:t>
            </a:r>
          </a:p>
          <a:p>
            <a:pPr marL="0" indent="0" algn="l">
              <a:buNone/>
            </a:pPr>
            <a:br>
              <a:rPr lang="en-GB" sz="9600" b="0" i="0" dirty="0">
                <a:solidFill>
                  <a:srgbClr val="000000"/>
                </a:solidFill>
                <a:effectLst/>
                <a:highlight>
                  <a:srgbClr val="FFFFFF"/>
                </a:highlight>
                <a:cs typeface="Calibri" panose="020F0502020204030204" pitchFamily="34" charset="0"/>
              </a:rPr>
            </a:br>
            <a:r>
              <a:rPr lang="en-GB" sz="9600" b="0" i="0" dirty="0">
                <a:solidFill>
                  <a:srgbClr val="000000"/>
                </a:solidFill>
                <a:effectLst/>
                <a:highlight>
                  <a:srgbClr val="FFFFFF"/>
                </a:highlight>
                <a:cs typeface="Calibri" panose="020F0502020204030204" pitchFamily="34" charset="0"/>
              </a:rPr>
              <a:t>Before a word is on my tongue</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you, </a:t>
            </a:r>
            <a:r>
              <a:rPr lang="en-GB" sz="9600" b="0" i="0" cap="small" dirty="0">
                <a:solidFill>
                  <a:srgbClr val="000000"/>
                </a:solidFill>
                <a:effectLst/>
                <a:highlight>
                  <a:srgbClr val="FFFFFF"/>
                </a:highlight>
                <a:cs typeface="Calibri" panose="020F0502020204030204" pitchFamily="34" charset="0"/>
              </a:rPr>
              <a:t>Lord</a:t>
            </a:r>
            <a:r>
              <a:rPr lang="en-GB" sz="9600" b="0" i="0" dirty="0">
                <a:solidFill>
                  <a:srgbClr val="000000"/>
                </a:solidFill>
                <a:effectLst/>
                <a:highlight>
                  <a:srgbClr val="FFFFFF"/>
                </a:highlight>
                <a:cs typeface="Calibri" panose="020F0502020204030204" pitchFamily="34" charset="0"/>
              </a:rPr>
              <a:t>, know it completely. You hem me in behind and before,</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and you lay your hand upon me.</a:t>
            </a:r>
          </a:p>
          <a:p>
            <a:pPr marL="0" indent="0" algn="l">
              <a:buNone/>
            </a:pPr>
            <a:br>
              <a:rPr lang="en-GB" sz="9600" b="0" i="0" dirty="0">
                <a:solidFill>
                  <a:srgbClr val="000000"/>
                </a:solidFill>
                <a:effectLst/>
                <a:highlight>
                  <a:srgbClr val="FFFFFF"/>
                </a:highlight>
                <a:cs typeface="Calibri" panose="020F0502020204030204" pitchFamily="34" charset="0"/>
              </a:rPr>
            </a:br>
            <a:r>
              <a:rPr lang="en-GB" sz="9600" b="0" i="0" dirty="0">
                <a:solidFill>
                  <a:srgbClr val="000000"/>
                </a:solidFill>
                <a:effectLst/>
                <a:highlight>
                  <a:srgbClr val="FFFFFF"/>
                </a:highlight>
                <a:cs typeface="Calibri" panose="020F0502020204030204" pitchFamily="34" charset="0"/>
              </a:rPr>
              <a:t>Such knowledge is too wonderful for me,</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too lofty for me to attain. Where can I go from your Spirit?</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Where can I flee from your presence? If I go up to the heavens, you are there;</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if I make my bed in the depths, you are there. If I rise on the wings of the dawn,</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if I settle on the far side of the sea, even there your hand will guide me,</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your right hand will hold me fast. </a:t>
            </a:r>
            <a:endParaRPr lang="en-GB" dirty="0"/>
          </a:p>
        </p:txBody>
      </p:sp>
      <p:sp>
        <p:nvSpPr>
          <p:cNvPr id="4" name="Content Placeholder 3">
            <a:extLst>
              <a:ext uri="{FF2B5EF4-FFF2-40B4-BE49-F238E27FC236}">
                <a16:creationId xmlns:a16="http://schemas.microsoft.com/office/drawing/2014/main" id="{0ECDA1D8-A67B-43D3-1256-7249FBE650D1}"/>
              </a:ext>
            </a:extLst>
          </p:cNvPr>
          <p:cNvSpPr>
            <a:spLocks noGrp="1"/>
          </p:cNvSpPr>
          <p:nvPr>
            <p:ph sz="half" idx="2"/>
          </p:nvPr>
        </p:nvSpPr>
        <p:spPr>
          <a:xfrm>
            <a:off x="6835084" y="588120"/>
            <a:ext cx="5257800" cy="5379521"/>
          </a:xfrm>
        </p:spPr>
        <p:txBody>
          <a:bodyPr>
            <a:normAutofit fontScale="25000" lnSpcReduction="20000"/>
          </a:bodyPr>
          <a:lstStyle/>
          <a:p>
            <a:pPr marL="0" indent="0">
              <a:buNone/>
            </a:pPr>
            <a:r>
              <a:rPr lang="en-GB" sz="9600" b="0" i="0" dirty="0">
                <a:solidFill>
                  <a:srgbClr val="000000"/>
                </a:solidFill>
                <a:effectLst/>
                <a:highlight>
                  <a:srgbClr val="FFFFFF"/>
                </a:highlight>
                <a:cs typeface="Calibri" panose="020F0502020204030204" pitchFamily="34" charset="0"/>
              </a:rPr>
              <a:t>If I say, “Surely the darkness will hide me</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and the light become night around me,” even the darkness will not be dark to you;</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the night will shine like the day, for darkness is as light to you. </a:t>
            </a:r>
          </a:p>
          <a:p>
            <a:pPr marL="0" indent="0">
              <a:buNone/>
            </a:pPr>
            <a:r>
              <a:rPr lang="en-GB" sz="9600" b="0" i="0" dirty="0">
                <a:solidFill>
                  <a:srgbClr val="000000"/>
                </a:solidFill>
                <a:effectLst/>
                <a:highlight>
                  <a:srgbClr val="FFFFFF"/>
                </a:highlight>
                <a:cs typeface="Calibri" panose="020F0502020204030204" pitchFamily="34" charset="0"/>
              </a:rPr>
              <a:t>For you created my inmost being;</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you knit me together in my mother’s womb.</a:t>
            </a:r>
            <a:r>
              <a:rPr lang="en-GB" sz="9600" b="1" i="0" baseline="30000" dirty="0">
                <a:solidFill>
                  <a:srgbClr val="000000"/>
                </a:solidFill>
                <a:effectLst/>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I praise you because I am fearfully and wonderfully made;</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your works are wonderful,</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I know that full well. My frame was not hidden from you</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when I was made in the secret place,</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when I was woven together in the depths of the earth.</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Your eyes saw my unformed body;</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all the days ordained for me were written in your book</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before one of them came to be.</a:t>
            </a:r>
            <a:r>
              <a:rPr lang="en-GB" sz="9600" dirty="0">
                <a:solidFill>
                  <a:srgbClr val="000000"/>
                </a:solidFill>
                <a:highlight>
                  <a:srgbClr val="FFFFFF"/>
                </a:highlight>
                <a:cs typeface="Calibri" panose="020F0502020204030204" pitchFamily="34" charset="0"/>
              </a:rPr>
              <a:t> </a:t>
            </a:r>
          </a:p>
          <a:p>
            <a:pPr marL="0" indent="0">
              <a:buNone/>
            </a:pPr>
            <a:r>
              <a:rPr lang="en-GB" sz="9600" b="0" i="0" dirty="0">
                <a:solidFill>
                  <a:srgbClr val="000000"/>
                </a:solidFill>
                <a:effectLst/>
                <a:highlight>
                  <a:srgbClr val="FFFFFF"/>
                </a:highlight>
                <a:cs typeface="Calibri" panose="020F0502020204030204" pitchFamily="34" charset="0"/>
              </a:rPr>
              <a:t>How precious to me are your thoughts,</a:t>
            </a:r>
            <a:r>
              <a:rPr lang="en-GB" sz="9600" baseline="300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God!</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How vast is the sum of them!</a:t>
            </a:r>
            <a:r>
              <a:rPr lang="en-GB" sz="9600" dirty="0">
                <a:solidFill>
                  <a:srgbClr val="000000"/>
                </a:solidFill>
                <a:highlight>
                  <a:srgbClr val="FFFFFF"/>
                </a:highlight>
                <a:cs typeface="Calibri" panose="020F0502020204030204" pitchFamily="34" charset="0"/>
              </a:rPr>
              <a:t> </a:t>
            </a:r>
            <a:r>
              <a:rPr lang="en-GB" sz="9600" b="0" i="0" dirty="0">
                <a:solidFill>
                  <a:srgbClr val="000000"/>
                </a:solidFill>
                <a:effectLst/>
                <a:highlight>
                  <a:srgbClr val="FFFFFF"/>
                </a:highlight>
                <a:cs typeface="Calibri" panose="020F0502020204030204" pitchFamily="34" charset="0"/>
              </a:rPr>
              <a:t>Were I to count them, they would outnumber the grains of sand—when I awake, I am still with you.</a:t>
            </a:r>
          </a:p>
          <a:p>
            <a:endParaRPr lang="en-GB" dirty="0"/>
          </a:p>
        </p:txBody>
      </p:sp>
      <p:sp>
        <p:nvSpPr>
          <p:cNvPr id="5" name="Rectangle 4">
            <a:extLst>
              <a:ext uri="{FF2B5EF4-FFF2-40B4-BE49-F238E27FC236}">
                <a16:creationId xmlns:a16="http://schemas.microsoft.com/office/drawing/2014/main" id="{6A5D3A07-1026-6A7D-F7E4-7D2A9A9F8755}"/>
              </a:ext>
            </a:extLst>
          </p:cNvPr>
          <p:cNvSpPr/>
          <p:nvPr/>
        </p:nvSpPr>
        <p:spPr>
          <a:xfrm>
            <a:off x="-77118" y="16093"/>
            <a:ext cx="1438930" cy="6858001"/>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9">
            <a:extLst>
              <a:ext uri="{FF2B5EF4-FFF2-40B4-BE49-F238E27FC236}">
                <a16:creationId xmlns:a16="http://schemas.microsoft.com/office/drawing/2014/main" id="{365AA9D8-6A04-458F-047B-297026DEC587}"/>
              </a:ext>
            </a:extLst>
          </p:cNvPr>
          <p:cNvSpPr txBox="1">
            <a:spLocks/>
          </p:cNvSpPr>
          <p:nvPr/>
        </p:nvSpPr>
        <p:spPr>
          <a:xfrm rot="16200000">
            <a:off x="-834342" y="2737403"/>
            <a:ext cx="2947876" cy="108095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dirty="0">
                <a:solidFill>
                  <a:srgbClr val="F29252"/>
                </a:solidFill>
                <a:effectLst>
                  <a:outerShdw blurRad="38100" dist="38100" dir="2700000" algn="tl">
                    <a:srgbClr val="000000">
                      <a:alpha val="43137"/>
                    </a:srgbClr>
                  </a:outerShdw>
                </a:effectLst>
                <a:latin typeface="Aptos ExtraBold" panose="020F0502020204030204" pitchFamily="34" charset="0"/>
              </a:rPr>
              <a:t>Psalm 139</a:t>
            </a:r>
          </a:p>
        </p:txBody>
      </p:sp>
    </p:spTree>
    <p:extLst>
      <p:ext uri="{BB962C8B-B14F-4D97-AF65-F5344CB8AC3E}">
        <p14:creationId xmlns:p14="http://schemas.microsoft.com/office/powerpoint/2010/main" val="1236829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F05ACD0-FF4A-4F8F-B5C5-6A4EBD0D1B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C9AFA28-B5ED-4346-9AF7-68A157F16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 name="Title 1">
            <a:extLst>
              <a:ext uri="{FF2B5EF4-FFF2-40B4-BE49-F238E27FC236}">
                <a16:creationId xmlns:a16="http://schemas.microsoft.com/office/drawing/2014/main" id="{230FAF3A-11C8-3067-C7BF-99846E46EEDF}"/>
              </a:ext>
            </a:extLst>
          </p:cNvPr>
          <p:cNvSpPr>
            <a:spLocks noGrp="1"/>
          </p:cNvSpPr>
          <p:nvPr>
            <p:ph type="title"/>
          </p:nvPr>
        </p:nvSpPr>
        <p:spPr>
          <a:xfrm>
            <a:off x="1580705" y="1219475"/>
            <a:ext cx="4561369" cy="643351"/>
          </a:xfrm>
        </p:spPr>
        <p:txBody>
          <a:bodyPr vert="horz" lIns="91440" tIns="45720" rIns="91440" bIns="45720" rtlCol="0" anchor="b">
            <a:noAutofit/>
          </a:bodyPr>
          <a:lstStyle/>
          <a:p>
            <a:pPr algn="ctr"/>
            <a:r>
              <a:rPr lang="en-US" sz="4000" kern="1200" dirty="0">
                <a:effectLst>
                  <a:outerShdw blurRad="38100" dist="38100" dir="2700000" algn="tl">
                    <a:srgbClr val="000000">
                      <a:alpha val="43137"/>
                    </a:srgbClr>
                  </a:outerShdw>
                </a:effectLst>
                <a:latin typeface="Aptos ExtraBold" panose="020B0004020202020204" pitchFamily="34" charset="0"/>
              </a:rPr>
              <a:t>Response</a:t>
            </a:r>
          </a:p>
        </p:txBody>
      </p:sp>
      <p:pic>
        <p:nvPicPr>
          <p:cNvPr id="3" name="Picture 2">
            <a:extLst>
              <a:ext uri="{FF2B5EF4-FFF2-40B4-BE49-F238E27FC236}">
                <a16:creationId xmlns:a16="http://schemas.microsoft.com/office/drawing/2014/main" id="{EA074686-D810-E274-4040-8A0AA356F6DF}"/>
              </a:ext>
            </a:extLst>
          </p:cNvPr>
          <p:cNvPicPr>
            <a:picLocks noChangeAspect="1"/>
          </p:cNvPicPr>
          <p:nvPr/>
        </p:nvPicPr>
        <p:blipFill rotWithShape="1">
          <a:blip r:embed="rId2"/>
          <a:srcRect t="10532" b="1278"/>
          <a:stretch/>
        </p:blipFill>
        <p:spPr>
          <a:xfrm>
            <a:off x="7194223" y="1380565"/>
            <a:ext cx="3251853" cy="4096870"/>
          </a:xfrm>
          <a:prstGeom prst="rect">
            <a:avLst/>
          </a:prstGeom>
        </p:spPr>
      </p:pic>
      <p:sp>
        <p:nvSpPr>
          <p:cNvPr id="5" name="TextBox 4">
            <a:extLst>
              <a:ext uri="{FF2B5EF4-FFF2-40B4-BE49-F238E27FC236}">
                <a16:creationId xmlns:a16="http://schemas.microsoft.com/office/drawing/2014/main" id="{13645768-41E1-7B17-26A5-525DD93E6001}"/>
              </a:ext>
            </a:extLst>
          </p:cNvPr>
          <p:cNvSpPr txBox="1"/>
          <p:nvPr/>
        </p:nvSpPr>
        <p:spPr>
          <a:xfrm>
            <a:off x="1052623" y="2222205"/>
            <a:ext cx="6141600" cy="3785652"/>
          </a:xfrm>
          <a:prstGeom prst="rect">
            <a:avLst/>
          </a:prstGeom>
          <a:noFill/>
        </p:spPr>
        <p:txBody>
          <a:bodyPr wrap="square" rtlCol="0">
            <a:spAutoFit/>
          </a:bodyPr>
          <a:lstStyle/>
          <a:p>
            <a:r>
              <a:rPr lang="en-GB" sz="2400" b="1" dirty="0"/>
              <a:t>Be honest before Him:</a:t>
            </a:r>
          </a:p>
          <a:p>
            <a:endParaRPr lang="en-GB" sz="2400" b="1" dirty="0"/>
          </a:p>
          <a:p>
            <a:r>
              <a:rPr lang="en-GB" sz="2400" b="1" dirty="0"/>
              <a:t>	</a:t>
            </a:r>
            <a:r>
              <a:rPr lang="en-GB" sz="2400" dirty="0"/>
              <a:t>Search me, God, and know my heart;</a:t>
            </a:r>
          </a:p>
          <a:p>
            <a:r>
              <a:rPr lang="en-GB" sz="2400" dirty="0"/>
              <a:t>	test me and know my anxious 	thoughts.</a:t>
            </a:r>
          </a:p>
          <a:p>
            <a:r>
              <a:rPr lang="en-GB" sz="2400" dirty="0"/>
              <a:t>	See if there is any offensive way in me,</a:t>
            </a:r>
          </a:p>
          <a:p>
            <a:r>
              <a:rPr lang="en-GB" sz="2400" dirty="0"/>
              <a:t>	and lead me in the way everlasting.</a:t>
            </a:r>
          </a:p>
          <a:p>
            <a:r>
              <a:rPr lang="en-GB" sz="2400" dirty="0"/>
              <a:t>                                              Psalm 139:23-24</a:t>
            </a:r>
          </a:p>
          <a:p>
            <a:endParaRPr lang="en-GB" sz="2400" dirty="0"/>
          </a:p>
          <a:p>
            <a:r>
              <a:rPr lang="en-GB" sz="2400" b="1" dirty="0"/>
              <a:t>Be willing to submit to his plan</a:t>
            </a:r>
          </a:p>
        </p:txBody>
      </p:sp>
    </p:spTree>
    <p:extLst>
      <p:ext uri="{BB962C8B-B14F-4D97-AF65-F5344CB8AC3E}">
        <p14:creationId xmlns:p14="http://schemas.microsoft.com/office/powerpoint/2010/main" val="14578478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5" ma:contentTypeDescription="Create a new document." ma:contentTypeScope="" ma:versionID="40cb7c0bb95319997bca6af6771230c1">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048857d5800fa45042e7e6d6d173cd99"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F404A2-2AFC-43E0-B277-48C9B9FB23CB}"/>
</file>

<file path=customXml/itemProps2.xml><?xml version="1.0" encoding="utf-8"?>
<ds:datastoreItem xmlns:ds="http://schemas.openxmlformats.org/officeDocument/2006/customXml" ds:itemID="{B9A4E2C5-AA2A-4451-8AE8-F23BC33EF536}"/>
</file>

<file path=docProps/app.xml><?xml version="1.0" encoding="utf-8"?>
<Properties xmlns="http://schemas.openxmlformats.org/officeDocument/2006/extended-properties" xmlns:vt="http://schemas.openxmlformats.org/officeDocument/2006/docPropsVTypes">
  <TotalTime>3112</TotalTime>
  <Words>971</Words>
  <Application>Microsoft Office PowerPoint</Application>
  <PresentationFormat>Widescreen</PresentationFormat>
  <Paragraphs>62</Paragraphs>
  <Slides>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Aptos</vt:lpstr>
      <vt:lpstr>Aptos Display</vt:lpstr>
      <vt:lpstr>Aptos ExtraBold</vt:lpstr>
      <vt:lpstr>Arial</vt:lpstr>
      <vt:lpstr>Calibri</vt:lpstr>
      <vt:lpstr>Calibri Light</vt:lpstr>
      <vt:lpstr>Office Theme</vt:lpstr>
      <vt:lpstr>PowerPoint Presentation</vt:lpstr>
      <vt:lpstr>Genesis 16</vt:lpstr>
      <vt:lpstr>PowerPoint Presentation</vt:lpstr>
      <vt:lpstr>PowerPoint Presentation</vt:lpstr>
      <vt:lpstr>…more than being seen with the eyes</vt:lpstr>
      <vt:lpstr>PowerPoint Presentation</vt:lpstr>
      <vt:lpstr>PowerPoint Presentation</vt:lpstr>
      <vt:lpstr>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Sally Dixon</dc:creator>
  <cp:lastModifiedBy>Sally Dixon</cp:lastModifiedBy>
  <cp:revision>2</cp:revision>
  <cp:lastPrinted>2024-08-09T09:02:27Z</cp:lastPrinted>
  <dcterms:created xsi:type="dcterms:W3CDTF">2024-08-05T13:12:20Z</dcterms:created>
  <dcterms:modified xsi:type="dcterms:W3CDTF">2024-08-09T09:43:21Z</dcterms:modified>
</cp:coreProperties>
</file>