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 id="2147483648" r:id="rId2"/>
  </p:sldMasterIdLst>
  <p:notesMasterIdLst>
    <p:notesMasterId r:id="rId24"/>
  </p:notesMasterIdLst>
  <p:sldIdLst>
    <p:sldId id="256" r:id="rId3"/>
    <p:sldId id="264" r:id="rId4"/>
    <p:sldId id="258" r:id="rId5"/>
    <p:sldId id="259" r:id="rId6"/>
    <p:sldId id="277" r:id="rId7"/>
    <p:sldId id="274" r:id="rId8"/>
    <p:sldId id="278" r:id="rId9"/>
    <p:sldId id="282" r:id="rId10"/>
    <p:sldId id="283" r:id="rId11"/>
    <p:sldId id="286" r:id="rId12"/>
    <p:sldId id="281" r:id="rId13"/>
    <p:sldId id="289" r:id="rId14"/>
    <p:sldId id="288" r:id="rId15"/>
    <p:sldId id="267" r:id="rId16"/>
    <p:sldId id="268" r:id="rId17"/>
    <p:sldId id="269" r:id="rId18"/>
    <p:sldId id="270" r:id="rId19"/>
    <p:sldId id="271" r:id="rId20"/>
    <p:sldId id="272" r:id="rId21"/>
    <p:sldId id="273" r:id="rId22"/>
    <p:sldId id="287" r:id="rId23"/>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7E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499294-6FB2-4BDD-BBE4-AF4DA3C9220C}" v="46" dt="2024-09-07T17:18:20.475"/>
    <p1510:client id="{5D41469F-23E6-4A3F-B576-46C4E8961CF5}" v="164" dt="2024-09-07T17:13:13.004"/>
    <p1510:client id="{96F5A608-4238-47DB-ABFD-89FA492D2762}" v="768" dt="2024-09-07T17:41:55.207"/>
    <p1510:client id="{C9BA9F54-9A98-4EB0-AD98-E606B282A75A}" v="1359" dt="2024-09-06T19:17:03.6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C6C9A9-22B1-471B-8E16-AB93035B6A42}" type="datetimeFigureOut">
              <a:t>9/7/2024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CEEC31-F63D-446F-996B-D3EA569A1CD9}" type="slidenum">
              <a:t>‹#›</a:t>
            </a:fld>
            <a:endParaRPr lang="en-GB"/>
          </a:p>
        </p:txBody>
      </p:sp>
    </p:spTree>
    <p:extLst>
      <p:ext uri="{BB962C8B-B14F-4D97-AF65-F5344CB8AC3E}">
        <p14:creationId xmlns:p14="http://schemas.microsoft.com/office/powerpoint/2010/main" val="2143260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2</a:t>
            </a:fld>
            <a:endParaRPr lang="en-GB"/>
          </a:p>
        </p:txBody>
      </p:sp>
    </p:spTree>
    <p:extLst>
      <p:ext uri="{BB962C8B-B14F-4D97-AF65-F5344CB8AC3E}">
        <p14:creationId xmlns:p14="http://schemas.microsoft.com/office/powerpoint/2010/main" val="346059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3</a:t>
            </a:fld>
            <a:endParaRPr lang="en-GB"/>
          </a:p>
        </p:txBody>
      </p:sp>
    </p:spTree>
    <p:extLst>
      <p:ext uri="{BB962C8B-B14F-4D97-AF65-F5344CB8AC3E}">
        <p14:creationId xmlns:p14="http://schemas.microsoft.com/office/powerpoint/2010/main" val="2312258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4</a:t>
            </a:fld>
            <a:endParaRPr lang="en-GB"/>
          </a:p>
        </p:txBody>
      </p:sp>
    </p:spTree>
    <p:extLst>
      <p:ext uri="{BB962C8B-B14F-4D97-AF65-F5344CB8AC3E}">
        <p14:creationId xmlns:p14="http://schemas.microsoft.com/office/powerpoint/2010/main" val="1320762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5</a:t>
            </a:fld>
            <a:endParaRPr lang="en-GB"/>
          </a:p>
        </p:txBody>
      </p:sp>
    </p:spTree>
    <p:extLst>
      <p:ext uri="{BB962C8B-B14F-4D97-AF65-F5344CB8AC3E}">
        <p14:creationId xmlns:p14="http://schemas.microsoft.com/office/powerpoint/2010/main" val="2829996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6</a:t>
            </a:fld>
            <a:endParaRPr lang="en-GB"/>
          </a:p>
        </p:txBody>
      </p:sp>
    </p:spTree>
    <p:extLst>
      <p:ext uri="{BB962C8B-B14F-4D97-AF65-F5344CB8AC3E}">
        <p14:creationId xmlns:p14="http://schemas.microsoft.com/office/powerpoint/2010/main" val="2098174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7</a:t>
            </a:fld>
            <a:endParaRPr lang="en-GB"/>
          </a:p>
        </p:txBody>
      </p:sp>
    </p:spTree>
    <p:extLst>
      <p:ext uri="{BB962C8B-B14F-4D97-AF65-F5344CB8AC3E}">
        <p14:creationId xmlns:p14="http://schemas.microsoft.com/office/powerpoint/2010/main" val="2080362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11</a:t>
            </a:fld>
            <a:endParaRPr lang="en-GB"/>
          </a:p>
        </p:txBody>
      </p:sp>
    </p:spTree>
    <p:extLst>
      <p:ext uri="{BB962C8B-B14F-4D97-AF65-F5344CB8AC3E}">
        <p14:creationId xmlns:p14="http://schemas.microsoft.com/office/powerpoint/2010/main" val="2979088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12</a:t>
            </a:fld>
            <a:endParaRPr lang="en-GB"/>
          </a:p>
        </p:txBody>
      </p:sp>
    </p:spTree>
    <p:extLst>
      <p:ext uri="{BB962C8B-B14F-4D97-AF65-F5344CB8AC3E}">
        <p14:creationId xmlns:p14="http://schemas.microsoft.com/office/powerpoint/2010/main" val="1098558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Set scene. Hebraic and Hellenistic Jews. Tension of those with something to share vs those receiving. A+S had something to sell. Example of Barnabas just before. A+S are seeking the same praise as Barnabas.</a:t>
            </a:r>
          </a:p>
          <a:p>
            <a:r>
              <a:rPr lang="en-US" dirty="0">
                <a:cs typeface="Calibri"/>
              </a:rPr>
              <a:t>It is the lie that is so abhorrent to God, Peter says the field was always theirs to keep or sell as they wished – they did not have to give the money to the apostles.</a:t>
            </a:r>
          </a:p>
          <a:p>
            <a:r>
              <a:rPr lang="en-US" dirty="0">
                <a:cs typeface="Calibri"/>
              </a:rPr>
              <a:t>Their hearts are divided, 1 Kings 3 A Wise Ruling, the true mother was only happy with all or none of the baby while the false mother would settle for half. God will not settle for half of your heart, he wants it all.  </a:t>
            </a:r>
          </a:p>
          <a:p>
            <a:r>
              <a:rPr lang="en-US">
                <a:cs typeface="Calibri"/>
              </a:rPr>
              <a:t>Potential – connect to Joshua 7:21 Achan. </a:t>
            </a:r>
            <a:endParaRPr lang="en-US">
              <a:ea typeface="Calibri"/>
              <a:cs typeface="Calibri"/>
            </a:endParaRPr>
          </a:p>
          <a:p>
            <a:r>
              <a:rPr lang="en-US" dirty="0">
                <a:ea typeface="Calibri" panose="020F0502020204030204"/>
                <a:cs typeface="Calibri"/>
              </a:rPr>
              <a:t>God's got more for me than I could dream of – water illustration. A and S thought Peter signing off on them was the goal. God wants to be your delight, you don't have to scrimp, save, hide, and </a:t>
            </a:r>
            <a:r>
              <a:rPr lang="en-US">
                <a:ea typeface="Calibri" panose="020F0502020204030204"/>
                <a:cs typeface="Calibri"/>
              </a:rPr>
              <a:t>hoard. Seek first the kingdom and know that all things.  </a:t>
            </a:r>
          </a:p>
          <a:p>
            <a:r>
              <a:rPr lang="en-US">
                <a:ea typeface="Calibri" panose="020F0502020204030204"/>
                <a:cs typeface="Calibri"/>
              </a:rPr>
              <a:t>How do I spot if God is the end or the means to end?</a:t>
            </a:r>
          </a:p>
          <a:p>
            <a:r>
              <a:rPr lang="en-US">
                <a:ea typeface="Calibri" panose="020F0502020204030204"/>
                <a:cs typeface="Calibri"/>
              </a:rPr>
              <a:t>He has already delighted in us, we need a revelation of the God who delights in us, repentance is there, lying is a symptom of idolatry </a:t>
            </a:r>
          </a:p>
          <a:p>
            <a:r>
              <a:rPr lang="en-US" dirty="0">
                <a:ea typeface="Calibri" panose="020F0502020204030204"/>
                <a:cs typeface="Calibri"/>
              </a:rPr>
              <a:t>'if I'd known I'd have given him everything' - as I've trusted, I've been free to invest, he returned gold for the grains, that is His nature</a:t>
            </a:r>
          </a:p>
          <a:p>
            <a:r>
              <a:rPr lang="en-US">
                <a:ea typeface="Calibri" panose="020F0502020204030204"/>
                <a:cs typeface="Calibri"/>
              </a:rPr>
              <a:t>Do you think that God has withheld from you in the past?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BCEEC31-F63D-446F-996B-D3EA569A1CD9}" type="slidenum">
              <a:t>12</a:t>
            </a:fld>
            <a:endParaRPr lang="en-GB"/>
          </a:p>
        </p:txBody>
      </p:sp>
    </p:spTree>
    <p:extLst>
      <p:ext uri="{BB962C8B-B14F-4D97-AF65-F5344CB8AC3E}">
        <p14:creationId xmlns:p14="http://schemas.microsoft.com/office/powerpoint/2010/main" val="539158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8002-315D-49B1-B10F-137139C4BF9E}"/>
              </a:ext>
            </a:extLst>
          </p:cNvPr>
          <p:cNvSpPr>
            <a:spLocks noGrp="1"/>
          </p:cNvSpPr>
          <p:nvPr>
            <p:ph type="ctrTitle"/>
          </p:nvPr>
        </p:nvSpPr>
        <p:spPr>
          <a:xfrm>
            <a:off x="854896" y="1122363"/>
            <a:ext cx="7276733" cy="3381398"/>
          </a:xfrm>
        </p:spPr>
        <p:txBody>
          <a:bodyPr anchor="b">
            <a:normAutofit/>
          </a:bodyPr>
          <a:lstStyle>
            <a:lvl1pPr algn="l">
              <a:defRPr sz="4800" cap="none" spc="0" baseline="0"/>
            </a:lvl1pPr>
          </a:lstStyle>
          <a:p>
            <a:r>
              <a:rPr lang="en-US" dirty="0"/>
              <a:t>Click to edit Master title style</a:t>
            </a:r>
          </a:p>
        </p:txBody>
      </p:sp>
      <p:sp>
        <p:nvSpPr>
          <p:cNvPr id="3" name="Subtitle 2">
            <a:extLst>
              <a:ext uri="{FF2B5EF4-FFF2-40B4-BE49-F238E27FC236}">
                <a16:creationId xmlns:a16="http://schemas.microsoft.com/office/drawing/2014/main" id="{804535E0-4D9C-4DCA-8569-64503C5DC1D4}"/>
              </a:ext>
            </a:extLst>
          </p:cNvPr>
          <p:cNvSpPr>
            <a:spLocks noGrp="1"/>
          </p:cNvSpPr>
          <p:nvPr>
            <p:ph type="subTitle" idx="1"/>
          </p:nvPr>
        </p:nvSpPr>
        <p:spPr>
          <a:xfrm>
            <a:off x="854894" y="4612942"/>
            <a:ext cx="7276733" cy="1181683"/>
          </a:xfrm>
        </p:spPr>
        <p:txBody>
          <a:bodyPr>
            <a:normAutofit/>
          </a:bodyPr>
          <a:lstStyle>
            <a:lvl1pPr marL="0" indent="0" algn="l">
              <a:buNone/>
              <a:defRPr sz="18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283B68-70CF-4A98-948C-6EA4BD68D2BC}"/>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5" name="Footer Placeholder 4">
            <a:extLst>
              <a:ext uri="{FF2B5EF4-FFF2-40B4-BE49-F238E27FC236}">
                <a16:creationId xmlns:a16="http://schemas.microsoft.com/office/drawing/2014/main" id="{B3EC2EF9-7F83-4AD3-B3F6-B9D4618D6E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B751B-3464-41CD-B728-A72BB191E29F}"/>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3698499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BFD42-94A9-4345-AF38-7D562B5021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64C458-A63B-4032-B4EC-732DAC188C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855B5-7F2F-408B-800D-92CB34B99234}"/>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5" name="Footer Placeholder 4">
            <a:extLst>
              <a:ext uri="{FF2B5EF4-FFF2-40B4-BE49-F238E27FC236}">
                <a16:creationId xmlns:a16="http://schemas.microsoft.com/office/drawing/2014/main" id="{5C203412-EA6B-43CA-8B3A-F502587CBB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46E9EE-F895-4ECE-B4B2-586D65ED8432}"/>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354978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8193F-AFAD-4A9A-B0EF-530DFB19D8DD}"/>
              </a:ext>
            </a:extLst>
          </p:cNvPr>
          <p:cNvSpPr>
            <a:spLocks noGrp="1"/>
          </p:cNvSpPr>
          <p:nvPr>
            <p:ph type="title"/>
          </p:nvPr>
        </p:nvSpPr>
        <p:spPr>
          <a:xfrm>
            <a:off x="831849" y="876299"/>
            <a:ext cx="7876722" cy="3713165"/>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EFD1BBE4-9FC1-4F89-B120-1C49D816FDB9}"/>
              </a:ext>
            </a:extLst>
          </p:cNvPr>
          <p:cNvSpPr>
            <a:spLocks noGrp="1"/>
          </p:cNvSpPr>
          <p:nvPr>
            <p:ph type="body" idx="1"/>
          </p:nvPr>
        </p:nvSpPr>
        <p:spPr>
          <a:xfrm>
            <a:off x="831850" y="4746170"/>
            <a:ext cx="6781301" cy="1048455"/>
          </a:xfrm>
        </p:spPr>
        <p:txBody>
          <a:bodyPr>
            <a:normAutofit/>
          </a:bodyPr>
          <a:lstStyle>
            <a:lvl1pPr marL="0" indent="0">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13530A6B-E3FD-4920-8128-C263CA1D65D1}"/>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5" name="Footer Placeholder 4">
            <a:extLst>
              <a:ext uri="{FF2B5EF4-FFF2-40B4-BE49-F238E27FC236}">
                <a16:creationId xmlns:a16="http://schemas.microsoft.com/office/drawing/2014/main" id="{8C166B85-0649-47DB-AD69-458D8F600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B25931-A293-42E9-BDF5-B2AE121D73AD}"/>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2131161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5262B-ECD6-47BB-A6F1-92A6033E93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8B8779-51E9-44D1-9F7B-28F3C6D3C44D}"/>
              </a:ext>
            </a:extLst>
          </p:cNvPr>
          <p:cNvSpPr>
            <a:spLocks noGrp="1"/>
          </p:cNvSpPr>
          <p:nvPr>
            <p:ph sz="half" idx="1"/>
          </p:nvPr>
        </p:nvSpPr>
        <p:spPr>
          <a:xfrm>
            <a:off x="848474" y="2080517"/>
            <a:ext cx="4970124" cy="397738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9E8BFB-5295-4C5E-9CB1-E276E9D0E51F}"/>
              </a:ext>
            </a:extLst>
          </p:cNvPr>
          <p:cNvSpPr>
            <a:spLocks noGrp="1"/>
          </p:cNvSpPr>
          <p:nvPr>
            <p:ph sz="half" idx="2"/>
          </p:nvPr>
        </p:nvSpPr>
        <p:spPr>
          <a:xfrm>
            <a:off x="6310899" y="2080517"/>
            <a:ext cx="4970124" cy="39773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5E22BF-1819-4301-B699-EF5A2F4D9BC4}"/>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6" name="Footer Placeholder 5">
            <a:extLst>
              <a:ext uri="{FF2B5EF4-FFF2-40B4-BE49-F238E27FC236}">
                <a16:creationId xmlns:a16="http://schemas.microsoft.com/office/drawing/2014/main" id="{3600A2DF-39DE-49C3-A213-3E8423C7AC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55D3A8-238B-4A68-A9F9-672D2F06070B}"/>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187211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7D468-D010-4225-B024-DCEF543BCEB9}"/>
              </a:ext>
            </a:extLst>
          </p:cNvPr>
          <p:cNvSpPr>
            <a:spLocks noGrp="1"/>
          </p:cNvSpPr>
          <p:nvPr>
            <p:ph type="title"/>
          </p:nvPr>
        </p:nvSpPr>
        <p:spPr>
          <a:xfrm>
            <a:off x="839788" y="571955"/>
            <a:ext cx="10441236" cy="1398359"/>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73D60A0-FCAB-425A-9ECD-94CDE4F472C6}"/>
              </a:ext>
            </a:extLst>
          </p:cNvPr>
          <p:cNvSpPr>
            <a:spLocks noGrp="1"/>
          </p:cNvSpPr>
          <p:nvPr>
            <p:ph type="body" idx="1"/>
          </p:nvPr>
        </p:nvSpPr>
        <p:spPr>
          <a:xfrm>
            <a:off x="844926" y="1983242"/>
            <a:ext cx="5007110" cy="814387"/>
          </a:xfrm>
        </p:spPr>
        <p:txBody>
          <a:bodyPr anchor="b">
            <a:normAutofit/>
          </a:bodyPr>
          <a:lstStyle>
            <a:lvl1pPr marL="0" indent="0">
              <a:lnSpc>
                <a:spcPct val="110000"/>
              </a:lnSpc>
              <a:buNone/>
              <a:defRPr sz="2000" b="0" cap="all" spc="14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16F986B-07CB-4FB0-9419-2AAB318B8A10}"/>
              </a:ext>
            </a:extLst>
          </p:cNvPr>
          <p:cNvSpPr>
            <a:spLocks noGrp="1"/>
          </p:cNvSpPr>
          <p:nvPr>
            <p:ph sz="half" idx="2"/>
          </p:nvPr>
        </p:nvSpPr>
        <p:spPr>
          <a:xfrm>
            <a:off x="850063" y="2813959"/>
            <a:ext cx="5007110" cy="32439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DA9D784-7968-4E8B-B704-E42EE8F1872F}"/>
              </a:ext>
            </a:extLst>
          </p:cNvPr>
          <p:cNvSpPr>
            <a:spLocks noGrp="1"/>
          </p:cNvSpPr>
          <p:nvPr>
            <p:ph type="body" sz="quarter" idx="3"/>
          </p:nvPr>
        </p:nvSpPr>
        <p:spPr>
          <a:xfrm>
            <a:off x="6249255" y="1983242"/>
            <a:ext cx="5031769" cy="814387"/>
          </a:xfrm>
        </p:spPr>
        <p:txBody>
          <a:bodyPr anchor="b">
            <a:normAutofit/>
          </a:bodyPr>
          <a:lstStyle>
            <a:lvl1pPr marL="0" indent="0">
              <a:lnSpc>
                <a:spcPct val="110000"/>
              </a:lnSpc>
              <a:buNone/>
              <a:defRPr sz="2000" b="0" cap="all" spc="14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45754F-08D1-4593-988F-95F0ED1A017D}"/>
              </a:ext>
            </a:extLst>
          </p:cNvPr>
          <p:cNvSpPr>
            <a:spLocks noGrp="1"/>
          </p:cNvSpPr>
          <p:nvPr>
            <p:ph sz="quarter" idx="4"/>
          </p:nvPr>
        </p:nvSpPr>
        <p:spPr>
          <a:xfrm>
            <a:off x="6249255" y="2813959"/>
            <a:ext cx="5031769" cy="32439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FED2E61-83B4-4C8F-BBFE-D95920342A1B}"/>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8" name="Footer Placeholder 7">
            <a:extLst>
              <a:ext uri="{FF2B5EF4-FFF2-40B4-BE49-F238E27FC236}">
                <a16:creationId xmlns:a16="http://schemas.microsoft.com/office/drawing/2014/main" id="{5E80C136-A664-4013-8073-B0C6BDEF8C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AE9547-8EE7-461B-9E99-484B11E918A7}"/>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1549040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2E667-0EFA-4EE6-8E4D-20805309A8A4}"/>
              </a:ext>
            </a:extLst>
          </p:cNvPr>
          <p:cNvSpPr>
            <a:spLocks noGrp="1"/>
          </p:cNvSpPr>
          <p:nvPr>
            <p:ph type="title"/>
          </p:nvPr>
        </p:nvSpPr>
        <p:spPr>
          <a:xfrm>
            <a:off x="849759" y="895440"/>
            <a:ext cx="10138451" cy="1832349"/>
          </a:xfrm>
        </p:spPr>
        <p:txBody>
          <a:bodyPr anchor="t">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27EE4825-BB8C-4567-B407-B4452409D7D8}"/>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4" name="Footer Placeholder 3">
            <a:extLst>
              <a:ext uri="{FF2B5EF4-FFF2-40B4-BE49-F238E27FC236}">
                <a16:creationId xmlns:a16="http://schemas.microsoft.com/office/drawing/2014/main" id="{70838892-25DB-4A4E-9D43-6058C45C53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C3DDDA-48EF-4B42-9980-4762AF5094E2}"/>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1771776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EFA7D9-6801-4DD0-8D7D-505212F466BD}"/>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3" name="Footer Placeholder 2">
            <a:extLst>
              <a:ext uri="{FF2B5EF4-FFF2-40B4-BE49-F238E27FC236}">
                <a16:creationId xmlns:a16="http://schemas.microsoft.com/office/drawing/2014/main" id="{9E6FA3EA-1519-4178-AC3A-231A5BAA79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423DBE-6FD6-4D60-8336-7843B4BD30B0}"/>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650600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D9AE-CA1A-4751-9B33-0AC09CE629C8}"/>
              </a:ext>
            </a:extLst>
          </p:cNvPr>
          <p:cNvSpPr>
            <a:spLocks noGrp="1"/>
          </p:cNvSpPr>
          <p:nvPr>
            <p:ph type="title"/>
          </p:nvPr>
        </p:nvSpPr>
        <p:spPr>
          <a:xfrm>
            <a:off x="839789" y="996948"/>
            <a:ext cx="3046410" cy="1479551"/>
          </a:xfrm>
        </p:spPr>
        <p:txBody>
          <a:bodyPr anchor="t">
            <a:normAutofit/>
          </a:bodyPr>
          <a:lstStyle>
            <a:lvl1pPr>
              <a:lnSpc>
                <a:spcPct val="110000"/>
              </a:lnSpc>
              <a:defRPr sz="2400" cap="all" spc="4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E4DF9941-76E5-42B5-8464-C1A7010D94F0}"/>
              </a:ext>
            </a:extLst>
          </p:cNvPr>
          <p:cNvSpPr>
            <a:spLocks noGrp="1"/>
          </p:cNvSpPr>
          <p:nvPr>
            <p:ph idx="1"/>
          </p:nvPr>
        </p:nvSpPr>
        <p:spPr>
          <a:xfrm>
            <a:off x="5260796" y="876300"/>
            <a:ext cx="5758235" cy="5181599"/>
          </a:xfrm>
        </p:spPr>
        <p:txBody>
          <a:bodyPr>
            <a:normAutofit/>
          </a:bodyPr>
          <a:lstStyle>
            <a:lvl1pPr>
              <a:defRPr sz="3600"/>
            </a:lvl1pPr>
            <a:lvl2pPr>
              <a:defRPr sz="3200"/>
            </a:lvl2pPr>
            <a:lvl3pPr>
              <a:defRPr sz="2800"/>
            </a:lvl3pPr>
            <a:lvl4pPr>
              <a:defRPr sz="2400"/>
            </a:lvl4pPr>
            <a:lvl5pPr>
              <a:defRPr sz="2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484785D8-F112-415F-9AB4-5F2AC060D127}"/>
              </a:ext>
            </a:extLst>
          </p:cNvPr>
          <p:cNvSpPr>
            <a:spLocks noGrp="1"/>
          </p:cNvSpPr>
          <p:nvPr>
            <p:ph type="body" sz="half" idx="2"/>
          </p:nvPr>
        </p:nvSpPr>
        <p:spPr>
          <a:xfrm>
            <a:off x="839789" y="2666144"/>
            <a:ext cx="3046409" cy="319490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670A0B3-4E9C-4FAC-B1D1-2673F7B5A10F}"/>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6" name="Footer Placeholder 5">
            <a:extLst>
              <a:ext uri="{FF2B5EF4-FFF2-40B4-BE49-F238E27FC236}">
                <a16:creationId xmlns:a16="http://schemas.microsoft.com/office/drawing/2014/main" id="{E1AA370A-33F5-48A6-962A-47C0F15D4C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8AD606-A37D-4697-AA7A-EAE4F101A707}"/>
              </a:ext>
            </a:extLst>
          </p:cNvPr>
          <p:cNvSpPr>
            <a:spLocks noGrp="1"/>
          </p:cNvSpPr>
          <p:nvPr>
            <p:ph type="sldNum" sz="quarter" idx="12"/>
          </p:nvPr>
        </p:nvSpPr>
        <p:spPr/>
        <p:txBody>
          <a:bodyPr/>
          <a:lstStyle/>
          <a:p>
            <a:fld id="{57871EFB-7B9E-4E86-A89E-697E8EBB06F2}" type="slidenum">
              <a:rPr lang="en-US" smtClean="0"/>
              <a:t>‹#›</a:t>
            </a:fld>
            <a:endParaRPr lang="en-US"/>
          </a:p>
        </p:txBody>
      </p:sp>
      <p:cxnSp>
        <p:nvCxnSpPr>
          <p:cNvPr id="9" name="Straight Connector 8">
            <a:extLst>
              <a:ext uri="{FF2B5EF4-FFF2-40B4-BE49-F238E27FC236}">
                <a16:creationId xmlns:a16="http://schemas.microsoft.com/office/drawing/2014/main" id="{644E0B5E-1030-4A34-AB09-05ACB45CE993}"/>
              </a:ext>
            </a:extLst>
          </p:cNvPr>
          <p:cNvCxnSpPr>
            <a:cxnSpLocks/>
          </p:cNvCxnSpPr>
          <p:nvPr/>
        </p:nvCxnSpPr>
        <p:spPr>
          <a:xfrm>
            <a:off x="4610100" y="898989"/>
            <a:ext cx="0" cy="51387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008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21D4C-0A93-40A6-9645-5EF7DE6C5977}"/>
              </a:ext>
            </a:extLst>
          </p:cNvPr>
          <p:cNvSpPr>
            <a:spLocks noGrp="1"/>
          </p:cNvSpPr>
          <p:nvPr>
            <p:ph type="title"/>
          </p:nvPr>
        </p:nvSpPr>
        <p:spPr>
          <a:xfrm>
            <a:off x="839789" y="989314"/>
            <a:ext cx="3046409" cy="1487185"/>
          </a:xfrm>
        </p:spPr>
        <p:txBody>
          <a:bodyPr anchor="t">
            <a:normAutofit/>
          </a:bodyPr>
          <a:lstStyle>
            <a:lvl1pPr>
              <a:lnSpc>
                <a:spcPct val="110000"/>
              </a:lnSpc>
              <a:defRPr sz="2400" cap="all" spc="300" baseline="0"/>
            </a:lvl1pPr>
          </a:lstStyle>
          <a:p>
            <a:r>
              <a:rPr lang="en-US" dirty="0"/>
              <a:t>Click to edit Master title style</a:t>
            </a:r>
          </a:p>
        </p:txBody>
      </p:sp>
      <p:sp>
        <p:nvSpPr>
          <p:cNvPr id="3" name="Picture Placeholder 2">
            <a:extLst>
              <a:ext uri="{FF2B5EF4-FFF2-40B4-BE49-F238E27FC236}">
                <a16:creationId xmlns:a16="http://schemas.microsoft.com/office/drawing/2014/main" id="{222F9455-852F-4604-87D4-801E8D5DB502}"/>
              </a:ext>
            </a:extLst>
          </p:cNvPr>
          <p:cNvSpPr>
            <a:spLocks noGrp="1"/>
          </p:cNvSpPr>
          <p:nvPr>
            <p:ph type="pic" idx="1"/>
          </p:nvPr>
        </p:nvSpPr>
        <p:spPr>
          <a:xfrm>
            <a:off x="5334004" y="876300"/>
            <a:ext cx="5943596"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8842061-B161-4973-9EE4-76D0B73FC18C}"/>
              </a:ext>
            </a:extLst>
          </p:cNvPr>
          <p:cNvSpPr>
            <a:spLocks noGrp="1"/>
          </p:cNvSpPr>
          <p:nvPr>
            <p:ph type="body" sz="half" idx="2"/>
          </p:nvPr>
        </p:nvSpPr>
        <p:spPr>
          <a:xfrm>
            <a:off x="839789" y="2666143"/>
            <a:ext cx="3046409" cy="319490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5DDCE2E0-050A-4BC2-91DF-7A00811D28EB}"/>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6" name="Footer Placeholder 5">
            <a:extLst>
              <a:ext uri="{FF2B5EF4-FFF2-40B4-BE49-F238E27FC236}">
                <a16:creationId xmlns:a16="http://schemas.microsoft.com/office/drawing/2014/main" id="{260AB003-B443-4B96-9DD9-4284E7E1ED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179DBA-16C0-4FFB-B367-B96169B4B005}"/>
              </a:ext>
            </a:extLst>
          </p:cNvPr>
          <p:cNvSpPr>
            <a:spLocks noGrp="1"/>
          </p:cNvSpPr>
          <p:nvPr>
            <p:ph type="sldNum" sz="quarter" idx="12"/>
          </p:nvPr>
        </p:nvSpPr>
        <p:spPr/>
        <p:txBody>
          <a:bodyPr/>
          <a:lstStyle/>
          <a:p>
            <a:fld id="{57871EFB-7B9E-4E86-A89E-697E8EBB06F2}" type="slidenum">
              <a:rPr lang="en-US" smtClean="0"/>
              <a:t>‹#›</a:t>
            </a:fld>
            <a:endParaRPr lang="en-US"/>
          </a:p>
        </p:txBody>
      </p:sp>
      <p:cxnSp>
        <p:nvCxnSpPr>
          <p:cNvPr id="13" name="Straight Connector 12">
            <a:extLst>
              <a:ext uri="{FF2B5EF4-FFF2-40B4-BE49-F238E27FC236}">
                <a16:creationId xmlns:a16="http://schemas.microsoft.com/office/drawing/2014/main" id="{C9F2BD78-1D6B-4742-9726-75646D91F4AC}"/>
              </a:ext>
            </a:extLst>
          </p:cNvPr>
          <p:cNvCxnSpPr>
            <a:cxnSpLocks/>
          </p:cNvCxnSpPr>
          <p:nvPr/>
        </p:nvCxnSpPr>
        <p:spPr>
          <a:xfrm>
            <a:off x="4610100" y="898989"/>
            <a:ext cx="0" cy="51387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1729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B5731-248B-49C2-93DE-8A3260C9FB3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46D4D5C5-3D5A-4F3D-8A08-7053DACF1F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9E5372-3FC6-4227-B2DD-6CB24E65178F}"/>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5" name="Footer Placeholder 4">
            <a:extLst>
              <a:ext uri="{FF2B5EF4-FFF2-40B4-BE49-F238E27FC236}">
                <a16:creationId xmlns:a16="http://schemas.microsoft.com/office/drawing/2014/main" id="{B7C1B1B1-B637-4E46-B64C-F082B54C20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5567AD-4B78-41F6-B814-726D4BD4CE50}"/>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3797295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674D5E-67E6-4C23-B80A-0C66B53315EB}"/>
              </a:ext>
            </a:extLst>
          </p:cNvPr>
          <p:cNvSpPr>
            <a:spLocks noGrp="1"/>
          </p:cNvSpPr>
          <p:nvPr>
            <p:ph type="title" orient="vert"/>
          </p:nvPr>
        </p:nvSpPr>
        <p:spPr>
          <a:xfrm>
            <a:off x="8724900" y="876299"/>
            <a:ext cx="2628900" cy="5181601"/>
          </a:xfrm>
        </p:spPr>
        <p:txBody>
          <a:bodyPr vert="eaVert" anchor="b"/>
          <a:lstStyle/>
          <a:p>
            <a:r>
              <a:rPr lang="en-US" dirty="0"/>
              <a:t>Click to edit Master title style</a:t>
            </a:r>
          </a:p>
        </p:txBody>
      </p:sp>
      <p:sp>
        <p:nvSpPr>
          <p:cNvPr id="3" name="Vertical Text Placeholder 2">
            <a:extLst>
              <a:ext uri="{FF2B5EF4-FFF2-40B4-BE49-F238E27FC236}">
                <a16:creationId xmlns:a16="http://schemas.microsoft.com/office/drawing/2014/main" id="{42FEFF2A-08E8-447D-85C7-7D5A9C422C9D}"/>
              </a:ext>
            </a:extLst>
          </p:cNvPr>
          <p:cNvSpPr>
            <a:spLocks noGrp="1"/>
          </p:cNvSpPr>
          <p:nvPr>
            <p:ph type="body" orient="vert" idx="1"/>
          </p:nvPr>
        </p:nvSpPr>
        <p:spPr>
          <a:xfrm>
            <a:off x="838200" y="876299"/>
            <a:ext cx="7734300" cy="51816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D40030D-E580-4B0C-B5A8-2C8A094D9D8A}"/>
              </a:ext>
            </a:extLst>
          </p:cNvPr>
          <p:cNvSpPr>
            <a:spLocks noGrp="1"/>
          </p:cNvSpPr>
          <p:nvPr>
            <p:ph type="dt" sz="half" idx="10"/>
          </p:nvPr>
        </p:nvSpPr>
        <p:spPr/>
        <p:txBody>
          <a:bodyPr/>
          <a:lstStyle/>
          <a:p>
            <a:fld id="{326951E3-958F-4611-B170-D081BA0250F9}" type="datetimeFigureOut">
              <a:rPr lang="en-US" smtClean="0"/>
              <a:t>9/7/2024</a:t>
            </a:fld>
            <a:endParaRPr lang="en-US"/>
          </a:p>
        </p:txBody>
      </p:sp>
      <p:sp>
        <p:nvSpPr>
          <p:cNvPr id="5" name="Footer Placeholder 4">
            <a:extLst>
              <a:ext uri="{FF2B5EF4-FFF2-40B4-BE49-F238E27FC236}">
                <a16:creationId xmlns:a16="http://schemas.microsoft.com/office/drawing/2014/main" id="{4F2DCAEB-1B6E-492E-918E-47179AF48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E4A38-A745-436E-9E33-63B9F81C0917}"/>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359148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55CCD-9814-2DAB-F76B-D9538290A4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67DF4FE-798C-10ED-96FE-F327BC0335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D9B4410-1930-CEDF-7234-8FFFF17E51E6}"/>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5" name="Footer Placeholder 4">
            <a:extLst>
              <a:ext uri="{FF2B5EF4-FFF2-40B4-BE49-F238E27FC236}">
                <a16:creationId xmlns:a16="http://schemas.microsoft.com/office/drawing/2014/main" id="{37884510-5541-0489-36E1-AA447BEBF0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D8BFC7-5456-3A4F-C581-8EC0F2DFABFB}"/>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7143956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17616-F061-D2D7-8BE9-AD260B6F434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CCECE5-321D-B784-B1F9-DB88774D9F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5B87FE-EBC9-BA96-27E0-161BA562377F}"/>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5" name="Footer Placeholder 4">
            <a:extLst>
              <a:ext uri="{FF2B5EF4-FFF2-40B4-BE49-F238E27FC236}">
                <a16:creationId xmlns:a16="http://schemas.microsoft.com/office/drawing/2014/main" id="{10174130-FEEF-A355-F4BB-4EFBE45FCE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DCC600-A43D-824B-E6D7-BDD62CF8D99B}"/>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42035882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DB81-818D-2264-654F-EF7C78B647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F421460-F6EC-B230-4FF2-63B0BD7A28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49F197-8749-62B7-3BDB-4A56F41AD3B1}"/>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5" name="Footer Placeholder 4">
            <a:extLst>
              <a:ext uri="{FF2B5EF4-FFF2-40B4-BE49-F238E27FC236}">
                <a16:creationId xmlns:a16="http://schemas.microsoft.com/office/drawing/2014/main" id="{A0AFD1E4-37A7-774B-CCF5-D49F14018B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61DA4E-4542-0D17-2847-14B34B77C557}"/>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33298752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816CF-6F9A-C4BB-78DD-B7F3D2CAAC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8BBC5D-ECCB-0490-211B-83A5D76BDE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7CCB7B-C1C0-BBCE-701B-E56B7ACF48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4BD71B-CBCD-09C6-3D87-28B8267D989F}"/>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6" name="Footer Placeholder 5">
            <a:extLst>
              <a:ext uri="{FF2B5EF4-FFF2-40B4-BE49-F238E27FC236}">
                <a16:creationId xmlns:a16="http://schemas.microsoft.com/office/drawing/2014/main" id="{B705E4B1-455E-7F08-5100-1E05C9FD9F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FA400B-2513-7679-F884-0FD66BC5D659}"/>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18080568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50499-62B5-2C90-788D-951A15BFECF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4F25C3C-BC18-F3CA-E7C4-1CAE680449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E76070-3AF0-8F47-EA19-27B0414AE1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2DEA896-B81F-FF63-B895-056645F629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015867-70AB-9CE2-23EB-E8A1A2C661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DC34C1E-6F42-534C-B5F1-33145302004D}"/>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8" name="Footer Placeholder 7">
            <a:extLst>
              <a:ext uri="{FF2B5EF4-FFF2-40B4-BE49-F238E27FC236}">
                <a16:creationId xmlns:a16="http://schemas.microsoft.com/office/drawing/2014/main" id="{F2302ACD-0593-36DB-5710-8D1701F4F46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80739D2-86C6-625D-E0BD-44156AFCC60E}"/>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12039673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83FA7-F741-F328-6D5C-10DE00333FE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002F3C9-6284-A6D6-6765-644FAB8F3D76}"/>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4" name="Footer Placeholder 3">
            <a:extLst>
              <a:ext uri="{FF2B5EF4-FFF2-40B4-BE49-F238E27FC236}">
                <a16:creationId xmlns:a16="http://schemas.microsoft.com/office/drawing/2014/main" id="{1FFC2355-2C0A-78AC-4614-0323D1D0FDF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A4E45D-CFBF-3A00-3E71-74A109170DBE}"/>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26349985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43D16F-2F04-9532-7BFF-86E598210858}"/>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3" name="Footer Placeholder 2">
            <a:extLst>
              <a:ext uri="{FF2B5EF4-FFF2-40B4-BE49-F238E27FC236}">
                <a16:creationId xmlns:a16="http://schemas.microsoft.com/office/drawing/2014/main" id="{AA4E65FC-4B41-1AA4-BB05-AEA3E360350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6F99F09-DC1B-871A-B20D-E59B3CFC3D41}"/>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41143856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4F23F-81A4-90AF-F9E6-59C2819EE0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9610676-E9BD-4354-B8DD-1DA8AD75DC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80492E5-ACDB-68DF-8B41-581203CE7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282C96-3F7B-9339-0C8A-7FD5B78C5008}"/>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6" name="Footer Placeholder 5">
            <a:extLst>
              <a:ext uri="{FF2B5EF4-FFF2-40B4-BE49-F238E27FC236}">
                <a16:creationId xmlns:a16="http://schemas.microsoft.com/office/drawing/2014/main" id="{CEFD3F7E-8287-DB91-690B-EED6383A3C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8854780-AF69-623C-6B1C-514195C2C573}"/>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12402388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7B7A-3192-294C-4772-131247DAAF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E01AB0-DE54-CE16-D53D-64596AB90A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0D3F72F-4CA4-A18B-98E0-48E20D5F7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97E74F-5BC6-DB14-B8BC-2DEE515ED1D7}"/>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6" name="Footer Placeholder 5">
            <a:extLst>
              <a:ext uri="{FF2B5EF4-FFF2-40B4-BE49-F238E27FC236}">
                <a16:creationId xmlns:a16="http://schemas.microsoft.com/office/drawing/2014/main" id="{BBDD30F5-12D9-B17A-A407-C19D0F78D5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AC1F28-9231-BD8B-D309-B3BC305CD6D6}"/>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38318645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F6652-BBFD-40DC-BDC5-3F5D6647C8C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2088DDD-9843-ADB6-DE04-80EA590790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DF6272-846D-75E9-EC60-23932573B2FA}"/>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5" name="Footer Placeholder 4">
            <a:extLst>
              <a:ext uri="{FF2B5EF4-FFF2-40B4-BE49-F238E27FC236}">
                <a16:creationId xmlns:a16="http://schemas.microsoft.com/office/drawing/2014/main" id="{D632EEC5-EEDB-E52F-B013-A91B551F07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747609-B1A5-24FC-D275-A71047BA934F}"/>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10246792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F6F893-4329-3713-A773-7001726783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D87A7E-23AC-45E9-7B8F-2FF1B495FE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A6E5A9-7BF6-6252-2E85-2A7A89F55DB9}"/>
              </a:ext>
            </a:extLst>
          </p:cNvPr>
          <p:cNvSpPr>
            <a:spLocks noGrp="1"/>
          </p:cNvSpPr>
          <p:nvPr>
            <p:ph type="dt" sz="half" idx="10"/>
          </p:nvPr>
        </p:nvSpPr>
        <p:spPr/>
        <p:txBody>
          <a:bodyPr/>
          <a:lstStyle/>
          <a:p>
            <a:fld id="{8620FA7F-0603-46B6-B802-448D01C8EE3F}" type="datetimeFigureOut">
              <a:rPr lang="en-GB" smtClean="0"/>
              <a:t>07/09/2024</a:t>
            </a:fld>
            <a:endParaRPr lang="en-GB"/>
          </a:p>
        </p:txBody>
      </p:sp>
      <p:sp>
        <p:nvSpPr>
          <p:cNvPr id="5" name="Footer Placeholder 4">
            <a:extLst>
              <a:ext uri="{FF2B5EF4-FFF2-40B4-BE49-F238E27FC236}">
                <a16:creationId xmlns:a16="http://schemas.microsoft.com/office/drawing/2014/main" id="{5C539F5A-8262-755D-2601-6033993236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666661-2484-FE10-83F3-82F709298B2D}"/>
              </a:ext>
            </a:extLst>
          </p:cNvPr>
          <p:cNvSpPr>
            <a:spLocks noGrp="1"/>
          </p:cNvSpPr>
          <p:nvPr>
            <p:ph type="sldNum" sz="quarter" idx="12"/>
          </p:nvPr>
        </p:nvSpPr>
        <p:spPr/>
        <p:txBody>
          <a:bodyPr/>
          <a:lstStyle/>
          <a:p>
            <a:fld id="{CD1CC53E-4E1A-440B-AFEC-4666AD9C4454}" type="slidenum">
              <a:rPr lang="en-GB" smtClean="0"/>
              <a:t>‹#›</a:t>
            </a:fld>
            <a:endParaRPr lang="en-GB"/>
          </a:p>
        </p:txBody>
      </p:sp>
    </p:spTree>
    <p:extLst>
      <p:ext uri="{BB962C8B-B14F-4D97-AF65-F5344CB8AC3E}">
        <p14:creationId xmlns:p14="http://schemas.microsoft.com/office/powerpoint/2010/main" val="24450987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98CBCD-166B-4F97-A6DF-DAA3BF2B25A3}"/>
              </a:ext>
            </a:extLst>
          </p:cNvPr>
          <p:cNvSpPr>
            <a:spLocks noGrp="1"/>
          </p:cNvSpPr>
          <p:nvPr>
            <p:ph type="title"/>
          </p:nvPr>
        </p:nvSpPr>
        <p:spPr>
          <a:xfrm>
            <a:off x="849760" y="876302"/>
            <a:ext cx="10427840" cy="108605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0664D6D9-636D-450B-839A-22AE0CED2315}"/>
              </a:ext>
            </a:extLst>
          </p:cNvPr>
          <p:cNvSpPr>
            <a:spLocks noGrp="1"/>
          </p:cNvSpPr>
          <p:nvPr>
            <p:ph type="body" idx="1"/>
          </p:nvPr>
        </p:nvSpPr>
        <p:spPr>
          <a:xfrm>
            <a:off x="849758" y="2065984"/>
            <a:ext cx="10427841" cy="3903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FE6CAEC-1EE5-4B71-9646-5C378EEBEFE8}"/>
              </a:ext>
            </a:extLst>
          </p:cNvPr>
          <p:cNvSpPr>
            <a:spLocks noGrp="1"/>
          </p:cNvSpPr>
          <p:nvPr>
            <p:ph type="dt" sz="half" idx="2"/>
          </p:nvPr>
        </p:nvSpPr>
        <p:spPr>
          <a:xfrm>
            <a:off x="7382838" y="6356350"/>
            <a:ext cx="3361362" cy="365125"/>
          </a:xfrm>
          <a:prstGeom prst="rect">
            <a:avLst/>
          </a:prstGeom>
        </p:spPr>
        <p:txBody>
          <a:bodyPr vert="horz" lIns="91440" tIns="45720" rIns="91440" bIns="45720" rtlCol="0" anchor="ctr"/>
          <a:lstStyle>
            <a:lvl1pPr algn="r">
              <a:defRPr sz="900">
                <a:solidFill>
                  <a:schemeClr val="tx2"/>
                </a:solidFill>
              </a:defRPr>
            </a:lvl1pPr>
          </a:lstStyle>
          <a:p>
            <a:fld id="{326951E3-958F-4611-B170-D081BA0250F9}" type="datetimeFigureOut">
              <a:rPr lang="en-US" smtClean="0"/>
              <a:pPr/>
              <a:t>9/7/2024</a:t>
            </a:fld>
            <a:endParaRPr lang="en-US" dirty="0"/>
          </a:p>
        </p:txBody>
      </p:sp>
      <p:sp>
        <p:nvSpPr>
          <p:cNvPr id="5" name="Footer Placeholder 4">
            <a:extLst>
              <a:ext uri="{FF2B5EF4-FFF2-40B4-BE49-F238E27FC236}">
                <a16:creationId xmlns:a16="http://schemas.microsoft.com/office/drawing/2014/main" id="{66570EF8-70B2-4AFC-8388-691A146AA75A}"/>
              </a:ext>
            </a:extLst>
          </p:cNvPr>
          <p:cNvSpPr>
            <a:spLocks noGrp="1"/>
          </p:cNvSpPr>
          <p:nvPr>
            <p:ph type="ftr" sz="quarter" idx="3"/>
          </p:nvPr>
        </p:nvSpPr>
        <p:spPr>
          <a:xfrm>
            <a:off x="858748" y="6356350"/>
            <a:ext cx="4114800" cy="365125"/>
          </a:xfrm>
          <a:prstGeom prst="rect">
            <a:avLst/>
          </a:prstGeom>
        </p:spPr>
        <p:txBody>
          <a:bodyPr vert="horz" lIns="91440" tIns="45720" rIns="91440" bIns="45720" rtlCol="0" anchor="ctr"/>
          <a:lstStyle>
            <a:lvl1pPr algn="l">
              <a:defRPr sz="900" cap="none" spc="0" baseline="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id="{52F07DC7-D05C-4038-B51A-F00B7B9C996A}"/>
              </a:ext>
            </a:extLst>
          </p:cNvPr>
          <p:cNvSpPr>
            <a:spLocks noGrp="1"/>
          </p:cNvSpPr>
          <p:nvPr>
            <p:ph type="sldNum" sz="quarter" idx="4"/>
          </p:nvPr>
        </p:nvSpPr>
        <p:spPr>
          <a:xfrm>
            <a:off x="10820400" y="6356350"/>
            <a:ext cx="617669" cy="365125"/>
          </a:xfrm>
          <a:prstGeom prst="rect">
            <a:avLst/>
          </a:prstGeom>
        </p:spPr>
        <p:txBody>
          <a:bodyPr vert="horz" lIns="91440" tIns="45720" rIns="91440" bIns="45720" rtlCol="0" anchor="ctr"/>
          <a:lstStyle>
            <a:lvl1pPr algn="r">
              <a:defRPr sz="900" i="1">
                <a:solidFill>
                  <a:schemeClr val="tx2"/>
                </a:solidFill>
              </a:defRPr>
            </a:lvl1pPr>
          </a:lstStyle>
          <a:p>
            <a:fld id="{57871EFB-7B9E-4E86-A89E-697E8EBB06F2}" type="slidenum">
              <a:rPr lang="en-US" smtClean="0"/>
              <a:pPr/>
              <a:t>‹#›</a:t>
            </a:fld>
            <a:endParaRPr lang="en-US" dirty="0"/>
          </a:p>
        </p:txBody>
      </p:sp>
      <p:cxnSp>
        <p:nvCxnSpPr>
          <p:cNvPr id="34" name="Straight Connector 33">
            <a:extLst>
              <a:ext uri="{FF2B5EF4-FFF2-40B4-BE49-F238E27FC236}">
                <a16:creationId xmlns:a16="http://schemas.microsoft.com/office/drawing/2014/main" id="{EAD4CCDA-06BF-4D2A-B44F-195AEC0B5B22}"/>
              </a:ext>
            </a:extLst>
          </p:cNvPr>
          <p:cNvCxnSpPr>
            <a:cxnSpLocks/>
          </p:cNvCxnSpPr>
          <p:nvPr/>
        </p:nvCxnSpPr>
        <p:spPr>
          <a:xfrm>
            <a:off x="952498" y="6252722"/>
            <a:ext cx="10325101" cy="0"/>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06916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13" r:id="rId4"/>
    <p:sldLayoutId id="2147483714" r:id="rId5"/>
    <p:sldLayoutId id="2147483719" r:id="rId6"/>
    <p:sldLayoutId id="2147483715" r:id="rId7"/>
    <p:sldLayoutId id="2147483716" r:id="rId8"/>
    <p:sldLayoutId id="2147483717" r:id="rId9"/>
    <p:sldLayoutId id="2147483718" r:id="rId10"/>
    <p:sldLayoutId id="2147483720"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SzPct val="70000"/>
        <a:buFont typeface="Arial" panose="020B0604020202020204" pitchFamily="34" charset="0"/>
        <a:buChar char="•"/>
        <a:defRPr sz="2000" kern="1200">
          <a:solidFill>
            <a:schemeClr val="tx2"/>
          </a:solidFill>
          <a:latin typeface="+mn-lt"/>
          <a:ea typeface="+mn-ea"/>
          <a:cs typeface="+mn-cs"/>
        </a:defRPr>
      </a:lvl1pPr>
      <a:lvl2pPr marL="274320" indent="0" algn="l" defTabSz="914400" rtl="0" eaLnBrk="1" latinLnBrk="0" hangingPunct="1">
        <a:lnSpc>
          <a:spcPct val="120000"/>
        </a:lnSpc>
        <a:spcBef>
          <a:spcPts val="500"/>
        </a:spcBef>
        <a:buSzPct val="70000"/>
        <a:buFontTx/>
        <a:buNone/>
        <a:defRPr sz="1800" i="1" kern="1200">
          <a:solidFill>
            <a:schemeClr val="tx2"/>
          </a:solidFill>
          <a:latin typeface="+mn-lt"/>
          <a:ea typeface="+mn-ea"/>
          <a:cs typeface="+mn-cs"/>
        </a:defRPr>
      </a:lvl2pPr>
      <a:lvl3pPr marL="502920" indent="-228600" algn="l" defTabSz="914400" rtl="0" eaLnBrk="1" latinLnBrk="0" hangingPunct="1">
        <a:lnSpc>
          <a:spcPct val="120000"/>
        </a:lnSpc>
        <a:spcBef>
          <a:spcPts val="500"/>
        </a:spcBef>
        <a:buSzPct val="70000"/>
        <a:buFont typeface="Arial" panose="020B0604020202020204" pitchFamily="34" charset="0"/>
        <a:buChar char="•"/>
        <a:defRPr sz="1800" kern="1200">
          <a:solidFill>
            <a:schemeClr val="tx2"/>
          </a:solidFill>
          <a:latin typeface="+mn-lt"/>
          <a:ea typeface="+mn-ea"/>
          <a:cs typeface="+mn-cs"/>
        </a:defRPr>
      </a:lvl3pPr>
      <a:lvl4pPr marL="548640" indent="0" algn="l" defTabSz="914400" rtl="0" eaLnBrk="1" latinLnBrk="0" hangingPunct="1">
        <a:lnSpc>
          <a:spcPct val="120000"/>
        </a:lnSpc>
        <a:spcBef>
          <a:spcPts val="500"/>
        </a:spcBef>
        <a:buSzPct val="70000"/>
        <a:buFont typeface="Arial" panose="020B0604020202020204" pitchFamily="34" charset="0"/>
        <a:buNone/>
        <a:defRPr sz="1600" i="1" kern="1200">
          <a:solidFill>
            <a:schemeClr val="tx2"/>
          </a:solidFill>
          <a:latin typeface="+mn-lt"/>
          <a:ea typeface="+mn-ea"/>
          <a:cs typeface="+mn-cs"/>
        </a:defRPr>
      </a:lvl4pPr>
      <a:lvl5pPr marL="822960" indent="-228600" algn="l" defTabSz="914400" rtl="0" eaLnBrk="1" latinLnBrk="0" hangingPunct="1">
        <a:lnSpc>
          <a:spcPct val="120000"/>
        </a:lnSpc>
        <a:spcBef>
          <a:spcPts val="500"/>
        </a:spcBef>
        <a:buSzPct val="7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FFB0E2-32C2-5D4A-2E52-CDB6B964ED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6A3DB6-5710-F87C-1F65-238B11CAD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D40D4C-5558-C39F-2D23-E43E415E0E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20FA7F-0603-46B6-B802-448D01C8EE3F}" type="datetimeFigureOut">
              <a:rPr lang="en-GB" smtClean="0"/>
              <a:t>07/09/2024</a:t>
            </a:fld>
            <a:endParaRPr lang="en-GB"/>
          </a:p>
        </p:txBody>
      </p:sp>
      <p:sp>
        <p:nvSpPr>
          <p:cNvPr id="5" name="Footer Placeholder 4">
            <a:extLst>
              <a:ext uri="{FF2B5EF4-FFF2-40B4-BE49-F238E27FC236}">
                <a16:creationId xmlns:a16="http://schemas.microsoft.com/office/drawing/2014/main" id="{BEAEE088-5E07-C135-4B98-8758D20FEE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8504D7F-4363-219E-6731-C460DBD2FE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1CC53E-4E1A-440B-AFEC-4666AD9C4454}" type="slidenum">
              <a:rPr lang="en-GB" smtClean="0"/>
              <a:t>‹#›</a:t>
            </a:fld>
            <a:endParaRPr lang="en-GB"/>
          </a:p>
        </p:txBody>
      </p:sp>
    </p:spTree>
    <p:extLst>
      <p:ext uri="{BB962C8B-B14F-4D97-AF65-F5344CB8AC3E}">
        <p14:creationId xmlns:p14="http://schemas.microsoft.com/office/powerpoint/2010/main" val="388858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 Id="rId5" Type="http://schemas.openxmlformats.org/officeDocument/2006/relationships/image" Target="../media/image11.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12.png"/><Relationship Id="rId1" Type="http://schemas.openxmlformats.org/officeDocument/2006/relationships/slideLayout" Target="../slideLayouts/slideLayout18.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18.xml"/><Relationship Id="rId6" Type="http://schemas.openxmlformats.org/officeDocument/2006/relationships/image" Target="../media/image18.png"/><Relationship Id="rId5" Type="http://schemas.microsoft.com/office/2007/relationships/hdphoto" Target="../media/hdphoto6.wdp"/><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12.png"/><Relationship Id="rId1" Type="http://schemas.openxmlformats.org/officeDocument/2006/relationships/slideLayout" Target="../slideLayouts/slideLayout18.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13.png"/><Relationship Id="rId9"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1BC5A67-118C-4E4F-B36D-98915F747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3EFEB3D-165E-D956-69A6-558560FD188E}"/>
              </a:ext>
            </a:extLst>
          </p:cNvPr>
          <p:cNvPicPr>
            <a:picLocks noChangeAspect="1"/>
          </p:cNvPicPr>
          <p:nvPr/>
        </p:nvPicPr>
        <p:blipFill>
          <a:blip r:embed="rId2">
            <a:alphaModFix amt="60000"/>
          </a:blip>
          <a:srcRect r="11080"/>
          <a:stretch/>
        </p:blipFill>
        <p:spPr>
          <a:xfrm>
            <a:off x="-4199" y="13865"/>
            <a:ext cx="12196199" cy="6857990"/>
          </a:xfrm>
          <a:prstGeom prst="rect">
            <a:avLst/>
          </a:prstGeom>
        </p:spPr>
      </p:pic>
      <p:sp>
        <p:nvSpPr>
          <p:cNvPr id="18" name="Freeform: Shape 17">
            <a:extLst>
              <a:ext uri="{FF2B5EF4-FFF2-40B4-BE49-F238E27FC236}">
                <a16:creationId xmlns:a16="http://schemas.microsoft.com/office/drawing/2014/main" id="{820F8B35-FE0B-427D-9196-5DB8CC697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06494" y="859953"/>
            <a:ext cx="4379010" cy="5197947"/>
          </a:xfrm>
          <a:custGeom>
            <a:avLst/>
            <a:gdLst>
              <a:gd name="connsiteX0" fmla="*/ 2209538 w 4419600"/>
              <a:gd name="connsiteY0" fmla="*/ 0 h 5246128"/>
              <a:gd name="connsiteX1" fmla="*/ 2210062 w 4419600"/>
              <a:gd name="connsiteY1" fmla="*/ 0 h 5246128"/>
              <a:gd name="connsiteX2" fmla="*/ 4419600 w 4419600"/>
              <a:gd name="connsiteY2" fmla="*/ 2209541 h 5246128"/>
              <a:gd name="connsiteX3" fmla="*/ 4419600 w 4419600"/>
              <a:gd name="connsiteY3" fmla="*/ 2480538 h 5246128"/>
              <a:gd name="connsiteX4" fmla="*/ 4419600 w 4419600"/>
              <a:gd name="connsiteY4" fmla="*/ 4975131 h 5246128"/>
              <a:gd name="connsiteX5" fmla="*/ 4419600 w 4419600"/>
              <a:gd name="connsiteY5" fmla="*/ 5246128 h 5246128"/>
              <a:gd name="connsiteX6" fmla="*/ 0 w 4419600"/>
              <a:gd name="connsiteY6" fmla="*/ 5246128 h 5246128"/>
              <a:gd name="connsiteX7" fmla="*/ 0 w 4419600"/>
              <a:gd name="connsiteY7" fmla="*/ 4975131 h 5246128"/>
              <a:gd name="connsiteX8" fmla="*/ 0 w 4419600"/>
              <a:gd name="connsiteY8" fmla="*/ 2480538 h 5246128"/>
              <a:gd name="connsiteX9" fmla="*/ 0 w 4419600"/>
              <a:gd name="connsiteY9" fmla="*/ 2209541 h 5246128"/>
              <a:gd name="connsiteX10" fmla="*/ 2209538 w 4419600"/>
              <a:gd name="connsiteY10" fmla="*/ 0 h 5246128"/>
              <a:gd name="connsiteX0" fmla="*/ 2209538 w 4419600"/>
              <a:gd name="connsiteY0" fmla="*/ 0 h 5246128"/>
              <a:gd name="connsiteX1" fmla="*/ 2210062 w 4419600"/>
              <a:gd name="connsiteY1" fmla="*/ 0 h 5246128"/>
              <a:gd name="connsiteX2" fmla="*/ 4419600 w 4419600"/>
              <a:gd name="connsiteY2" fmla="*/ 2209541 h 5246128"/>
              <a:gd name="connsiteX3" fmla="*/ 4419600 w 4419600"/>
              <a:gd name="connsiteY3" fmla="*/ 4975131 h 5246128"/>
              <a:gd name="connsiteX4" fmla="*/ 4419600 w 4419600"/>
              <a:gd name="connsiteY4" fmla="*/ 5246128 h 5246128"/>
              <a:gd name="connsiteX5" fmla="*/ 0 w 4419600"/>
              <a:gd name="connsiteY5" fmla="*/ 5246128 h 5246128"/>
              <a:gd name="connsiteX6" fmla="*/ 0 w 4419600"/>
              <a:gd name="connsiteY6" fmla="*/ 4975131 h 5246128"/>
              <a:gd name="connsiteX7" fmla="*/ 0 w 4419600"/>
              <a:gd name="connsiteY7" fmla="*/ 2480538 h 5246128"/>
              <a:gd name="connsiteX8" fmla="*/ 0 w 4419600"/>
              <a:gd name="connsiteY8" fmla="*/ 2209541 h 5246128"/>
              <a:gd name="connsiteX9" fmla="*/ 2209538 w 4419600"/>
              <a:gd name="connsiteY9" fmla="*/ 0 h 5246128"/>
              <a:gd name="connsiteX0" fmla="*/ 2209538 w 4419600"/>
              <a:gd name="connsiteY0" fmla="*/ 0 h 5246128"/>
              <a:gd name="connsiteX1" fmla="*/ 2210062 w 4419600"/>
              <a:gd name="connsiteY1" fmla="*/ 0 h 5246128"/>
              <a:gd name="connsiteX2" fmla="*/ 4419600 w 4419600"/>
              <a:gd name="connsiteY2" fmla="*/ 2209541 h 5246128"/>
              <a:gd name="connsiteX3" fmla="*/ 4419600 w 4419600"/>
              <a:gd name="connsiteY3" fmla="*/ 5246128 h 5246128"/>
              <a:gd name="connsiteX4" fmla="*/ 0 w 4419600"/>
              <a:gd name="connsiteY4" fmla="*/ 5246128 h 5246128"/>
              <a:gd name="connsiteX5" fmla="*/ 0 w 4419600"/>
              <a:gd name="connsiteY5" fmla="*/ 4975131 h 5246128"/>
              <a:gd name="connsiteX6" fmla="*/ 0 w 4419600"/>
              <a:gd name="connsiteY6" fmla="*/ 2480538 h 5246128"/>
              <a:gd name="connsiteX7" fmla="*/ 0 w 4419600"/>
              <a:gd name="connsiteY7" fmla="*/ 2209541 h 5246128"/>
              <a:gd name="connsiteX8" fmla="*/ 2209538 w 4419600"/>
              <a:gd name="connsiteY8" fmla="*/ 0 h 5246128"/>
              <a:gd name="connsiteX0" fmla="*/ 2209538 w 4419600"/>
              <a:gd name="connsiteY0" fmla="*/ 0 h 5246128"/>
              <a:gd name="connsiteX1" fmla="*/ 2210062 w 4419600"/>
              <a:gd name="connsiteY1" fmla="*/ 0 h 5246128"/>
              <a:gd name="connsiteX2" fmla="*/ 4419600 w 4419600"/>
              <a:gd name="connsiteY2" fmla="*/ 2209541 h 5246128"/>
              <a:gd name="connsiteX3" fmla="*/ 4419600 w 4419600"/>
              <a:gd name="connsiteY3" fmla="*/ 5246128 h 5246128"/>
              <a:gd name="connsiteX4" fmla="*/ 0 w 4419600"/>
              <a:gd name="connsiteY4" fmla="*/ 5246128 h 5246128"/>
              <a:gd name="connsiteX5" fmla="*/ 0 w 4419600"/>
              <a:gd name="connsiteY5" fmla="*/ 2480538 h 5246128"/>
              <a:gd name="connsiteX6" fmla="*/ 0 w 4419600"/>
              <a:gd name="connsiteY6" fmla="*/ 2209541 h 5246128"/>
              <a:gd name="connsiteX7" fmla="*/ 2209538 w 4419600"/>
              <a:gd name="connsiteY7" fmla="*/ 0 h 524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9600" h="5246128">
                <a:moveTo>
                  <a:pt x="2209538" y="0"/>
                </a:moveTo>
                <a:lnTo>
                  <a:pt x="2210062" y="0"/>
                </a:lnTo>
                <a:cubicBezTo>
                  <a:pt x="3430375" y="0"/>
                  <a:pt x="4419600" y="989251"/>
                  <a:pt x="4419600" y="2209541"/>
                </a:cubicBezTo>
                <a:lnTo>
                  <a:pt x="4419600" y="5246128"/>
                </a:lnTo>
                <a:lnTo>
                  <a:pt x="0" y="5246128"/>
                </a:lnTo>
                <a:lnTo>
                  <a:pt x="0" y="2480538"/>
                </a:lnTo>
                <a:lnTo>
                  <a:pt x="0" y="2209541"/>
                </a:lnTo>
                <a:cubicBezTo>
                  <a:pt x="0" y="989251"/>
                  <a:pt x="989222" y="0"/>
                  <a:pt x="2209538" y="0"/>
                </a:cubicBezTo>
                <a:close/>
              </a:path>
            </a:pathLst>
          </a:cu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2661849" y="1921623"/>
            <a:ext cx="6868301" cy="1750731"/>
          </a:xfrm>
        </p:spPr>
        <p:txBody>
          <a:bodyPr anchor="b">
            <a:normAutofit/>
          </a:bodyPr>
          <a:lstStyle/>
          <a:p>
            <a:pPr algn="ctr"/>
            <a:r>
              <a:rPr lang="en-GB" dirty="0">
                <a:solidFill>
                  <a:srgbClr val="FFFFFF"/>
                </a:solidFill>
              </a:rPr>
              <a:t>Search me O God and know my heart</a:t>
            </a:r>
          </a:p>
        </p:txBody>
      </p:sp>
      <p:sp>
        <p:nvSpPr>
          <p:cNvPr id="3" name="Subtitle 2"/>
          <p:cNvSpPr>
            <a:spLocks noGrp="1"/>
          </p:cNvSpPr>
          <p:nvPr>
            <p:ph type="subTitle" idx="1"/>
          </p:nvPr>
        </p:nvSpPr>
        <p:spPr>
          <a:xfrm>
            <a:off x="4448496" y="4936376"/>
            <a:ext cx="3295006" cy="847166"/>
          </a:xfrm>
        </p:spPr>
        <p:txBody>
          <a:bodyPr vert="horz" lIns="91440" tIns="45720" rIns="91440" bIns="45720" rtlCol="0">
            <a:normAutofit/>
          </a:bodyPr>
          <a:lstStyle/>
          <a:p>
            <a:pPr algn="ctr"/>
            <a:r>
              <a:rPr lang="en-GB">
                <a:solidFill>
                  <a:srgbClr val="FFFFFF"/>
                </a:solidFill>
              </a:rPr>
              <a:t>Acts 5</a:t>
            </a:r>
          </a:p>
        </p:txBody>
      </p:sp>
      <p:cxnSp>
        <p:nvCxnSpPr>
          <p:cNvPr id="20" name="Straight Connector 19">
            <a:extLst>
              <a:ext uri="{FF2B5EF4-FFF2-40B4-BE49-F238E27FC236}">
                <a16:creationId xmlns:a16="http://schemas.microsoft.com/office/drawing/2014/main" id="{EF59B18A-94FC-4D49-98EB-BEC65B321A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376602" y="4316294"/>
            <a:ext cx="1458419" cy="0"/>
          </a:xfrm>
          <a:prstGeom prst="line">
            <a:avLst/>
          </a:prstGeom>
          <a:ln w="10795">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F02845A-8571-40C5-9F56-8F9B3F7C4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3106C1-CFD4-2104-0286-705741BFF050}"/>
              </a:ext>
            </a:extLst>
          </p:cNvPr>
          <p:cNvSpPr>
            <a:spLocks noGrp="1"/>
          </p:cNvSpPr>
          <p:nvPr>
            <p:ph type="title"/>
          </p:nvPr>
        </p:nvSpPr>
        <p:spPr>
          <a:xfrm>
            <a:off x="5152238" y="166570"/>
            <a:ext cx="6125361" cy="1560083"/>
          </a:xfrm>
        </p:spPr>
        <p:txBody>
          <a:bodyPr>
            <a:normAutofit/>
          </a:bodyPr>
          <a:lstStyle/>
          <a:p>
            <a:r>
              <a:rPr lang="en-GB" dirty="0"/>
              <a:t>Acts 5:1-11</a:t>
            </a:r>
            <a:endParaRPr lang="en-US" dirty="0"/>
          </a:p>
        </p:txBody>
      </p:sp>
      <p:pic>
        <p:nvPicPr>
          <p:cNvPr id="5" name="Picture 4" descr="Old wrinkled hands with some coins">
            <a:extLst>
              <a:ext uri="{FF2B5EF4-FFF2-40B4-BE49-F238E27FC236}">
                <a16:creationId xmlns:a16="http://schemas.microsoft.com/office/drawing/2014/main" id="{E861E1EE-9BBF-7CFB-92AA-5CD3F9588432}"/>
              </a:ext>
            </a:extLst>
          </p:cNvPr>
          <p:cNvPicPr>
            <a:picLocks noChangeAspect="1"/>
          </p:cNvPicPr>
          <p:nvPr/>
        </p:nvPicPr>
        <p:blipFill>
          <a:blip r:embed="rId3"/>
          <a:srcRect l="17089" r="38212" b="-7"/>
          <a:stretch/>
        </p:blipFill>
        <p:spPr>
          <a:xfrm>
            <a:off x="1" y="-16591"/>
            <a:ext cx="4610100" cy="6874591"/>
          </a:xfrm>
          <a:prstGeom prst="rect">
            <a:avLst/>
          </a:prstGeom>
        </p:spPr>
      </p:pic>
      <p:cxnSp>
        <p:nvCxnSpPr>
          <p:cNvPr id="11" name="Straight Connector 10">
            <a:extLst>
              <a:ext uri="{FF2B5EF4-FFF2-40B4-BE49-F238E27FC236}">
                <a16:creationId xmlns:a16="http://schemas.microsoft.com/office/drawing/2014/main" id="{F30BB598-81B4-41BB-BC44-CD9C29AE2E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0145" y="2871627"/>
            <a:ext cx="0" cy="3186701"/>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9229CE-BF9A-0B8B-2DF7-EA4D444E0613}"/>
              </a:ext>
            </a:extLst>
          </p:cNvPr>
          <p:cNvSpPr>
            <a:spLocks noGrp="1"/>
          </p:cNvSpPr>
          <p:nvPr>
            <p:ph idx="1"/>
          </p:nvPr>
        </p:nvSpPr>
        <p:spPr>
          <a:xfrm>
            <a:off x="5566109" y="1847981"/>
            <a:ext cx="6031749" cy="3494854"/>
          </a:xfrm>
        </p:spPr>
        <p:txBody>
          <a:bodyPr vert="horz" lIns="91440" tIns="45720" rIns="91440" bIns="45720" rtlCol="0" anchor="t">
            <a:noAutofit/>
          </a:bodyPr>
          <a:lstStyle/>
          <a:p>
            <a:pPr>
              <a:lnSpc>
                <a:spcPct val="110000"/>
              </a:lnSpc>
              <a:buNone/>
            </a:pPr>
            <a:r>
              <a:rPr lang="en-GB" sz="1600" dirty="0">
                <a:latin typeface="system-ui"/>
              </a:rPr>
              <a:t>Now a man named Ananias, together with his wife Sapphira, also sold a piece of property. </a:t>
            </a:r>
            <a:r>
              <a:rPr lang="en-GB" sz="1600" b="1" baseline="30000" dirty="0">
                <a:latin typeface="system-ui"/>
              </a:rPr>
              <a:t>2 </a:t>
            </a:r>
            <a:r>
              <a:rPr lang="en-GB" sz="1600" dirty="0">
                <a:latin typeface="system-ui"/>
              </a:rPr>
              <a:t>With his wife’s full knowledge he kept back part of the money for himself, but brought the rest and put it at the apostles’ feet.</a:t>
            </a:r>
            <a:endParaRPr lang="en-US" sz="1600"/>
          </a:p>
          <a:p>
            <a:pPr>
              <a:lnSpc>
                <a:spcPct val="110000"/>
              </a:lnSpc>
              <a:buNone/>
            </a:pPr>
            <a:r>
              <a:rPr lang="en-GB" sz="1600" b="1" baseline="30000" dirty="0">
                <a:latin typeface="system-ui"/>
              </a:rPr>
              <a:t>3 </a:t>
            </a:r>
            <a:r>
              <a:rPr lang="en-GB" sz="1600" dirty="0">
                <a:latin typeface="system-ui"/>
              </a:rPr>
              <a:t>Then Peter said, “Ananias, how is it that Satan has so filled your heart that you have lied to the Holy Spirit and have kept for yourself some of the money you received for the land? </a:t>
            </a:r>
            <a:r>
              <a:rPr lang="en-GB" sz="1600" b="1" baseline="30000" dirty="0">
                <a:latin typeface="system-ui"/>
              </a:rPr>
              <a:t>4 </a:t>
            </a:r>
            <a:r>
              <a:rPr lang="en-GB" sz="1600" dirty="0">
                <a:latin typeface="system-ui"/>
              </a:rPr>
              <a:t>Didn’t it belong to you before it was sold? And after it was sold, wasn’t the money at your disposal? What made you think of doing such a thing? You have not lied just to human beings but to God.”</a:t>
            </a:r>
            <a:endParaRPr lang="en-GB" sz="1600"/>
          </a:p>
          <a:p>
            <a:pPr>
              <a:lnSpc>
                <a:spcPct val="110000"/>
              </a:lnSpc>
              <a:buNone/>
            </a:pPr>
            <a:r>
              <a:rPr lang="en-GB" sz="1600" b="1" baseline="30000" dirty="0">
                <a:latin typeface="system-ui"/>
              </a:rPr>
              <a:t>5 </a:t>
            </a:r>
            <a:r>
              <a:rPr lang="en-GB" sz="1600" dirty="0">
                <a:latin typeface="system-ui"/>
              </a:rPr>
              <a:t>When Ananias heard this, he fell down and died. And great fear seized all who heard what had happened. </a:t>
            </a:r>
            <a:r>
              <a:rPr lang="en-GB" sz="1600" b="1" baseline="30000" dirty="0">
                <a:latin typeface="system-ui"/>
              </a:rPr>
              <a:t>6 </a:t>
            </a:r>
            <a:r>
              <a:rPr lang="en-GB" sz="1600" dirty="0">
                <a:latin typeface="system-ui"/>
              </a:rPr>
              <a:t>Then some young men came forward, wrapped up his body, and carried him out and buried him.</a:t>
            </a:r>
            <a:endParaRPr lang="en-GB" sz="1600"/>
          </a:p>
        </p:txBody>
      </p:sp>
    </p:spTree>
    <p:extLst>
      <p:ext uri="{BB962C8B-B14F-4D97-AF65-F5344CB8AC3E}">
        <p14:creationId xmlns:p14="http://schemas.microsoft.com/office/powerpoint/2010/main" val="2217269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F02845A-8571-40C5-9F56-8F9B3F7C4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3106C1-CFD4-2104-0286-705741BFF050}"/>
              </a:ext>
            </a:extLst>
          </p:cNvPr>
          <p:cNvSpPr>
            <a:spLocks noGrp="1"/>
          </p:cNvSpPr>
          <p:nvPr>
            <p:ph type="title"/>
          </p:nvPr>
        </p:nvSpPr>
        <p:spPr>
          <a:xfrm>
            <a:off x="355984" y="918"/>
            <a:ext cx="4569407" cy="1560083"/>
          </a:xfrm>
        </p:spPr>
        <p:txBody>
          <a:bodyPr>
            <a:normAutofit/>
          </a:bodyPr>
          <a:lstStyle/>
          <a:p>
            <a:r>
              <a:rPr lang="en-GB" dirty="0"/>
              <a:t>Acts 5:1-11</a:t>
            </a:r>
            <a:endParaRPr lang="en-US" dirty="0"/>
          </a:p>
        </p:txBody>
      </p:sp>
      <p:cxnSp>
        <p:nvCxnSpPr>
          <p:cNvPr id="18" name="Straight Connector 17">
            <a:extLst>
              <a:ext uri="{FF2B5EF4-FFF2-40B4-BE49-F238E27FC236}">
                <a16:creationId xmlns:a16="http://schemas.microsoft.com/office/drawing/2014/main" id="{F30BB598-81B4-41BB-BC44-CD9C29AE2E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52500" y="2871627"/>
            <a:ext cx="0" cy="3186701"/>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9229CE-BF9A-0B8B-2DF7-EA4D444E0613}"/>
              </a:ext>
            </a:extLst>
          </p:cNvPr>
          <p:cNvSpPr>
            <a:spLocks noGrp="1"/>
          </p:cNvSpPr>
          <p:nvPr>
            <p:ph idx="1"/>
          </p:nvPr>
        </p:nvSpPr>
        <p:spPr>
          <a:xfrm>
            <a:off x="918469" y="1560849"/>
            <a:ext cx="5900404" cy="3203776"/>
          </a:xfrm>
        </p:spPr>
        <p:txBody>
          <a:bodyPr vert="horz" lIns="91440" tIns="45720" rIns="91440" bIns="45720" rtlCol="0" anchor="t">
            <a:noAutofit/>
          </a:bodyPr>
          <a:lstStyle/>
          <a:p>
            <a:pPr>
              <a:lnSpc>
                <a:spcPct val="110000"/>
              </a:lnSpc>
              <a:buNone/>
            </a:pPr>
            <a:r>
              <a:rPr lang="en-GB" sz="1800" b="1" baseline="30000" dirty="0">
                <a:latin typeface="system-ui"/>
              </a:rPr>
              <a:t>7 </a:t>
            </a:r>
            <a:r>
              <a:rPr lang="en-GB" sz="1800" dirty="0">
                <a:latin typeface="system-ui"/>
              </a:rPr>
              <a:t>About three hours later his wife came in, not knowing what had happened. </a:t>
            </a:r>
            <a:r>
              <a:rPr lang="en-GB" sz="1800" b="1" baseline="30000" dirty="0">
                <a:latin typeface="system-ui"/>
              </a:rPr>
              <a:t>8 </a:t>
            </a:r>
            <a:r>
              <a:rPr lang="en-GB" sz="1800" dirty="0">
                <a:latin typeface="system-ui"/>
              </a:rPr>
              <a:t>Peter asked her, “Tell me, is this the price you and Ananias got for the land?”</a:t>
            </a:r>
            <a:endParaRPr lang="en-GB" sz="1800" dirty="0"/>
          </a:p>
          <a:p>
            <a:pPr>
              <a:lnSpc>
                <a:spcPct val="110000"/>
              </a:lnSpc>
              <a:buNone/>
            </a:pPr>
            <a:r>
              <a:rPr lang="en-GB" sz="1800" dirty="0">
                <a:latin typeface="system-ui"/>
              </a:rPr>
              <a:t>“Yes,” she said, “that is the price.”</a:t>
            </a:r>
            <a:endParaRPr lang="en-GB" sz="1800" dirty="0"/>
          </a:p>
          <a:p>
            <a:pPr>
              <a:lnSpc>
                <a:spcPct val="110000"/>
              </a:lnSpc>
              <a:buNone/>
            </a:pPr>
            <a:r>
              <a:rPr lang="en-GB" sz="1800" b="1" baseline="30000" dirty="0">
                <a:latin typeface="system-ui"/>
              </a:rPr>
              <a:t>9 </a:t>
            </a:r>
            <a:r>
              <a:rPr lang="en-GB" sz="1800" dirty="0">
                <a:latin typeface="system-ui"/>
              </a:rPr>
              <a:t>Peter said to her, “How could you conspire to test the Spirit of the Lord? Listen! The feet of the men who buried your husband are at the door, and they will carry you out also.”</a:t>
            </a:r>
            <a:endParaRPr lang="en-GB" sz="1800" dirty="0"/>
          </a:p>
          <a:p>
            <a:pPr>
              <a:lnSpc>
                <a:spcPct val="110000"/>
              </a:lnSpc>
              <a:buNone/>
            </a:pPr>
            <a:r>
              <a:rPr lang="en-GB" sz="1800" b="1" baseline="30000" dirty="0">
                <a:latin typeface="system-ui"/>
              </a:rPr>
              <a:t>10 </a:t>
            </a:r>
            <a:r>
              <a:rPr lang="en-GB" sz="1800" dirty="0">
                <a:latin typeface="system-ui"/>
              </a:rPr>
              <a:t>At that moment she fell down at his feet and died. Then the young men came in and, finding her dead, carried her out and buried her beside her husband. </a:t>
            </a:r>
            <a:r>
              <a:rPr lang="en-GB" sz="1800" b="1" baseline="30000" dirty="0">
                <a:latin typeface="system-ui"/>
              </a:rPr>
              <a:t>11 </a:t>
            </a:r>
            <a:r>
              <a:rPr lang="en-GB" sz="1800" dirty="0">
                <a:latin typeface="system-ui"/>
              </a:rPr>
              <a:t>Great fear seized the whole church and all who heard about these events.</a:t>
            </a:r>
            <a:endParaRPr lang="en-GB" sz="1800" dirty="0"/>
          </a:p>
          <a:p>
            <a:pPr marL="0" indent="0">
              <a:lnSpc>
                <a:spcPct val="110000"/>
              </a:lnSpc>
              <a:buNone/>
            </a:pPr>
            <a:endParaRPr lang="en-GB" sz="1800" dirty="0"/>
          </a:p>
        </p:txBody>
      </p:sp>
      <p:pic>
        <p:nvPicPr>
          <p:cNvPr id="4" name="Picture 3" descr="How to Tell If Your Gold and Silver Coins Are Worth Anything - Muzeum Gold  and Silver">
            <a:extLst>
              <a:ext uri="{FF2B5EF4-FFF2-40B4-BE49-F238E27FC236}">
                <a16:creationId xmlns:a16="http://schemas.microsoft.com/office/drawing/2014/main" id="{3034FA6B-936D-9EA2-AEC6-F91B64B8CB30}"/>
              </a:ext>
            </a:extLst>
          </p:cNvPr>
          <p:cNvPicPr>
            <a:picLocks noChangeAspect="1"/>
          </p:cNvPicPr>
          <p:nvPr/>
        </p:nvPicPr>
        <p:blipFill>
          <a:blip r:embed="rId3"/>
          <a:srcRect l="23898" t="215" r="26476" b="-269"/>
          <a:stretch/>
        </p:blipFill>
        <p:spPr>
          <a:xfrm>
            <a:off x="6841248" y="-23930"/>
            <a:ext cx="5351522" cy="6878214"/>
          </a:xfrm>
          <a:prstGeom prst="rect">
            <a:avLst/>
          </a:prstGeom>
        </p:spPr>
      </p:pic>
    </p:spTree>
    <p:extLst>
      <p:ext uri="{BB962C8B-B14F-4D97-AF65-F5344CB8AC3E}">
        <p14:creationId xmlns:p14="http://schemas.microsoft.com/office/powerpoint/2010/main" val="29472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AD4CCDA-06BF-4D2A-B44F-195AEC0B5B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52498" y="6252722"/>
            <a:ext cx="10325101" cy="0"/>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F4F1B1F-38C9-4BA3-8793-E2B6FC978C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3D black question marks with one yellow question mark">
            <a:extLst>
              <a:ext uri="{FF2B5EF4-FFF2-40B4-BE49-F238E27FC236}">
                <a16:creationId xmlns:a16="http://schemas.microsoft.com/office/drawing/2014/main" id="{E225D27D-22A2-999D-724E-E537F5868FAD}"/>
              </a:ext>
            </a:extLst>
          </p:cNvPr>
          <p:cNvPicPr>
            <a:picLocks noChangeAspect="1"/>
          </p:cNvPicPr>
          <p:nvPr/>
        </p:nvPicPr>
        <p:blipFill>
          <a:blip r:embed="rId3">
            <a:alphaModFix amt="40000"/>
          </a:blip>
          <a:srcRect l="29895" r="5171" b="-5"/>
          <a:stretch/>
        </p:blipFill>
        <p:spPr>
          <a:xfrm>
            <a:off x="6822" y="10"/>
            <a:ext cx="12191999" cy="6857990"/>
          </a:xfrm>
          <a:prstGeom prst="rect">
            <a:avLst/>
          </a:prstGeom>
        </p:spPr>
      </p:pic>
      <p:sp>
        <p:nvSpPr>
          <p:cNvPr id="2" name="Title 1">
            <a:extLst>
              <a:ext uri="{FF2B5EF4-FFF2-40B4-BE49-F238E27FC236}">
                <a16:creationId xmlns:a16="http://schemas.microsoft.com/office/drawing/2014/main" id="{FC3106C1-CFD4-2104-0286-705741BFF050}"/>
              </a:ext>
            </a:extLst>
          </p:cNvPr>
          <p:cNvSpPr>
            <a:spLocks noGrp="1"/>
          </p:cNvSpPr>
          <p:nvPr>
            <p:ph type="title"/>
          </p:nvPr>
        </p:nvSpPr>
        <p:spPr>
          <a:xfrm>
            <a:off x="2629691" y="1256045"/>
            <a:ext cx="6962052" cy="1884207"/>
          </a:xfrm>
        </p:spPr>
        <p:txBody>
          <a:bodyPr vert="horz" lIns="91440" tIns="45720" rIns="91440" bIns="45720" rtlCol="0" anchor="b">
            <a:normAutofit/>
          </a:bodyPr>
          <a:lstStyle/>
          <a:p>
            <a:pPr algn="ctr"/>
            <a:r>
              <a:rPr lang="en-US" sz="4800" dirty="0">
                <a:solidFill>
                  <a:srgbClr val="FFFFFF"/>
                </a:solidFill>
              </a:rPr>
              <a:t>So, what does all of this mean?</a:t>
            </a:r>
          </a:p>
        </p:txBody>
      </p:sp>
      <p:cxnSp>
        <p:nvCxnSpPr>
          <p:cNvPr id="12" name="Straight Connector 11">
            <a:extLst>
              <a:ext uri="{FF2B5EF4-FFF2-40B4-BE49-F238E27FC236}">
                <a16:creationId xmlns:a16="http://schemas.microsoft.com/office/drawing/2014/main" id="{6B5C80BC-C547-4FD8-9B68-6A9207F085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1557" y="3481804"/>
            <a:ext cx="0" cy="13107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343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Parthians and Medes at Pentecost” (Sermon on Acts 2:1-21, by Pr ...">
            <a:extLst>
              <a:ext uri="{FF2B5EF4-FFF2-40B4-BE49-F238E27FC236}">
                <a16:creationId xmlns:a16="http://schemas.microsoft.com/office/drawing/2014/main" id="{390871A9-B170-DA15-B058-23E41531632F}"/>
              </a:ext>
            </a:extLst>
          </p:cNvPr>
          <p:cNvPicPr>
            <a:picLocks noGrp="1" noChangeAspect="1"/>
          </p:cNvPicPr>
          <p:nvPr>
            <p:ph idx="1"/>
          </p:nvPr>
        </p:nvPicPr>
        <p:blipFill>
          <a:blip r:embed="rId3"/>
          <a:stretch>
            <a:fillRect/>
          </a:stretch>
        </p:blipFill>
        <p:spPr>
          <a:xfrm>
            <a:off x="3590521" y="1713585"/>
            <a:ext cx="8087895" cy="4126831"/>
          </a:xfrm>
        </p:spPr>
      </p:pic>
      <p:sp>
        <p:nvSpPr>
          <p:cNvPr id="7" name="Title 6">
            <a:extLst>
              <a:ext uri="{FF2B5EF4-FFF2-40B4-BE49-F238E27FC236}">
                <a16:creationId xmlns:a16="http://schemas.microsoft.com/office/drawing/2014/main" id="{F9196DC9-5599-F7E3-E858-36B43C30BB68}"/>
              </a:ext>
            </a:extLst>
          </p:cNvPr>
          <p:cNvSpPr>
            <a:spLocks noGrp="1"/>
          </p:cNvSpPr>
          <p:nvPr>
            <p:ph type="title"/>
          </p:nvPr>
        </p:nvSpPr>
        <p:spPr>
          <a:xfrm>
            <a:off x="234813" y="-6014"/>
            <a:ext cx="10427840" cy="1086056"/>
          </a:xfrm>
        </p:spPr>
        <p:txBody>
          <a:bodyPr/>
          <a:lstStyle/>
          <a:p>
            <a:r>
              <a:rPr lang="en-GB" dirty="0"/>
              <a:t>Setting the scene</a:t>
            </a:r>
          </a:p>
        </p:txBody>
      </p:sp>
      <p:pic>
        <p:nvPicPr>
          <p:cNvPr id="2" name="Picture 1" descr="Acts 4: Barnabas' Gift of Money">
            <a:extLst>
              <a:ext uri="{FF2B5EF4-FFF2-40B4-BE49-F238E27FC236}">
                <a16:creationId xmlns:a16="http://schemas.microsoft.com/office/drawing/2014/main" id="{0FF4CA9C-D52F-C7BB-37CA-4348CEEF42FC}"/>
              </a:ext>
            </a:extLst>
          </p:cNvPr>
          <p:cNvPicPr>
            <a:picLocks noChangeAspect="1"/>
          </p:cNvPicPr>
          <p:nvPr/>
        </p:nvPicPr>
        <p:blipFill>
          <a:blip r:embed="rId4"/>
          <a:srcRect r="36714" b="204"/>
          <a:stretch/>
        </p:blipFill>
        <p:spPr>
          <a:xfrm>
            <a:off x="1102288" y="2346319"/>
            <a:ext cx="1736070" cy="3308273"/>
          </a:xfrm>
          <a:prstGeom prst="rect">
            <a:avLst/>
          </a:prstGeom>
        </p:spPr>
      </p:pic>
      <p:sp>
        <p:nvSpPr>
          <p:cNvPr id="3" name="TextBox 2">
            <a:extLst>
              <a:ext uri="{FF2B5EF4-FFF2-40B4-BE49-F238E27FC236}">
                <a16:creationId xmlns:a16="http://schemas.microsoft.com/office/drawing/2014/main" id="{08F1D6AF-894C-BB93-FD69-E7AED24E93B5}"/>
              </a:ext>
            </a:extLst>
          </p:cNvPr>
          <p:cNvSpPr txBox="1"/>
          <p:nvPr/>
        </p:nvSpPr>
        <p:spPr>
          <a:xfrm>
            <a:off x="594895" y="1711157"/>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Barnabas – son of encouragement</a:t>
            </a:r>
          </a:p>
        </p:txBody>
      </p:sp>
      <p:sp>
        <p:nvSpPr>
          <p:cNvPr id="4" name="TextBox 3">
            <a:extLst>
              <a:ext uri="{FF2B5EF4-FFF2-40B4-BE49-F238E27FC236}">
                <a16:creationId xmlns:a16="http://schemas.microsoft.com/office/drawing/2014/main" id="{A93BDA83-0D0B-9534-F9B9-EC86AB21B2B7}"/>
              </a:ext>
            </a:extLst>
          </p:cNvPr>
          <p:cNvSpPr txBox="1"/>
          <p:nvPr/>
        </p:nvSpPr>
        <p:spPr>
          <a:xfrm>
            <a:off x="3589421" y="1243262"/>
            <a:ext cx="80237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Hebraic vs. Hellenistic Jews</a:t>
            </a:r>
          </a:p>
        </p:txBody>
      </p:sp>
    </p:spTree>
    <p:extLst>
      <p:ext uri="{BB962C8B-B14F-4D97-AF65-F5344CB8AC3E}">
        <p14:creationId xmlns:p14="http://schemas.microsoft.com/office/powerpoint/2010/main" val="69307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EAD4CCDA-06BF-4D2A-B44F-195AEC0B5B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52498" y="6252722"/>
            <a:ext cx="10325101" cy="0"/>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F045BC42-3E18-4AB6-8C0D-A2A7591814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3106C1-CFD4-2104-0286-705741BFF050}"/>
              </a:ext>
            </a:extLst>
          </p:cNvPr>
          <p:cNvSpPr>
            <a:spLocks noGrp="1"/>
          </p:cNvSpPr>
          <p:nvPr>
            <p:ph type="title"/>
          </p:nvPr>
        </p:nvSpPr>
        <p:spPr>
          <a:xfrm>
            <a:off x="1543050" y="2379515"/>
            <a:ext cx="7469540" cy="2441042"/>
          </a:xfrm>
        </p:spPr>
        <p:txBody>
          <a:bodyPr vert="horz" lIns="91440" tIns="45720" rIns="91440" bIns="45720" rtlCol="0" anchor="t">
            <a:normAutofit/>
          </a:bodyPr>
          <a:lstStyle/>
          <a:p>
            <a:r>
              <a:rPr lang="en-US" sz="4800"/>
              <a:t>Ananias and Saphira were serving the idol of approval and status</a:t>
            </a:r>
          </a:p>
        </p:txBody>
      </p:sp>
      <p:sp>
        <p:nvSpPr>
          <p:cNvPr id="6" name="Content Placeholder 5">
            <a:extLst>
              <a:ext uri="{FF2B5EF4-FFF2-40B4-BE49-F238E27FC236}">
                <a16:creationId xmlns:a16="http://schemas.microsoft.com/office/drawing/2014/main" id="{878B8B97-9543-3590-1AA0-575575A3F825}"/>
              </a:ext>
            </a:extLst>
          </p:cNvPr>
          <p:cNvSpPr>
            <a:spLocks noGrp="1"/>
          </p:cNvSpPr>
          <p:nvPr>
            <p:ph idx="1"/>
          </p:nvPr>
        </p:nvSpPr>
        <p:spPr>
          <a:xfrm>
            <a:off x="1543050" y="5156946"/>
            <a:ext cx="5447595" cy="900953"/>
          </a:xfrm>
        </p:spPr>
        <p:txBody>
          <a:bodyPr vert="horz" lIns="91440" tIns="45720" rIns="91440" bIns="45720" rtlCol="0" anchor="b">
            <a:normAutofit/>
          </a:bodyPr>
          <a:lstStyle/>
          <a:p>
            <a:pPr marL="0" indent="0">
              <a:lnSpc>
                <a:spcPct val="110000"/>
              </a:lnSpc>
              <a:buNone/>
            </a:pPr>
            <a:r>
              <a:rPr lang="en-US" sz="1500" cap="all" spc="300"/>
              <a:t>Looking for external approval recognition rather than having heart set on serving God</a:t>
            </a:r>
          </a:p>
        </p:txBody>
      </p:sp>
      <p:cxnSp>
        <p:nvCxnSpPr>
          <p:cNvPr id="15" name="Straight Connector 14">
            <a:extLst>
              <a:ext uri="{FF2B5EF4-FFF2-40B4-BE49-F238E27FC236}">
                <a16:creationId xmlns:a16="http://schemas.microsoft.com/office/drawing/2014/main" id="{21F98200-40F6-48CB-82DC-30C5EF09C5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6400" y="0"/>
            <a:ext cx="0" cy="2146376"/>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793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EAD4CCDA-06BF-4D2A-B44F-195AEC0B5B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52498" y="6252722"/>
            <a:ext cx="10325101" cy="0"/>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F045BC42-3E18-4AB6-8C0D-A2A7591814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3106C1-CFD4-2104-0286-705741BFF050}"/>
              </a:ext>
            </a:extLst>
          </p:cNvPr>
          <p:cNvSpPr>
            <a:spLocks noGrp="1"/>
          </p:cNvSpPr>
          <p:nvPr>
            <p:ph type="title"/>
          </p:nvPr>
        </p:nvSpPr>
        <p:spPr>
          <a:xfrm>
            <a:off x="1583155" y="2379515"/>
            <a:ext cx="9902592" cy="2441042"/>
          </a:xfrm>
        </p:spPr>
        <p:txBody>
          <a:bodyPr vert="horz" lIns="91440" tIns="45720" rIns="91440" bIns="45720" rtlCol="0" anchor="t">
            <a:normAutofit fontScale="90000"/>
          </a:bodyPr>
          <a:lstStyle/>
          <a:p>
            <a:r>
              <a:rPr lang="en-US" sz="4800" dirty="0"/>
              <a:t>What have you </a:t>
            </a:r>
            <a:r>
              <a:rPr lang="en-US" sz="4800" dirty="0" err="1"/>
              <a:t>rationalised</a:t>
            </a:r>
            <a:r>
              <a:rPr lang="en-US" sz="4800" dirty="0"/>
              <a:t> that God wants to reveal His truth in?</a:t>
            </a:r>
            <a:br>
              <a:rPr lang="en-US" sz="4800" dirty="0"/>
            </a:br>
            <a:br>
              <a:rPr lang="en-US" sz="4800" dirty="0"/>
            </a:br>
            <a:r>
              <a:rPr lang="en-US" sz="4800" dirty="0"/>
              <a:t>Is God the ultimate prize in your life?</a:t>
            </a:r>
            <a:endParaRPr lang="en-US"/>
          </a:p>
        </p:txBody>
      </p:sp>
      <p:cxnSp>
        <p:nvCxnSpPr>
          <p:cNvPr id="13" name="Straight Connector 12">
            <a:extLst>
              <a:ext uri="{FF2B5EF4-FFF2-40B4-BE49-F238E27FC236}">
                <a16:creationId xmlns:a16="http://schemas.microsoft.com/office/drawing/2014/main" id="{21F98200-40F6-48CB-82DC-30C5EF09C5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6400" y="0"/>
            <a:ext cx="0" cy="2146376"/>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0278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8A565D8-E642-4598-BD4F-7ED84917B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7 Things You May Not Know About Abraham in the Bible - NIV Bible NIV Bible">
            <a:extLst>
              <a:ext uri="{FF2B5EF4-FFF2-40B4-BE49-F238E27FC236}">
                <a16:creationId xmlns:a16="http://schemas.microsoft.com/office/drawing/2014/main" id="{8B1D83B7-509B-8B4C-010A-2BF82F28F6E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a14:imgEffect>
                  </a14:imgLayer>
                </a14:imgProps>
              </a:ext>
            </a:extLst>
          </a:blip>
          <a:srcRect t="-255" b="1908"/>
          <a:stretch/>
        </p:blipFill>
        <p:spPr>
          <a:xfrm>
            <a:off x="1" y="-20719"/>
            <a:ext cx="12192012" cy="8003729"/>
          </a:xfrm>
          <a:prstGeom prst="rect">
            <a:avLst/>
          </a:prstGeom>
        </p:spPr>
      </p:pic>
      <p:sp>
        <p:nvSpPr>
          <p:cNvPr id="9" name="Title 1">
            <a:extLst>
              <a:ext uri="{FF2B5EF4-FFF2-40B4-BE49-F238E27FC236}">
                <a16:creationId xmlns:a16="http://schemas.microsoft.com/office/drawing/2014/main" id="{4F90B3B1-240F-5705-925A-6CC5DF05AA25}"/>
              </a:ext>
            </a:extLst>
          </p:cNvPr>
          <p:cNvSpPr>
            <a:spLocks noGrp="1"/>
          </p:cNvSpPr>
          <p:nvPr>
            <p:ph type="title"/>
          </p:nvPr>
        </p:nvSpPr>
        <p:spPr>
          <a:xfrm>
            <a:off x="426694" y="398823"/>
            <a:ext cx="3028710" cy="1329013"/>
          </a:xfrm>
          <a:solidFill>
            <a:schemeClr val="bg1"/>
          </a:solidFill>
        </p:spPr>
        <p:txBody>
          <a:bodyPr>
            <a:normAutofit fontScale="90000"/>
          </a:bodyPr>
          <a:lstStyle/>
          <a:p>
            <a:r>
              <a:rPr lang="en-GB" dirty="0"/>
              <a:t>The first call </a:t>
            </a:r>
            <a:br>
              <a:rPr lang="en-GB" dirty="0"/>
            </a:br>
            <a:r>
              <a:rPr lang="en-GB" dirty="0"/>
              <a:t>of Abraham </a:t>
            </a:r>
          </a:p>
        </p:txBody>
      </p:sp>
      <p:sp>
        <p:nvSpPr>
          <p:cNvPr id="2" name="TextBox 1">
            <a:extLst>
              <a:ext uri="{FF2B5EF4-FFF2-40B4-BE49-F238E27FC236}">
                <a16:creationId xmlns:a16="http://schemas.microsoft.com/office/drawing/2014/main" id="{8F8B9524-5EF7-C619-8B08-BE2AD0DE6ED5}"/>
              </a:ext>
            </a:extLst>
          </p:cNvPr>
          <p:cNvSpPr txBox="1"/>
          <p:nvPr/>
        </p:nvSpPr>
        <p:spPr>
          <a:xfrm>
            <a:off x="872435" y="2407478"/>
            <a:ext cx="4366591" cy="397031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 Genesis 12:1 Go from your country, your people and your father’s household to the land I will show you.</a:t>
            </a:r>
          </a:p>
          <a:p>
            <a:endParaRPr lang="en-GB" dirty="0"/>
          </a:p>
          <a:p>
            <a:r>
              <a:rPr lang="en-GB" dirty="0"/>
              <a:t>v.7 To your offspring I will give this land.</a:t>
            </a:r>
          </a:p>
          <a:p>
            <a:endParaRPr lang="en-GB" dirty="0"/>
          </a:p>
          <a:p>
            <a:r>
              <a:rPr lang="en-GB" dirty="0"/>
              <a:t>Abraham was asked to give up nearly all the </a:t>
            </a:r>
            <a:r>
              <a:rPr lang="en-GB" dirty="0" err="1"/>
              <a:t>wordly</a:t>
            </a:r>
            <a:r>
              <a:rPr lang="en-GB" dirty="0"/>
              <a:t> hopes and things that a human heart desires, and he did.</a:t>
            </a:r>
          </a:p>
          <a:p>
            <a:endParaRPr lang="en-GB" dirty="0"/>
          </a:p>
          <a:p>
            <a:r>
              <a:rPr lang="en-GB" dirty="0"/>
              <a:t>But God's call also gave him a new hope – a son.</a:t>
            </a:r>
          </a:p>
          <a:p>
            <a:pPr>
              <a:spcBef>
                <a:spcPct val="0"/>
              </a:spcBef>
            </a:pPr>
            <a:endParaRPr lang="en-GB" dirty="0"/>
          </a:p>
          <a:p>
            <a:endParaRPr lang="en-GB" dirty="0"/>
          </a:p>
        </p:txBody>
      </p:sp>
    </p:spTree>
    <p:extLst>
      <p:ext uri="{BB962C8B-B14F-4D97-AF65-F5344CB8AC3E}">
        <p14:creationId xmlns:p14="http://schemas.microsoft.com/office/powerpoint/2010/main" val="3573256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8A565D8-E642-4598-BD4F-7ED84917B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7 Things You May Not Know About Abraham in the Bible - NIV Bible NIV Bible">
            <a:extLst>
              <a:ext uri="{FF2B5EF4-FFF2-40B4-BE49-F238E27FC236}">
                <a16:creationId xmlns:a16="http://schemas.microsoft.com/office/drawing/2014/main" id="{8B1D83B7-509B-8B4C-010A-2BF82F28F6EA}"/>
              </a:ext>
            </a:extLst>
          </p:cNvPr>
          <p:cNvPicPr>
            <a:picLocks noChangeAspect="1"/>
          </p:cNvPicPr>
          <p:nvPr/>
        </p:nvPicPr>
        <p:blipFill>
          <a:blip r:embed="rId2"/>
          <a:srcRect t="-255" b="1908"/>
          <a:stretch/>
        </p:blipFill>
        <p:spPr>
          <a:xfrm>
            <a:off x="1" y="-20719"/>
            <a:ext cx="12192012" cy="8003729"/>
          </a:xfrm>
          <a:prstGeom prst="rect">
            <a:avLst/>
          </a:prstGeom>
        </p:spPr>
      </p:pic>
      <p:sp>
        <p:nvSpPr>
          <p:cNvPr id="9" name="Title 1">
            <a:extLst>
              <a:ext uri="{FF2B5EF4-FFF2-40B4-BE49-F238E27FC236}">
                <a16:creationId xmlns:a16="http://schemas.microsoft.com/office/drawing/2014/main" id="{4F90B3B1-240F-5705-925A-6CC5DF05AA25}"/>
              </a:ext>
            </a:extLst>
          </p:cNvPr>
          <p:cNvSpPr>
            <a:spLocks noGrp="1"/>
          </p:cNvSpPr>
          <p:nvPr>
            <p:ph type="title"/>
          </p:nvPr>
        </p:nvSpPr>
        <p:spPr>
          <a:xfrm>
            <a:off x="426694" y="398823"/>
            <a:ext cx="3602969" cy="1317970"/>
          </a:xfrm>
          <a:solidFill>
            <a:schemeClr val="bg1"/>
          </a:solidFill>
        </p:spPr>
        <p:txBody>
          <a:bodyPr>
            <a:normAutofit fontScale="90000"/>
          </a:bodyPr>
          <a:lstStyle/>
          <a:p>
            <a:r>
              <a:rPr lang="en-GB" dirty="0"/>
              <a:t>The second call </a:t>
            </a:r>
            <a:br>
              <a:rPr lang="en-GB" dirty="0"/>
            </a:br>
            <a:r>
              <a:rPr lang="en-GB" dirty="0"/>
              <a:t>of Abraham </a:t>
            </a:r>
          </a:p>
        </p:txBody>
      </p:sp>
      <p:sp>
        <p:nvSpPr>
          <p:cNvPr id="2" name="TextBox 1">
            <a:extLst>
              <a:ext uri="{FF2B5EF4-FFF2-40B4-BE49-F238E27FC236}">
                <a16:creationId xmlns:a16="http://schemas.microsoft.com/office/drawing/2014/main" id="{D34E7E3C-3F00-CB3C-120C-D55F37ABA26A}"/>
              </a:ext>
            </a:extLst>
          </p:cNvPr>
          <p:cNvSpPr txBox="1"/>
          <p:nvPr/>
        </p:nvSpPr>
        <p:spPr>
          <a:xfrm>
            <a:off x="762000" y="2252869"/>
            <a:ext cx="3560417" cy="397031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Had he been sacrificing for God, or for the boy?</a:t>
            </a:r>
          </a:p>
          <a:p>
            <a:endParaRPr lang="en-GB" dirty="0"/>
          </a:p>
          <a:p>
            <a:r>
              <a:rPr lang="en-GB" dirty="0"/>
              <a:t>Had he learned to trust God alone, to love God for himself, not just for what he could get out of God? Not yet.</a:t>
            </a:r>
          </a:p>
          <a:p>
            <a:endParaRPr lang="en-GB" dirty="0"/>
          </a:p>
          <a:p>
            <a:r>
              <a:rPr lang="en-GB" dirty="0"/>
              <a:t>Genesis 22:2 - Take your son, your only son, whom you love—Isaac—and go to the region of Moriah. Sacrifice him there as a burnt offering on a mountain I will show you</a:t>
            </a:r>
          </a:p>
        </p:txBody>
      </p:sp>
    </p:spTree>
    <p:extLst>
      <p:ext uri="{BB962C8B-B14F-4D97-AF65-F5344CB8AC3E}">
        <p14:creationId xmlns:p14="http://schemas.microsoft.com/office/powerpoint/2010/main" val="2911259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8A565D8-E642-4598-BD4F-7ED84917B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7 Things You May Not Know About Abraham in the Bible - NIV Bible NIV Bible">
            <a:extLst>
              <a:ext uri="{FF2B5EF4-FFF2-40B4-BE49-F238E27FC236}">
                <a16:creationId xmlns:a16="http://schemas.microsoft.com/office/drawing/2014/main" id="{8B1D83B7-509B-8B4C-010A-2BF82F28F6EA}"/>
              </a:ext>
            </a:extLst>
          </p:cNvPr>
          <p:cNvPicPr>
            <a:picLocks noChangeAspect="1"/>
          </p:cNvPicPr>
          <p:nvPr/>
        </p:nvPicPr>
        <p:blipFill>
          <a:blip r:embed="rId2"/>
          <a:srcRect t="-255" b="1908"/>
          <a:stretch/>
        </p:blipFill>
        <p:spPr>
          <a:xfrm>
            <a:off x="1" y="-20719"/>
            <a:ext cx="12192012" cy="8003729"/>
          </a:xfrm>
          <a:prstGeom prst="rect">
            <a:avLst/>
          </a:prstGeom>
        </p:spPr>
      </p:pic>
      <p:sp>
        <p:nvSpPr>
          <p:cNvPr id="9" name="Title 1">
            <a:extLst>
              <a:ext uri="{FF2B5EF4-FFF2-40B4-BE49-F238E27FC236}">
                <a16:creationId xmlns:a16="http://schemas.microsoft.com/office/drawing/2014/main" id="{4F90B3B1-240F-5705-925A-6CC5DF05AA25}"/>
              </a:ext>
            </a:extLst>
          </p:cNvPr>
          <p:cNvSpPr>
            <a:spLocks noGrp="1"/>
          </p:cNvSpPr>
          <p:nvPr>
            <p:ph type="title"/>
          </p:nvPr>
        </p:nvSpPr>
        <p:spPr>
          <a:xfrm>
            <a:off x="426694" y="398823"/>
            <a:ext cx="5679142" cy="1317970"/>
          </a:xfrm>
          <a:solidFill>
            <a:schemeClr val="bg1"/>
          </a:solidFill>
        </p:spPr>
        <p:txBody>
          <a:bodyPr>
            <a:normAutofit fontScale="90000"/>
          </a:bodyPr>
          <a:lstStyle/>
          <a:p>
            <a:r>
              <a:rPr lang="en-GB" dirty="0"/>
              <a:t>This test was about loving God supremely</a:t>
            </a:r>
            <a:endParaRPr lang="en-US" dirty="0"/>
          </a:p>
        </p:txBody>
      </p:sp>
      <p:sp>
        <p:nvSpPr>
          <p:cNvPr id="2" name="TextBox 1">
            <a:extLst>
              <a:ext uri="{FF2B5EF4-FFF2-40B4-BE49-F238E27FC236}">
                <a16:creationId xmlns:a16="http://schemas.microsoft.com/office/drawing/2014/main" id="{D34E7E3C-3F00-CB3C-120C-D55F37ABA26A}"/>
              </a:ext>
            </a:extLst>
          </p:cNvPr>
          <p:cNvSpPr txBox="1"/>
          <p:nvPr/>
        </p:nvSpPr>
        <p:spPr>
          <a:xfrm>
            <a:off x="762000" y="2252869"/>
            <a:ext cx="3560417" cy="286232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Genesis 22:12 - Do not lay a hand on the boy,” he said. “Do not do anything to him. Now I know that you </a:t>
            </a:r>
            <a:r>
              <a:rPr lang="en-GB" u="sng" dirty="0"/>
              <a:t>fear </a:t>
            </a:r>
            <a:r>
              <a:rPr lang="en-GB" dirty="0"/>
              <a:t>God, because you have not withheld from me your son, your only son</a:t>
            </a:r>
            <a:endParaRPr lang="en-US"/>
          </a:p>
          <a:p>
            <a:endParaRPr lang="en-GB" dirty="0"/>
          </a:p>
          <a:p>
            <a:r>
              <a:rPr lang="en-GB" dirty="0"/>
              <a:t>Something is safe to maintain in our lives only if it has really stopped being an idol</a:t>
            </a:r>
          </a:p>
        </p:txBody>
      </p:sp>
    </p:spTree>
    <p:extLst>
      <p:ext uri="{BB962C8B-B14F-4D97-AF65-F5344CB8AC3E}">
        <p14:creationId xmlns:p14="http://schemas.microsoft.com/office/powerpoint/2010/main" val="439075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106C1-CFD4-2104-0286-705741BFF050}"/>
              </a:ext>
            </a:extLst>
          </p:cNvPr>
          <p:cNvSpPr>
            <a:spLocks noGrp="1"/>
          </p:cNvSpPr>
          <p:nvPr>
            <p:ph type="title"/>
          </p:nvPr>
        </p:nvSpPr>
        <p:spPr>
          <a:xfrm>
            <a:off x="9296351" y="5174255"/>
            <a:ext cx="10427840" cy="1086056"/>
          </a:xfrm>
        </p:spPr>
        <p:txBody>
          <a:bodyPr>
            <a:normAutofit/>
          </a:bodyPr>
          <a:lstStyle/>
          <a:p>
            <a:r>
              <a:rPr lang="en-GB" sz="1600" b="1" dirty="0"/>
              <a:t>Counterfeit Gods, Tim Keller</a:t>
            </a:r>
          </a:p>
        </p:txBody>
      </p:sp>
      <p:sp>
        <p:nvSpPr>
          <p:cNvPr id="3" name="Content Placeholder 2">
            <a:extLst>
              <a:ext uri="{FF2B5EF4-FFF2-40B4-BE49-F238E27FC236}">
                <a16:creationId xmlns:a16="http://schemas.microsoft.com/office/drawing/2014/main" id="{679229CE-BF9A-0B8B-2DF7-EA4D444E0613}"/>
              </a:ext>
            </a:extLst>
          </p:cNvPr>
          <p:cNvSpPr>
            <a:spLocks noGrp="1"/>
          </p:cNvSpPr>
          <p:nvPr>
            <p:ph idx="1"/>
          </p:nvPr>
        </p:nvSpPr>
        <p:spPr>
          <a:xfrm>
            <a:off x="232620" y="1264459"/>
            <a:ext cx="11779270" cy="4801805"/>
          </a:xfrm>
        </p:spPr>
        <p:txBody>
          <a:bodyPr vert="horz" lIns="91440" tIns="45720" rIns="91440" bIns="45720" rtlCol="0" anchor="t">
            <a:normAutofit/>
          </a:bodyPr>
          <a:lstStyle/>
          <a:p>
            <a:pPr>
              <a:buNone/>
            </a:pPr>
            <a:endParaRPr lang="en-GB" sz="1600" dirty="0">
              <a:solidFill>
                <a:srgbClr val="FFFFFF"/>
              </a:solidFill>
              <a:latin typeface="system-ui"/>
            </a:endParaRPr>
          </a:p>
          <a:p>
            <a:pPr marL="0" indent="0">
              <a:buNone/>
            </a:pPr>
            <a:endParaRPr lang="en-GB" sz="2800" dirty="0">
              <a:solidFill>
                <a:srgbClr val="FFFFFF"/>
              </a:solidFill>
            </a:endParaRPr>
          </a:p>
        </p:txBody>
      </p:sp>
      <p:sp>
        <p:nvSpPr>
          <p:cNvPr id="4" name="TextBox 3">
            <a:extLst>
              <a:ext uri="{FF2B5EF4-FFF2-40B4-BE49-F238E27FC236}">
                <a16:creationId xmlns:a16="http://schemas.microsoft.com/office/drawing/2014/main" id="{8FEB248F-5AC0-BADB-6ABB-5896AE13FA07}"/>
              </a:ext>
            </a:extLst>
          </p:cNvPr>
          <p:cNvSpPr txBox="1"/>
          <p:nvPr/>
        </p:nvSpPr>
        <p:spPr>
          <a:xfrm>
            <a:off x="612913" y="563217"/>
            <a:ext cx="10981634"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t>Abraham took that journey, and </a:t>
            </a:r>
            <a:r>
              <a:rPr lang="en-GB" sz="2800" u="sng" dirty="0"/>
              <a:t>only after that could Abraham love Isaac well and wisely</a:t>
            </a:r>
            <a:r>
              <a:rPr lang="en-GB" sz="2800" dirty="0"/>
              <a:t>. If Isaac had become the main hope and joy of Abraham’s life, his father would’ve either over disciplined him </a:t>
            </a:r>
            <a:endParaRPr lang="en-US" sz="2800"/>
          </a:p>
          <a:p>
            <a:r>
              <a:rPr lang="en-GB" sz="2800" dirty="0"/>
              <a:t>(because he needed his son to be "perfect") or underdisciplined him (because he couldn’t bear his sons displeasure) or both. He would’ve overindulged him but also become overly angry and cruel, perhaps even violent when his son disappointed him. </a:t>
            </a:r>
            <a:r>
              <a:rPr lang="en-GB" sz="2800" u="sng" dirty="0"/>
              <a:t>Why? Idols enslave.</a:t>
            </a:r>
            <a:r>
              <a:rPr lang="en-GB" sz="2800" dirty="0"/>
              <a:t> Isaac's love and success would have become Abraham's only identity and joy. He would’ve become inordinately angry, anxious, and depressed if Isaac ever failed to obey and love him. And fail he would have,  since no child can bear the full weight of godhood. </a:t>
            </a:r>
            <a:r>
              <a:rPr lang="en-GB" sz="2800" u="sng" dirty="0"/>
              <a:t>Abraham's expectations would’ve driven him away</a:t>
            </a:r>
            <a:r>
              <a:rPr lang="en-GB" sz="2800" dirty="0"/>
              <a:t> or twisted and disfigured his spirit.</a:t>
            </a:r>
            <a:endParaRPr lang="en-US" sz="2800"/>
          </a:p>
        </p:txBody>
      </p:sp>
    </p:spTree>
    <p:extLst>
      <p:ext uri="{BB962C8B-B14F-4D97-AF65-F5344CB8AC3E}">
        <p14:creationId xmlns:p14="http://schemas.microsoft.com/office/powerpoint/2010/main" val="1481046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9229CE-BF9A-0B8B-2DF7-EA4D444E0613}"/>
              </a:ext>
            </a:extLst>
          </p:cNvPr>
          <p:cNvSpPr>
            <a:spLocks noGrp="1"/>
          </p:cNvSpPr>
          <p:nvPr>
            <p:ph idx="1"/>
          </p:nvPr>
        </p:nvSpPr>
        <p:spPr>
          <a:xfrm>
            <a:off x="232620" y="1264459"/>
            <a:ext cx="11779270" cy="4801805"/>
          </a:xfrm>
        </p:spPr>
        <p:txBody>
          <a:bodyPr vert="horz" lIns="91440" tIns="45720" rIns="91440" bIns="45720" rtlCol="0" anchor="t">
            <a:normAutofit/>
          </a:bodyPr>
          <a:lstStyle/>
          <a:p>
            <a:pPr>
              <a:buNone/>
            </a:pPr>
            <a:endParaRPr lang="en-GB" sz="1600" dirty="0">
              <a:solidFill>
                <a:srgbClr val="FFFFFF"/>
              </a:solidFill>
              <a:latin typeface="system-ui"/>
            </a:endParaRPr>
          </a:p>
          <a:p>
            <a:pPr marL="0" indent="0">
              <a:buNone/>
            </a:pPr>
            <a:endParaRPr lang="en-GB" sz="2800" dirty="0">
              <a:solidFill>
                <a:srgbClr val="FFFFFF"/>
              </a:solidFill>
            </a:endParaRPr>
          </a:p>
        </p:txBody>
      </p:sp>
      <p:sp>
        <p:nvSpPr>
          <p:cNvPr id="4" name="TextBox 3">
            <a:extLst>
              <a:ext uri="{FF2B5EF4-FFF2-40B4-BE49-F238E27FC236}">
                <a16:creationId xmlns:a16="http://schemas.microsoft.com/office/drawing/2014/main" id="{8FEB248F-5AC0-BADB-6ABB-5896AE13FA07}"/>
              </a:ext>
            </a:extLst>
          </p:cNvPr>
          <p:cNvSpPr txBox="1"/>
          <p:nvPr/>
        </p:nvSpPr>
        <p:spPr>
          <a:xfrm>
            <a:off x="646043" y="563217"/>
            <a:ext cx="10915373"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dirty="0"/>
              <a:t>Abraham's agonising walk into the mountains was therefore the </a:t>
            </a:r>
            <a:r>
              <a:rPr lang="en-GB" sz="3600" u="sng" dirty="0"/>
              <a:t>final stage of a long journey</a:t>
            </a:r>
            <a:r>
              <a:rPr lang="en-GB" sz="3600" dirty="0"/>
              <a:t> in which God was turning him from an average man into one of the greatest figures in history. The three great monotheistic faiths of the world today, Judaism, Islam, and Christianity, name Abraham as founder. Over half of the people in the human race consider him a spiritual father. </a:t>
            </a:r>
            <a:r>
              <a:rPr lang="en-GB" sz="3600" u="sng" dirty="0"/>
              <a:t>That would never have happened unless God had dealt with the idol of Abraham's heart.</a:t>
            </a:r>
            <a:endParaRPr lang="en-US" sz="4000" u="sng"/>
          </a:p>
          <a:p>
            <a:pPr algn="l"/>
            <a:endParaRPr lang="en-GB" sz="2400" dirty="0"/>
          </a:p>
        </p:txBody>
      </p:sp>
      <p:sp>
        <p:nvSpPr>
          <p:cNvPr id="9" name="Title 1">
            <a:extLst>
              <a:ext uri="{FF2B5EF4-FFF2-40B4-BE49-F238E27FC236}">
                <a16:creationId xmlns:a16="http://schemas.microsoft.com/office/drawing/2014/main" id="{B28E4C52-BA1C-4331-6084-615EB2BB03F1}"/>
              </a:ext>
            </a:extLst>
          </p:cNvPr>
          <p:cNvSpPr txBox="1">
            <a:spLocks/>
          </p:cNvSpPr>
          <p:nvPr/>
        </p:nvSpPr>
        <p:spPr>
          <a:xfrm>
            <a:off x="9296351" y="5174255"/>
            <a:ext cx="10427840" cy="1086056"/>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a:lstStyle>
          <a:p>
            <a:r>
              <a:rPr lang="en-GB" sz="1600" b="1" dirty="0"/>
              <a:t>Counterfeit Gods, Tim Keller</a:t>
            </a:r>
          </a:p>
        </p:txBody>
      </p:sp>
    </p:spTree>
    <p:extLst>
      <p:ext uri="{BB962C8B-B14F-4D97-AF65-F5344CB8AC3E}">
        <p14:creationId xmlns:p14="http://schemas.microsoft.com/office/powerpoint/2010/main" val="4211773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9229CE-BF9A-0B8B-2DF7-EA4D444E0613}"/>
              </a:ext>
            </a:extLst>
          </p:cNvPr>
          <p:cNvSpPr>
            <a:spLocks noGrp="1"/>
          </p:cNvSpPr>
          <p:nvPr>
            <p:ph idx="1"/>
          </p:nvPr>
        </p:nvSpPr>
        <p:spPr>
          <a:xfrm>
            <a:off x="232620" y="1264459"/>
            <a:ext cx="11779270" cy="4801805"/>
          </a:xfrm>
        </p:spPr>
        <p:txBody>
          <a:bodyPr vert="horz" lIns="91440" tIns="45720" rIns="91440" bIns="45720" rtlCol="0" anchor="t">
            <a:normAutofit/>
          </a:bodyPr>
          <a:lstStyle/>
          <a:p>
            <a:pPr>
              <a:buNone/>
            </a:pPr>
            <a:endParaRPr lang="en-GB" sz="1600" dirty="0">
              <a:solidFill>
                <a:srgbClr val="FFFFFF"/>
              </a:solidFill>
              <a:latin typeface="system-ui"/>
            </a:endParaRPr>
          </a:p>
          <a:p>
            <a:pPr marL="0" indent="0">
              <a:buNone/>
            </a:pPr>
            <a:endParaRPr lang="en-GB" sz="2800" dirty="0">
              <a:solidFill>
                <a:srgbClr val="FFFFFF"/>
              </a:solidFill>
            </a:endParaRPr>
          </a:p>
        </p:txBody>
      </p:sp>
      <p:sp>
        <p:nvSpPr>
          <p:cNvPr id="4" name="TextBox 3">
            <a:extLst>
              <a:ext uri="{FF2B5EF4-FFF2-40B4-BE49-F238E27FC236}">
                <a16:creationId xmlns:a16="http://schemas.microsoft.com/office/drawing/2014/main" id="{8FEB248F-5AC0-BADB-6ABB-5896AE13FA07}"/>
              </a:ext>
            </a:extLst>
          </p:cNvPr>
          <p:cNvSpPr txBox="1"/>
          <p:nvPr/>
        </p:nvSpPr>
        <p:spPr>
          <a:xfrm>
            <a:off x="436217" y="386521"/>
            <a:ext cx="11401286"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t>Here, then,  is a practical answer to our own idolatries, to the "Isaacs" in our lives, which are not spiritually safe to have and hold. </a:t>
            </a:r>
            <a:r>
              <a:rPr lang="en-GB" sz="2800" u="sng" dirty="0"/>
              <a:t>We need to offer them up</a:t>
            </a:r>
            <a:r>
              <a:rPr lang="en-GB" sz="2800" dirty="0"/>
              <a:t>. We need to find a way to keep from clutching them too tightly, of being enslaved to them. We will never do so by mouthing abstractions about how great God is. We have to know, to be assured, that God so loved, cherishes, and delights in us that we can rest our hearts in him for our significance and security and handle anything that happens in life.</a:t>
            </a:r>
            <a:endParaRPr lang="en-US" sz="2800"/>
          </a:p>
          <a:p>
            <a:pPr algn="l"/>
            <a:endParaRPr lang="en-GB" dirty="0"/>
          </a:p>
        </p:txBody>
      </p:sp>
      <p:sp>
        <p:nvSpPr>
          <p:cNvPr id="5" name="TextBox 4">
            <a:extLst>
              <a:ext uri="{FF2B5EF4-FFF2-40B4-BE49-F238E27FC236}">
                <a16:creationId xmlns:a16="http://schemas.microsoft.com/office/drawing/2014/main" id="{7804B112-B25F-AB4A-FE0F-49DA9A6C1E15}"/>
              </a:ext>
            </a:extLst>
          </p:cNvPr>
          <p:cNvSpPr txBox="1"/>
          <p:nvPr/>
        </p:nvSpPr>
        <p:spPr>
          <a:xfrm>
            <a:off x="439531" y="4150138"/>
            <a:ext cx="1104689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t>Genesis 22:12</a:t>
            </a:r>
            <a:r>
              <a:rPr lang="en-GB" sz="2400" dirty="0"/>
              <a:t> - Now I know that you fear God, because you have not withheld from me </a:t>
            </a:r>
            <a:r>
              <a:rPr lang="en-GB" sz="2400" u="sng" dirty="0"/>
              <a:t>your son</a:t>
            </a:r>
            <a:r>
              <a:rPr lang="en-GB" sz="2400" dirty="0"/>
              <a:t>, your only son</a:t>
            </a:r>
          </a:p>
          <a:p>
            <a:endParaRPr lang="en-GB" sz="2400" dirty="0"/>
          </a:p>
          <a:p>
            <a:r>
              <a:rPr lang="en-GB" sz="2400" dirty="0"/>
              <a:t>When the magnitude of what He did dawns on us, it makes it possible to finally rest our hearts in him </a:t>
            </a:r>
          </a:p>
        </p:txBody>
      </p:sp>
      <p:sp>
        <p:nvSpPr>
          <p:cNvPr id="7" name="Title 1">
            <a:extLst>
              <a:ext uri="{FF2B5EF4-FFF2-40B4-BE49-F238E27FC236}">
                <a16:creationId xmlns:a16="http://schemas.microsoft.com/office/drawing/2014/main" id="{433F5948-7D03-CD5C-5F8B-05C31061D564}"/>
              </a:ext>
            </a:extLst>
          </p:cNvPr>
          <p:cNvSpPr txBox="1">
            <a:spLocks/>
          </p:cNvSpPr>
          <p:nvPr/>
        </p:nvSpPr>
        <p:spPr>
          <a:xfrm>
            <a:off x="9296351" y="2722603"/>
            <a:ext cx="10427840" cy="1086056"/>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a:lstStyle>
          <a:p>
            <a:r>
              <a:rPr lang="en-GB" sz="1600" b="1" dirty="0"/>
              <a:t>Counterfeit Gods, Tim Keller</a:t>
            </a:r>
          </a:p>
        </p:txBody>
      </p:sp>
    </p:spTree>
    <p:extLst>
      <p:ext uri="{BB962C8B-B14F-4D97-AF65-F5344CB8AC3E}">
        <p14:creationId xmlns:p14="http://schemas.microsoft.com/office/powerpoint/2010/main" val="108375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4A9BA0-EDCC-66A5-E2BA-FB418C1EF866}"/>
              </a:ext>
            </a:extLst>
          </p:cNvPr>
          <p:cNvSpPr/>
          <p:nvPr/>
        </p:nvSpPr>
        <p:spPr>
          <a:xfrm>
            <a:off x="2956737" y="1850065"/>
            <a:ext cx="6278525" cy="3157870"/>
          </a:xfrm>
          <a:custGeom>
            <a:avLst/>
            <a:gdLst>
              <a:gd name="connsiteX0" fmla="*/ 0 w 6278525"/>
              <a:gd name="connsiteY0" fmla="*/ 0 h 3157870"/>
              <a:gd name="connsiteX1" fmla="*/ 570775 w 6278525"/>
              <a:gd name="connsiteY1" fmla="*/ 0 h 3157870"/>
              <a:gd name="connsiteX2" fmla="*/ 1204335 w 6278525"/>
              <a:gd name="connsiteY2" fmla="*/ 0 h 3157870"/>
              <a:gd name="connsiteX3" fmla="*/ 1649540 w 6278525"/>
              <a:gd name="connsiteY3" fmla="*/ 0 h 3157870"/>
              <a:gd name="connsiteX4" fmla="*/ 2345885 w 6278525"/>
              <a:gd name="connsiteY4" fmla="*/ 0 h 3157870"/>
              <a:gd name="connsiteX5" fmla="*/ 2916660 w 6278525"/>
              <a:gd name="connsiteY5" fmla="*/ 0 h 3157870"/>
              <a:gd name="connsiteX6" fmla="*/ 3299080 w 6278525"/>
              <a:gd name="connsiteY6" fmla="*/ 0 h 3157870"/>
              <a:gd name="connsiteX7" fmla="*/ 3681499 w 6278525"/>
              <a:gd name="connsiteY7" fmla="*/ 0 h 3157870"/>
              <a:gd name="connsiteX8" fmla="*/ 4252274 w 6278525"/>
              <a:gd name="connsiteY8" fmla="*/ 0 h 3157870"/>
              <a:gd name="connsiteX9" fmla="*/ 4885834 w 6278525"/>
              <a:gd name="connsiteY9" fmla="*/ 0 h 3157870"/>
              <a:gd name="connsiteX10" fmla="*/ 5268253 w 6278525"/>
              <a:gd name="connsiteY10" fmla="*/ 0 h 3157870"/>
              <a:gd name="connsiteX11" fmla="*/ 5650673 w 6278525"/>
              <a:gd name="connsiteY11" fmla="*/ 0 h 3157870"/>
              <a:gd name="connsiteX12" fmla="*/ 6278525 w 6278525"/>
              <a:gd name="connsiteY12" fmla="*/ 0 h 3157870"/>
              <a:gd name="connsiteX13" fmla="*/ 6278525 w 6278525"/>
              <a:gd name="connsiteY13" fmla="*/ 589469 h 3157870"/>
              <a:gd name="connsiteX14" fmla="*/ 6278525 w 6278525"/>
              <a:gd name="connsiteY14" fmla="*/ 1084202 h 3157870"/>
              <a:gd name="connsiteX15" fmla="*/ 6278525 w 6278525"/>
              <a:gd name="connsiteY15" fmla="*/ 1515778 h 3157870"/>
              <a:gd name="connsiteX16" fmla="*/ 6278525 w 6278525"/>
              <a:gd name="connsiteY16" fmla="*/ 1978932 h 3157870"/>
              <a:gd name="connsiteX17" fmla="*/ 6278525 w 6278525"/>
              <a:gd name="connsiteY17" fmla="*/ 2410507 h 3157870"/>
              <a:gd name="connsiteX18" fmla="*/ 6278525 w 6278525"/>
              <a:gd name="connsiteY18" fmla="*/ 3157870 h 3157870"/>
              <a:gd name="connsiteX19" fmla="*/ 5707750 w 6278525"/>
              <a:gd name="connsiteY19" fmla="*/ 3157870 h 3157870"/>
              <a:gd name="connsiteX20" fmla="*/ 5199760 w 6278525"/>
              <a:gd name="connsiteY20" fmla="*/ 3157870 h 3157870"/>
              <a:gd name="connsiteX21" fmla="*/ 4754556 w 6278525"/>
              <a:gd name="connsiteY21" fmla="*/ 3157870 h 3157870"/>
              <a:gd name="connsiteX22" fmla="*/ 4309351 w 6278525"/>
              <a:gd name="connsiteY22" fmla="*/ 3157870 h 3157870"/>
              <a:gd name="connsiteX23" fmla="*/ 3738576 w 6278525"/>
              <a:gd name="connsiteY23" fmla="*/ 3157870 h 3157870"/>
              <a:gd name="connsiteX24" fmla="*/ 3356157 w 6278525"/>
              <a:gd name="connsiteY24" fmla="*/ 3157870 h 3157870"/>
              <a:gd name="connsiteX25" fmla="*/ 2659811 w 6278525"/>
              <a:gd name="connsiteY25" fmla="*/ 3157870 h 3157870"/>
              <a:gd name="connsiteX26" fmla="*/ 2277392 w 6278525"/>
              <a:gd name="connsiteY26" fmla="*/ 3157870 h 3157870"/>
              <a:gd name="connsiteX27" fmla="*/ 1769402 w 6278525"/>
              <a:gd name="connsiteY27" fmla="*/ 3157870 h 3157870"/>
              <a:gd name="connsiteX28" fmla="*/ 1135842 w 6278525"/>
              <a:gd name="connsiteY28" fmla="*/ 3157870 h 3157870"/>
              <a:gd name="connsiteX29" fmla="*/ 753423 w 6278525"/>
              <a:gd name="connsiteY29" fmla="*/ 3157870 h 3157870"/>
              <a:gd name="connsiteX30" fmla="*/ 0 w 6278525"/>
              <a:gd name="connsiteY30" fmla="*/ 3157870 h 3157870"/>
              <a:gd name="connsiteX31" fmla="*/ 0 w 6278525"/>
              <a:gd name="connsiteY31" fmla="*/ 2599980 h 3157870"/>
              <a:gd name="connsiteX32" fmla="*/ 0 w 6278525"/>
              <a:gd name="connsiteY32" fmla="*/ 2105247 h 3157870"/>
              <a:gd name="connsiteX33" fmla="*/ 0 w 6278525"/>
              <a:gd name="connsiteY33" fmla="*/ 1673671 h 3157870"/>
              <a:gd name="connsiteX34" fmla="*/ 0 w 6278525"/>
              <a:gd name="connsiteY34" fmla="*/ 1147359 h 3157870"/>
              <a:gd name="connsiteX35" fmla="*/ 0 w 6278525"/>
              <a:gd name="connsiteY35" fmla="*/ 557890 h 3157870"/>
              <a:gd name="connsiteX36" fmla="*/ 0 w 6278525"/>
              <a:gd name="connsiteY36" fmla="*/ 0 h 315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78525" h="3157870" fill="none" extrusionOk="0">
                <a:moveTo>
                  <a:pt x="0" y="0"/>
                </a:moveTo>
                <a:cubicBezTo>
                  <a:pt x="273982" y="-15229"/>
                  <a:pt x="435349" y="55080"/>
                  <a:pt x="570775" y="0"/>
                </a:cubicBezTo>
                <a:cubicBezTo>
                  <a:pt x="706201" y="-55080"/>
                  <a:pt x="935830" y="193"/>
                  <a:pt x="1204335" y="0"/>
                </a:cubicBezTo>
                <a:cubicBezTo>
                  <a:pt x="1472840" y="-193"/>
                  <a:pt x="1455821" y="3588"/>
                  <a:pt x="1649540" y="0"/>
                </a:cubicBezTo>
                <a:cubicBezTo>
                  <a:pt x="1843260" y="-3588"/>
                  <a:pt x="2188733" y="60963"/>
                  <a:pt x="2345885" y="0"/>
                </a:cubicBezTo>
                <a:cubicBezTo>
                  <a:pt x="2503037" y="-60963"/>
                  <a:pt x="2692843" y="39405"/>
                  <a:pt x="2916660" y="0"/>
                </a:cubicBezTo>
                <a:cubicBezTo>
                  <a:pt x="3140478" y="-39405"/>
                  <a:pt x="3110867" y="3542"/>
                  <a:pt x="3299080" y="0"/>
                </a:cubicBezTo>
                <a:cubicBezTo>
                  <a:pt x="3487293" y="-3542"/>
                  <a:pt x="3500126" y="2834"/>
                  <a:pt x="3681499" y="0"/>
                </a:cubicBezTo>
                <a:cubicBezTo>
                  <a:pt x="3862872" y="-2834"/>
                  <a:pt x="4000782" y="11869"/>
                  <a:pt x="4252274" y="0"/>
                </a:cubicBezTo>
                <a:cubicBezTo>
                  <a:pt x="4503766" y="-11869"/>
                  <a:pt x="4735781" y="29373"/>
                  <a:pt x="4885834" y="0"/>
                </a:cubicBezTo>
                <a:cubicBezTo>
                  <a:pt x="5035887" y="-29373"/>
                  <a:pt x="5158077" y="14535"/>
                  <a:pt x="5268253" y="0"/>
                </a:cubicBezTo>
                <a:cubicBezTo>
                  <a:pt x="5378429" y="-14535"/>
                  <a:pt x="5537076" y="28396"/>
                  <a:pt x="5650673" y="0"/>
                </a:cubicBezTo>
                <a:cubicBezTo>
                  <a:pt x="5764270" y="-28396"/>
                  <a:pt x="6075153" y="71437"/>
                  <a:pt x="6278525" y="0"/>
                </a:cubicBezTo>
                <a:cubicBezTo>
                  <a:pt x="6296665" y="188354"/>
                  <a:pt x="6240770" y="387103"/>
                  <a:pt x="6278525" y="589469"/>
                </a:cubicBezTo>
                <a:cubicBezTo>
                  <a:pt x="6316280" y="791835"/>
                  <a:pt x="6277730" y="924282"/>
                  <a:pt x="6278525" y="1084202"/>
                </a:cubicBezTo>
                <a:cubicBezTo>
                  <a:pt x="6279320" y="1244122"/>
                  <a:pt x="6258531" y="1399668"/>
                  <a:pt x="6278525" y="1515778"/>
                </a:cubicBezTo>
                <a:cubicBezTo>
                  <a:pt x="6298519" y="1631888"/>
                  <a:pt x="6262244" y="1780072"/>
                  <a:pt x="6278525" y="1978932"/>
                </a:cubicBezTo>
                <a:cubicBezTo>
                  <a:pt x="6294806" y="2177792"/>
                  <a:pt x="6274775" y="2241925"/>
                  <a:pt x="6278525" y="2410507"/>
                </a:cubicBezTo>
                <a:cubicBezTo>
                  <a:pt x="6282275" y="2579090"/>
                  <a:pt x="6193889" y="2876488"/>
                  <a:pt x="6278525" y="3157870"/>
                </a:cubicBezTo>
                <a:cubicBezTo>
                  <a:pt x="6158863" y="3225132"/>
                  <a:pt x="5826602" y="3094277"/>
                  <a:pt x="5707750" y="3157870"/>
                </a:cubicBezTo>
                <a:cubicBezTo>
                  <a:pt x="5588898" y="3221463"/>
                  <a:pt x="5306592" y="3106838"/>
                  <a:pt x="5199760" y="3157870"/>
                </a:cubicBezTo>
                <a:cubicBezTo>
                  <a:pt x="5092928" y="3208902"/>
                  <a:pt x="4852301" y="3129387"/>
                  <a:pt x="4754556" y="3157870"/>
                </a:cubicBezTo>
                <a:cubicBezTo>
                  <a:pt x="4656811" y="3186353"/>
                  <a:pt x="4420888" y="3114914"/>
                  <a:pt x="4309351" y="3157870"/>
                </a:cubicBezTo>
                <a:cubicBezTo>
                  <a:pt x="4197814" y="3200826"/>
                  <a:pt x="3989827" y="3134697"/>
                  <a:pt x="3738576" y="3157870"/>
                </a:cubicBezTo>
                <a:cubicBezTo>
                  <a:pt x="3487325" y="3181043"/>
                  <a:pt x="3435160" y="3112585"/>
                  <a:pt x="3356157" y="3157870"/>
                </a:cubicBezTo>
                <a:cubicBezTo>
                  <a:pt x="3277154" y="3203155"/>
                  <a:pt x="2948946" y="3133934"/>
                  <a:pt x="2659811" y="3157870"/>
                </a:cubicBezTo>
                <a:cubicBezTo>
                  <a:pt x="2370676" y="3181806"/>
                  <a:pt x="2449904" y="3140213"/>
                  <a:pt x="2277392" y="3157870"/>
                </a:cubicBezTo>
                <a:cubicBezTo>
                  <a:pt x="2104880" y="3175527"/>
                  <a:pt x="1968674" y="3103457"/>
                  <a:pt x="1769402" y="3157870"/>
                </a:cubicBezTo>
                <a:cubicBezTo>
                  <a:pt x="1570130" y="3212283"/>
                  <a:pt x="1282616" y="3113454"/>
                  <a:pt x="1135842" y="3157870"/>
                </a:cubicBezTo>
                <a:cubicBezTo>
                  <a:pt x="989068" y="3202286"/>
                  <a:pt x="830439" y="3120476"/>
                  <a:pt x="753423" y="3157870"/>
                </a:cubicBezTo>
                <a:cubicBezTo>
                  <a:pt x="676407" y="3195264"/>
                  <a:pt x="313515" y="3074472"/>
                  <a:pt x="0" y="3157870"/>
                </a:cubicBezTo>
                <a:cubicBezTo>
                  <a:pt x="-4964" y="3005297"/>
                  <a:pt x="28010" y="2764648"/>
                  <a:pt x="0" y="2599980"/>
                </a:cubicBezTo>
                <a:cubicBezTo>
                  <a:pt x="-28010" y="2435312"/>
                  <a:pt x="35719" y="2287597"/>
                  <a:pt x="0" y="2105247"/>
                </a:cubicBezTo>
                <a:cubicBezTo>
                  <a:pt x="-35719" y="1922897"/>
                  <a:pt x="13014" y="1871696"/>
                  <a:pt x="0" y="1673671"/>
                </a:cubicBezTo>
                <a:cubicBezTo>
                  <a:pt x="-13014" y="1475646"/>
                  <a:pt x="29567" y="1280230"/>
                  <a:pt x="0" y="1147359"/>
                </a:cubicBezTo>
                <a:cubicBezTo>
                  <a:pt x="-29567" y="1014488"/>
                  <a:pt x="17524" y="765606"/>
                  <a:pt x="0" y="557890"/>
                </a:cubicBezTo>
                <a:cubicBezTo>
                  <a:pt x="-17524" y="350174"/>
                  <a:pt x="40253" y="186067"/>
                  <a:pt x="0" y="0"/>
                </a:cubicBezTo>
                <a:close/>
              </a:path>
              <a:path w="6278525" h="3157870" stroke="0" extrusionOk="0">
                <a:moveTo>
                  <a:pt x="0" y="0"/>
                </a:moveTo>
                <a:cubicBezTo>
                  <a:pt x="301136" y="-21226"/>
                  <a:pt x="481482" y="38337"/>
                  <a:pt x="696346" y="0"/>
                </a:cubicBezTo>
                <a:cubicBezTo>
                  <a:pt x="911210" y="-38337"/>
                  <a:pt x="1081421" y="83099"/>
                  <a:pt x="1392691" y="0"/>
                </a:cubicBezTo>
                <a:cubicBezTo>
                  <a:pt x="1703962" y="-83099"/>
                  <a:pt x="1799316" y="9090"/>
                  <a:pt x="2026251" y="0"/>
                </a:cubicBezTo>
                <a:cubicBezTo>
                  <a:pt x="2253186" y="-9090"/>
                  <a:pt x="2529046" y="71579"/>
                  <a:pt x="2659812" y="0"/>
                </a:cubicBezTo>
                <a:cubicBezTo>
                  <a:pt x="2790578" y="-71579"/>
                  <a:pt x="2994791" y="50885"/>
                  <a:pt x="3293372" y="0"/>
                </a:cubicBezTo>
                <a:cubicBezTo>
                  <a:pt x="3591953" y="-50885"/>
                  <a:pt x="3520128" y="26470"/>
                  <a:pt x="3675791" y="0"/>
                </a:cubicBezTo>
                <a:cubicBezTo>
                  <a:pt x="3831454" y="-26470"/>
                  <a:pt x="3994690" y="47465"/>
                  <a:pt x="4183781" y="0"/>
                </a:cubicBezTo>
                <a:cubicBezTo>
                  <a:pt x="4372872" y="-47465"/>
                  <a:pt x="4420204" y="2710"/>
                  <a:pt x="4566200" y="0"/>
                </a:cubicBezTo>
                <a:cubicBezTo>
                  <a:pt x="4712196" y="-2710"/>
                  <a:pt x="4977424" y="9865"/>
                  <a:pt x="5136975" y="0"/>
                </a:cubicBezTo>
                <a:cubicBezTo>
                  <a:pt x="5296527" y="-9865"/>
                  <a:pt x="5428388" y="62256"/>
                  <a:pt x="5707750" y="0"/>
                </a:cubicBezTo>
                <a:cubicBezTo>
                  <a:pt x="5987113" y="-62256"/>
                  <a:pt x="6062322" y="58084"/>
                  <a:pt x="6278525" y="0"/>
                </a:cubicBezTo>
                <a:cubicBezTo>
                  <a:pt x="6290045" y="221988"/>
                  <a:pt x="6239912" y="268463"/>
                  <a:pt x="6278525" y="463154"/>
                </a:cubicBezTo>
                <a:cubicBezTo>
                  <a:pt x="6317138" y="657845"/>
                  <a:pt x="6237131" y="859210"/>
                  <a:pt x="6278525" y="989466"/>
                </a:cubicBezTo>
                <a:cubicBezTo>
                  <a:pt x="6319919" y="1119722"/>
                  <a:pt x="6260247" y="1274709"/>
                  <a:pt x="6278525" y="1421042"/>
                </a:cubicBezTo>
                <a:cubicBezTo>
                  <a:pt x="6296803" y="1567375"/>
                  <a:pt x="6276717" y="1814716"/>
                  <a:pt x="6278525" y="1915774"/>
                </a:cubicBezTo>
                <a:cubicBezTo>
                  <a:pt x="6280333" y="2016832"/>
                  <a:pt x="6269388" y="2179382"/>
                  <a:pt x="6278525" y="2378929"/>
                </a:cubicBezTo>
                <a:cubicBezTo>
                  <a:pt x="6287662" y="2578476"/>
                  <a:pt x="6218436" y="2942787"/>
                  <a:pt x="6278525" y="3157870"/>
                </a:cubicBezTo>
                <a:cubicBezTo>
                  <a:pt x="6155945" y="3178476"/>
                  <a:pt x="6081187" y="3151180"/>
                  <a:pt x="5896106" y="3157870"/>
                </a:cubicBezTo>
                <a:cubicBezTo>
                  <a:pt x="5711025" y="3164560"/>
                  <a:pt x="5667500" y="3139550"/>
                  <a:pt x="5450901" y="3157870"/>
                </a:cubicBezTo>
                <a:cubicBezTo>
                  <a:pt x="5234302" y="3176190"/>
                  <a:pt x="5125262" y="3139230"/>
                  <a:pt x="4880126" y="3157870"/>
                </a:cubicBezTo>
                <a:cubicBezTo>
                  <a:pt x="4634990" y="3176510"/>
                  <a:pt x="4602633" y="3142477"/>
                  <a:pt x="4434922" y="3157870"/>
                </a:cubicBezTo>
                <a:cubicBezTo>
                  <a:pt x="4267211" y="3173263"/>
                  <a:pt x="3999788" y="3091946"/>
                  <a:pt x="3801362" y="3157870"/>
                </a:cubicBezTo>
                <a:cubicBezTo>
                  <a:pt x="3602936" y="3223794"/>
                  <a:pt x="3349256" y="3102070"/>
                  <a:pt x="3167801" y="3157870"/>
                </a:cubicBezTo>
                <a:cubicBezTo>
                  <a:pt x="2986346" y="3213670"/>
                  <a:pt x="2921733" y="3112445"/>
                  <a:pt x="2785382" y="3157870"/>
                </a:cubicBezTo>
                <a:cubicBezTo>
                  <a:pt x="2649031" y="3203295"/>
                  <a:pt x="2399806" y="3145082"/>
                  <a:pt x="2277392" y="3157870"/>
                </a:cubicBezTo>
                <a:cubicBezTo>
                  <a:pt x="2154978" y="3170658"/>
                  <a:pt x="1969487" y="3143713"/>
                  <a:pt x="1832188" y="3157870"/>
                </a:cubicBezTo>
                <a:cubicBezTo>
                  <a:pt x="1694889" y="3172027"/>
                  <a:pt x="1361966" y="3088621"/>
                  <a:pt x="1135842" y="3157870"/>
                </a:cubicBezTo>
                <a:cubicBezTo>
                  <a:pt x="909718" y="3227119"/>
                  <a:pt x="633686" y="3143351"/>
                  <a:pt x="502282" y="3157870"/>
                </a:cubicBezTo>
                <a:cubicBezTo>
                  <a:pt x="370878" y="3172389"/>
                  <a:pt x="117302" y="3125389"/>
                  <a:pt x="0" y="3157870"/>
                </a:cubicBezTo>
                <a:cubicBezTo>
                  <a:pt x="-11829" y="2939319"/>
                  <a:pt x="27839" y="2772739"/>
                  <a:pt x="0" y="2663137"/>
                </a:cubicBezTo>
                <a:cubicBezTo>
                  <a:pt x="-27839" y="2553535"/>
                  <a:pt x="62114" y="2356977"/>
                  <a:pt x="0" y="2136825"/>
                </a:cubicBezTo>
                <a:cubicBezTo>
                  <a:pt x="-62114" y="1916673"/>
                  <a:pt x="34141" y="1894721"/>
                  <a:pt x="0" y="1705250"/>
                </a:cubicBezTo>
                <a:cubicBezTo>
                  <a:pt x="-34141" y="1515780"/>
                  <a:pt x="2222" y="1408000"/>
                  <a:pt x="0" y="1210517"/>
                </a:cubicBezTo>
                <a:cubicBezTo>
                  <a:pt x="-2222" y="1013034"/>
                  <a:pt x="12136" y="781165"/>
                  <a:pt x="0" y="621048"/>
                </a:cubicBezTo>
                <a:cubicBezTo>
                  <a:pt x="-12136" y="460931"/>
                  <a:pt x="19568" y="291888"/>
                  <a:pt x="0" y="0"/>
                </a:cubicBezTo>
                <a:close/>
              </a:path>
            </a:pathLst>
          </a:custGeom>
          <a:solidFill>
            <a:schemeClr val="bg2">
              <a:lumMod val="90000"/>
            </a:schemeClr>
          </a:solidFill>
          <a:ln w="133350">
            <a:solidFill>
              <a:schemeClr val="bg2">
                <a:lumMod val="90000"/>
              </a:schemeClr>
            </a:solidFill>
            <a:extLst>
              <a:ext uri="{C807C97D-BFC1-408E-A445-0C87EB9F89A2}">
                <ask:lineSketchStyleProps xmlns:ask="http://schemas.microsoft.com/office/drawing/2018/sketchyshapes" sd="30264699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9055678-A9D3-9F60-5A4C-DFC0FCCAD1F9}"/>
              </a:ext>
            </a:extLst>
          </p:cNvPr>
          <p:cNvSpPr>
            <a:spLocks noGrp="1"/>
          </p:cNvSpPr>
          <p:nvPr>
            <p:ph type="ctrTitle"/>
          </p:nvPr>
        </p:nvSpPr>
        <p:spPr>
          <a:xfrm>
            <a:off x="1524000" y="2235200"/>
            <a:ext cx="9144000" cy="2387600"/>
          </a:xfrm>
        </p:spPr>
        <p:txBody>
          <a:bodyPr anchor="ctr">
            <a:normAutofit/>
          </a:bodyPr>
          <a:lstStyle/>
          <a:p>
            <a:r>
              <a:rPr lang="en-GB" sz="6600" b="1" dirty="0">
                <a:latin typeface="Book Antiqua" panose="02040602050305030304" pitchFamily="18" charset="0"/>
              </a:rPr>
              <a:t>The Beggar</a:t>
            </a:r>
            <a:br>
              <a:rPr lang="en-GB" sz="6600" b="1" dirty="0">
                <a:latin typeface="Book Antiqua" panose="02040602050305030304" pitchFamily="18" charset="0"/>
              </a:rPr>
            </a:br>
            <a:r>
              <a:rPr lang="en-GB" sz="6600" b="1" dirty="0">
                <a:latin typeface="Book Antiqua" panose="02040602050305030304" pitchFamily="18" charset="0"/>
              </a:rPr>
              <a:t>&amp; the King</a:t>
            </a:r>
          </a:p>
        </p:txBody>
      </p:sp>
    </p:spTree>
    <p:extLst>
      <p:ext uri="{BB962C8B-B14F-4D97-AF65-F5344CB8AC3E}">
        <p14:creationId xmlns:p14="http://schemas.microsoft.com/office/powerpoint/2010/main" val="143250687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5E39A99-779D-73EE-6162-A169C266ED09}"/>
              </a:ext>
            </a:extLst>
          </p:cNvPr>
          <p:cNvGrpSpPr/>
          <p:nvPr/>
        </p:nvGrpSpPr>
        <p:grpSpPr>
          <a:xfrm>
            <a:off x="4178520" y="-510627"/>
            <a:ext cx="8582569" cy="8069664"/>
            <a:chOff x="4178520" y="-510627"/>
            <a:chExt cx="8582569" cy="8069664"/>
          </a:xfrm>
        </p:grpSpPr>
        <p:grpSp>
          <p:nvGrpSpPr>
            <p:cNvPr id="5" name="Group 4">
              <a:extLst>
                <a:ext uri="{FF2B5EF4-FFF2-40B4-BE49-F238E27FC236}">
                  <a16:creationId xmlns:a16="http://schemas.microsoft.com/office/drawing/2014/main" id="{5AC982B3-CBE6-01CC-8050-A4DAEF0DC3DB}"/>
                </a:ext>
              </a:extLst>
            </p:cNvPr>
            <p:cNvGrpSpPr/>
            <p:nvPr/>
          </p:nvGrpSpPr>
          <p:grpSpPr>
            <a:xfrm>
              <a:off x="5175500" y="-510627"/>
              <a:ext cx="7585589" cy="7087256"/>
              <a:chOff x="5175500" y="-510627"/>
              <a:chExt cx="7585589" cy="7087256"/>
            </a:xfrm>
          </p:grpSpPr>
          <p:pic>
            <p:nvPicPr>
              <p:cNvPr id="2056" name="Picture 8" descr="340+ Slavic Man Stock Illustrations, Royalty-Free Vector Graphics ...">
                <a:extLst>
                  <a:ext uri="{FF2B5EF4-FFF2-40B4-BE49-F238E27FC236}">
                    <a16:creationId xmlns:a16="http://schemas.microsoft.com/office/drawing/2014/main" id="{22959A53-315A-BF19-B9BD-C8CEBF684F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59" t="1799" r="2086" b="1998"/>
              <a:stretch/>
            </p:blipFill>
            <p:spPr bwMode="auto">
              <a:xfrm>
                <a:off x="6973746" y="0"/>
                <a:ext cx="5787343" cy="6576629"/>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4" name="Partial Circle 3">
                <a:extLst>
                  <a:ext uri="{FF2B5EF4-FFF2-40B4-BE49-F238E27FC236}">
                    <a16:creationId xmlns:a16="http://schemas.microsoft.com/office/drawing/2014/main" id="{29A92343-3A7E-73F4-9E83-E36BEAE6F834}"/>
                  </a:ext>
                </a:extLst>
              </p:cNvPr>
              <p:cNvSpPr/>
              <p:nvPr/>
            </p:nvSpPr>
            <p:spPr>
              <a:xfrm rot="5020965">
                <a:off x="6141319" y="-1476446"/>
                <a:ext cx="2729351" cy="4660989"/>
              </a:xfrm>
              <a:prstGeom prst="pie">
                <a:avLst>
                  <a:gd name="adj1" fmla="val 409790"/>
                  <a:gd name="adj2" fmla="val 16052777"/>
                </a:avLst>
              </a:prstGeom>
              <a:solidFill>
                <a:schemeClr val="bg1"/>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2052" name="Picture 4" descr="Medieval King Drawing at PaintingValley.com | Explore collection of ...">
              <a:extLst>
                <a:ext uri="{FF2B5EF4-FFF2-40B4-BE49-F238E27FC236}">
                  <a16:creationId xmlns:a16="http://schemas.microsoft.com/office/drawing/2014/main" id="{2E6B9698-8F7D-5E6A-9A7A-C8A1BDCBD56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558" b="89872" l="9916" r="89873">
                          <a14:foregroundMark x1="36920" y1="36947" x2="33333" y2="59201"/>
                          <a14:foregroundMark x1="33333" y1="59201" x2="43671" y2="73039"/>
                          <a14:foregroundMark x1="43671" y1="73039" x2="46835" y2="74893"/>
                          <a14:foregroundMark x1="75316" y1="52496" x2="66667" y2="73752"/>
                          <a14:foregroundMark x1="66667" y1="73752" x2="77215" y2="79743"/>
                          <a14:foregroundMark x1="77215" y1="79743" x2="78481" y2="60485"/>
                          <a14:foregroundMark x1="56118" y1="52068" x2="51055" y2="65621"/>
                          <a14:foregroundMark x1="51055" y1="65621" x2="51688" y2="81740"/>
                          <a14:foregroundMark x1="51688" y1="81740" x2="60970" y2="69330"/>
                          <a14:foregroundMark x1="60970" y1="69330" x2="65612" y2="52782"/>
                          <a14:foregroundMark x1="51477" y1="84451" x2="51899" y2="86163"/>
                          <a14:foregroundMark x1="40717" y1="25820" x2="44937" y2="20685"/>
                          <a14:foregroundMark x1="44937" y1="20685" x2="45570" y2="20542"/>
                          <a14:foregroundMark x1="56329" y1="11555" x2="46835" y2="9558"/>
                          <a14:foregroundMark x1="46835" y1="9558" x2="45992" y2="9843"/>
                          <a14:foregroundMark x1="45570" y1="11127" x2="44726" y2="15835"/>
                          <a14:foregroundMark x1="21097" y1="38088" x2="23418" y2="37375"/>
                          <a14:foregroundMark x1="35021" y1="33524" x2="37131" y2="28388"/>
                          <a14:foregroundMark x1="80802" y1="57347" x2="81224" y2="63766"/>
                          <a14:foregroundMark x1="81224" y1="63766" x2="78903" y2="67190"/>
                        </a14:backgroundRemoval>
                      </a14:imgEffect>
                    </a14:imgLayer>
                  </a14:imgProps>
                </a:ext>
                <a:ext uri="{28A0092B-C50C-407E-A947-70E740481C1C}">
                  <a14:useLocalDpi xmlns:a14="http://schemas.microsoft.com/office/drawing/2010/main" val="0"/>
                </a:ext>
              </a:extLst>
            </a:blip>
            <a:srcRect/>
            <a:stretch>
              <a:fillRect/>
            </a:stretch>
          </p:blipFill>
          <p:spPr bwMode="auto">
            <a:xfrm>
              <a:off x="4178520" y="0"/>
              <a:ext cx="5111246" cy="7559037"/>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Picture 2" descr="three beggar tales">
            <a:extLst>
              <a:ext uri="{FF2B5EF4-FFF2-40B4-BE49-F238E27FC236}">
                <a16:creationId xmlns:a16="http://schemas.microsoft.com/office/drawing/2014/main" id="{71094EA0-1E85-8EC2-1E44-37DAE34F8B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0" y="660615"/>
            <a:ext cx="4128983" cy="5536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8551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rosshatching: How to draw a hand - Artists &amp; Illustrators">
            <a:extLst>
              <a:ext uri="{FF2B5EF4-FFF2-40B4-BE49-F238E27FC236}">
                <a16:creationId xmlns:a16="http://schemas.microsoft.com/office/drawing/2014/main" id="{406BD988-FAEB-09FC-DBF5-DF0682D1A51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961" b="92188" l="9896" r="89974">
                        <a14:foregroundMark x1="35026" y1="37988" x2="34115" y2="48633"/>
                        <a14:foregroundMark x1="34115" y1="48633" x2="23958" y2="41699"/>
                        <a14:foregroundMark x1="23958" y1="41699" x2="25260" y2="52051"/>
                        <a14:foregroundMark x1="25260" y1="52051" x2="40104" y2="84082"/>
                        <a14:foregroundMark x1="40104" y1="84082" x2="56641" y2="89355"/>
                        <a14:foregroundMark x1="56641" y1="89355" x2="75651" y2="52148"/>
                        <a14:foregroundMark x1="75651" y1="52148" x2="79948" y2="37402"/>
                        <a14:foregroundMark x1="79948" y1="37402" x2="69531" y2="48926"/>
                        <a14:foregroundMark x1="69531" y1="48926" x2="65104" y2="37012"/>
                        <a14:foregroundMark x1="65104" y1="37012" x2="66146" y2="28125"/>
                        <a14:foregroundMark x1="66146" y1="28125" x2="56510" y2="42285"/>
                        <a14:foregroundMark x1="56510" y1="42285" x2="48958" y2="37012"/>
                        <a14:foregroundMark x1="48958" y1="37012" x2="42708" y2="43848"/>
                        <a14:foregroundMark x1="42708" y1="43848" x2="38542" y2="37500"/>
                        <a14:foregroundMark x1="38542" y1="37500" x2="38542" y2="37500"/>
                        <a14:foregroundMark x1="35026" y1="89063" x2="51172" y2="93164"/>
                        <a14:foregroundMark x1="51172" y1="93164" x2="62109" y2="92188"/>
                        <a14:foregroundMark x1="62109" y1="92188" x2="67057" y2="82031"/>
                      </a14:backgroundRemoval>
                    </a14:imgEffect>
                  </a14:imgLayer>
                </a14:imgProps>
              </a:ext>
              <a:ext uri="{28A0092B-C50C-407E-A947-70E740481C1C}">
                <a14:useLocalDpi xmlns:a14="http://schemas.microsoft.com/office/drawing/2010/main" val="0"/>
              </a:ext>
            </a:extLst>
          </a:blip>
          <a:srcRect/>
          <a:stretch>
            <a:fillRect/>
          </a:stretch>
        </p:blipFill>
        <p:spPr bwMode="auto">
          <a:xfrm>
            <a:off x="2412999" y="1838103"/>
            <a:ext cx="4092969" cy="54572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Wool Felt Fedora by Eddie Bauer L/XL Made in U.S.A. Dark | Etsy">
            <a:extLst>
              <a:ext uri="{FF2B5EF4-FFF2-40B4-BE49-F238E27FC236}">
                <a16:creationId xmlns:a16="http://schemas.microsoft.com/office/drawing/2014/main" id="{E235F9F5-74A0-51A3-21A9-CE8C290285C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2000" r="91667">
                        <a14:foregroundMark x1="50000" y1="14333" x2="25667" y2="19667"/>
                        <a14:foregroundMark x1="25667" y1="19667" x2="11000" y2="41333"/>
                        <a14:foregroundMark x1="11000" y1="41333" x2="10000" y2="68667"/>
                        <a14:foregroundMark x1="10000" y1="68667" x2="27000" y2="84000"/>
                        <a14:foregroundMark x1="27000" y1="84000" x2="44333" y2="86333"/>
                        <a14:foregroundMark x1="44333" y1="86333" x2="65000" y2="83333"/>
                        <a14:foregroundMark x1="65000" y1="83333" x2="86667" y2="58333"/>
                        <a14:foregroundMark x1="86667" y1="58333" x2="86000" y2="39667"/>
                        <a14:foregroundMark x1="86000" y1="39667" x2="75000" y2="23000"/>
                        <a14:foregroundMark x1="75000" y1="23000" x2="61667" y2="17000"/>
                        <a14:foregroundMark x1="11667" y1="36000" x2="2667" y2="52667"/>
                        <a14:foregroundMark x1="2667" y1="52667" x2="5667" y2="70000"/>
                        <a14:foregroundMark x1="5667" y1="70000" x2="10667" y2="77667"/>
                        <a14:foregroundMark x1="5333" y1="44667" x2="2333" y2="67000"/>
                        <a14:foregroundMark x1="2333" y1="67000" x2="5667" y2="72667"/>
                        <a14:foregroundMark x1="36000" y1="90667" x2="54667" y2="90333"/>
                        <a14:foregroundMark x1="54667" y1="90333" x2="55667" y2="90000"/>
                        <a14:foregroundMark x1="89000" y1="32333" x2="91667" y2="50000"/>
                        <a14:foregroundMark x1="91667" y1="50000" x2="87000" y2="68333"/>
                        <a14:foregroundMark x1="87000" y1="68333" x2="85667" y2="69667"/>
                      </a14:backgroundRemoval>
                    </a14:imgEffect>
                    <a14:imgEffect>
                      <a14:artisticMarker/>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3207779" y="0"/>
            <a:ext cx="5776442" cy="57764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Nuts set Royalty Free Vector Image - VectorStock">
            <a:extLst>
              <a:ext uri="{FF2B5EF4-FFF2-40B4-BE49-F238E27FC236}">
                <a16:creationId xmlns:a16="http://schemas.microsoft.com/office/drawing/2014/main" id="{109DD02F-8C2A-F7A7-08CD-6B8B31E253A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400" b="60400" l="48000" r="94000">
                        <a14:foregroundMark x1="51600" y1="43600" x2="51200" y2="42800"/>
                        <a14:foregroundMark x1="78800" y1="44000" x2="78800" y2="47200"/>
                        <a14:foregroundMark x1="74400" y1="57600" x2="78000" y2="59200"/>
                        <a14:foregroundMark x1="72400" y1="60400" x2="76800" y2="58400"/>
                      </a14:backgroundRemoval>
                    </a14:imgEffect>
                    <a14:imgEffect>
                      <a14:artisticMarker/>
                    </a14:imgEffect>
                  </a14:imgLayer>
                </a14:imgProps>
              </a:ext>
              <a:ext uri="{28A0092B-C50C-407E-A947-70E740481C1C}">
                <a14:useLocalDpi xmlns:a14="http://schemas.microsoft.com/office/drawing/2010/main" val="0"/>
              </a:ext>
            </a:extLst>
          </a:blip>
          <a:srcRect l="42311" t="4666" r="-42311" b="34918"/>
          <a:stretch/>
        </p:blipFill>
        <p:spPr bwMode="auto">
          <a:xfrm rot="7917288">
            <a:off x="4667060" y="3063955"/>
            <a:ext cx="2010079" cy="1214420"/>
          </a:xfrm>
          <a:prstGeom prst="triangle">
            <a:avLst>
              <a:gd name="adj" fmla="val 4347"/>
            </a:avLst>
          </a:prstGeom>
          <a:noFill/>
          <a:extLst>
            <a:ext uri="{909E8E84-426E-40DD-AFC4-6F175D3DCCD1}">
              <a14:hiddenFill xmlns:a14="http://schemas.microsoft.com/office/drawing/2010/main">
                <a:solidFill>
                  <a:srgbClr val="FFFFFF"/>
                </a:solidFill>
              </a14:hiddenFill>
            </a:ext>
          </a:extLst>
        </p:spPr>
      </p:pic>
      <p:pic>
        <p:nvPicPr>
          <p:cNvPr id="9" name="Picture 6" descr="Crosshatching: How to draw a hand - Artists &amp; Illustrators">
            <a:extLst>
              <a:ext uri="{FF2B5EF4-FFF2-40B4-BE49-F238E27FC236}">
                <a16:creationId xmlns:a16="http://schemas.microsoft.com/office/drawing/2014/main" id="{B395ADBA-25DE-B7EA-1EEB-89882369FC84}"/>
              </a:ext>
            </a:extLst>
          </p:cNvPr>
          <p:cNvPicPr>
            <a:picLocks noChangeAspect="1" noChangeArrowheads="1"/>
          </p:cNvPicPr>
          <p:nvPr/>
        </p:nvPicPr>
        <p:blipFill>
          <a:blip r:embed="rId8">
            <a:extLst>
              <a:ext uri="{BEBA8EAE-BF5A-486C-A8C5-ECC9F3942E4B}">
                <a14:imgProps xmlns:a14="http://schemas.microsoft.com/office/drawing/2010/main">
                  <a14:imgLayer r:embed="rId3">
                    <a14:imgEffect>
                      <a14:backgroundRemoval t="5176" b="92188" l="9896" r="89974">
                        <a14:foregroundMark x1="35026" y1="37988" x2="34115" y2="48633"/>
                        <a14:foregroundMark x1="34115" y1="48633" x2="23958" y2="41699"/>
                        <a14:foregroundMark x1="23958" y1="41699" x2="25260" y2="52051"/>
                        <a14:foregroundMark x1="25260" y1="52051" x2="40104" y2="84082"/>
                        <a14:foregroundMark x1="40104" y1="84082" x2="56641" y2="89355"/>
                        <a14:foregroundMark x1="56641" y1="89355" x2="75651" y2="52148"/>
                        <a14:foregroundMark x1="75651" y1="52148" x2="79948" y2="37402"/>
                        <a14:foregroundMark x1="79948" y1="37402" x2="69531" y2="48926"/>
                        <a14:foregroundMark x1="65264" y1="37442" x2="65104" y2="37012"/>
                        <a14:foregroundMark x1="69531" y1="48926" x2="67856" y2="44418"/>
                        <a14:foregroundMark x1="65104" y1="37012" x2="66146" y2="28125"/>
                        <a14:foregroundMark x1="66146" y1="28125" x2="56510" y2="42285"/>
                        <a14:foregroundMark x1="56510" y1="42285" x2="48958" y2="37012"/>
                        <a14:foregroundMark x1="48958" y1="37012" x2="42708" y2="43848"/>
                        <a14:foregroundMark x1="42708" y1="43848" x2="38542" y2="37500"/>
                        <a14:foregroundMark x1="38542" y1="37500" x2="38542" y2="37500"/>
                        <a14:foregroundMark x1="35026" y1="89063" x2="51172" y2="93164"/>
                        <a14:foregroundMark x1="51172" y1="93164" x2="62109" y2="92188"/>
                        <a14:foregroundMark x1="62109" y1="92188" x2="67057" y2="82031"/>
                        <a14:foregroundMark x1="53477" y1="12433" x2="51563" y2="11621"/>
                        <a14:foregroundMark x1="57552" y1="14160" x2="53592" y2="12481"/>
                        <a14:foregroundMark x1="53301" y1="13062" x2="56380" y2="14941"/>
                        <a14:foregroundMark x1="50781" y1="11523" x2="51928" y2="12223"/>
                        <a14:foregroundMark x1="53318" y1="13001" x2="56901" y2="15137"/>
                        <a14:foregroundMark x1="51823" y1="12109" x2="52045" y2="12241"/>
                        <a14:foregroundMark x1="49703" y1="11878" x2="53711" y2="8006"/>
                        <a14:foregroundMark x1="56554" y1="9154" x2="56380" y2="17090"/>
                        <a14:backgroundMark x1="74740" y1="25684" x2="71094" y2="35645"/>
                        <a14:backgroundMark x1="71094" y1="35645" x2="69141" y2="34766"/>
                        <a14:backgroundMark x1="69922" y1="38672" x2="67578" y2="43457"/>
                        <a14:backgroundMark x1="67839" y1="42383" x2="67318" y2="43750"/>
                        <a14:backgroundMark x1="67448" y1="43555" x2="67057" y2="44141"/>
                        <a14:backgroundMark x1="58073" y1="5762" x2="51693" y2="5566"/>
                        <a14:backgroundMark x1="48047" y1="11621" x2="46354" y2="17676"/>
                        <a14:backgroundMark x1="44792" y1="21191" x2="42969" y2="30176"/>
                        <a14:backgroundMark x1="42969" y1="30176" x2="42969" y2="30176"/>
                      </a14:backgroundRemoval>
                    </a14:imgEffect>
                  </a14:imgLayer>
                </a14:imgProps>
              </a:ext>
              <a:ext uri="{28A0092B-C50C-407E-A947-70E740481C1C}">
                <a14:useLocalDpi xmlns:a14="http://schemas.microsoft.com/office/drawing/2010/main" val="0"/>
              </a:ext>
            </a:extLst>
          </a:blip>
          <a:srcRect/>
          <a:stretch>
            <a:fillRect/>
          </a:stretch>
        </p:blipFill>
        <p:spPr bwMode="auto">
          <a:xfrm rot="21157091" flipH="1">
            <a:off x="5898475" y="2254664"/>
            <a:ext cx="4092969" cy="5457292"/>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57303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Medieval King Drawing at PaintingValley.com | Explore collection of ...">
            <a:extLst>
              <a:ext uri="{FF2B5EF4-FFF2-40B4-BE49-F238E27FC236}">
                <a16:creationId xmlns:a16="http://schemas.microsoft.com/office/drawing/2014/main" id="{D09BDB14-599E-4837-8E5D-98A7EDE4886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558" b="89872" l="9916" r="89873">
                        <a14:foregroundMark x1="36920" y1="36947" x2="33333" y2="59201"/>
                        <a14:foregroundMark x1="33333" y1="59201" x2="43671" y2="73039"/>
                        <a14:foregroundMark x1="43671" y1="73039" x2="46835" y2="74893"/>
                        <a14:foregroundMark x1="75316" y1="52496" x2="66667" y2="73752"/>
                        <a14:foregroundMark x1="66667" y1="73752" x2="77215" y2="79743"/>
                        <a14:foregroundMark x1="77215" y1="79743" x2="78481" y2="60485"/>
                        <a14:foregroundMark x1="56118" y1="52068" x2="51055" y2="65621"/>
                        <a14:foregroundMark x1="51055" y1="65621" x2="51688" y2="81740"/>
                        <a14:foregroundMark x1="51688" y1="81740" x2="60970" y2="69330"/>
                        <a14:foregroundMark x1="60970" y1="69330" x2="65612" y2="52782"/>
                        <a14:foregroundMark x1="51477" y1="84451" x2="51899" y2="86163"/>
                        <a14:foregroundMark x1="40717" y1="25820" x2="44937" y2="20685"/>
                        <a14:foregroundMark x1="44937" y1="20685" x2="45570" y2="20542"/>
                        <a14:foregroundMark x1="56329" y1="11555" x2="46835" y2="9558"/>
                        <a14:foregroundMark x1="46835" y1="9558" x2="45992" y2="9843"/>
                        <a14:foregroundMark x1="45570" y1="11127" x2="44726" y2="15835"/>
                        <a14:foregroundMark x1="21097" y1="38088" x2="23418" y2="37375"/>
                        <a14:foregroundMark x1="35021" y1="33524" x2="37131" y2="28388"/>
                        <a14:foregroundMark x1="80802" y1="57347" x2="81224" y2="63766"/>
                        <a14:foregroundMark x1="81224" y1="63766" x2="78903" y2="67190"/>
                      </a14:backgroundRemoval>
                    </a14:imgEffect>
                    <a14:imgEffect>
                      <a14:brightnessContrast bright="-24000"/>
                    </a14:imgEffect>
                  </a14:imgLayer>
                </a14:imgProps>
              </a:ext>
              <a:ext uri="{28A0092B-C50C-407E-A947-70E740481C1C}">
                <a14:useLocalDpi xmlns:a14="http://schemas.microsoft.com/office/drawing/2010/main" val="0"/>
              </a:ext>
            </a:extLst>
          </a:blip>
          <a:srcRect t="30998" r="58283" b="49171"/>
          <a:stretch/>
        </p:blipFill>
        <p:spPr bwMode="auto">
          <a:xfrm rot="19963706">
            <a:off x="-1302358" y="-778787"/>
            <a:ext cx="16847555" cy="1184358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allery « Amarika">
            <a:extLst>
              <a:ext uri="{FF2B5EF4-FFF2-40B4-BE49-F238E27FC236}">
                <a16:creationId xmlns:a16="http://schemas.microsoft.com/office/drawing/2014/main" id="{555D80F4-45E6-E7E0-70F2-A1BE1DC08CE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45" b="99309" l="8301" r="89844">
                        <a14:foregroundMark x1="46191" y1="38398" x2="46359" y2="37279"/>
                        <a14:foregroundMark x1="43013" y1="31443" x2="35449" y2="37845"/>
                        <a14:foregroundMark x1="35449" y1="37845" x2="27930" y2="33978"/>
                        <a14:foregroundMark x1="27930" y1="33978" x2="24805" y2="24033"/>
                        <a14:foregroundMark x1="24805" y1="24033" x2="22070" y2="31630"/>
                        <a14:foregroundMark x1="22070" y1="31630" x2="24902" y2="55939"/>
                        <a14:foregroundMark x1="24902" y1="55939" x2="20117" y2="74448"/>
                        <a14:foregroundMark x1="20117" y1="74448" x2="32227" y2="74309"/>
                        <a14:foregroundMark x1="32227" y1="74309" x2="47461" y2="61464"/>
                        <a14:foregroundMark x1="47461" y1="61464" x2="54297" y2="48619"/>
                        <a14:foregroundMark x1="22559" y1="20994" x2="21582" y2="28315"/>
                        <a14:foregroundMark x1="21582" y1="28315" x2="21973" y2="29558"/>
                        <a14:foregroundMark x1="36328" y1="72790" x2="20313" y2="90470"/>
                        <a14:foregroundMark x1="20313" y1="90470" x2="23926" y2="96271"/>
                        <a14:foregroundMark x1="23926" y1="96271" x2="30273" y2="95994"/>
                        <a14:foregroundMark x1="30273" y1="95994" x2="41504" y2="75829"/>
                        <a14:foregroundMark x1="41504" y1="75829" x2="36426" y2="73619"/>
                        <a14:foregroundMark x1="8301" y1="95028" x2="10840" y2="99309"/>
                        <a14:backgroundMark x1="49316" y1="28039" x2="46484" y2="34254"/>
                        <a14:backgroundMark x1="46484" y1="34254" x2="49316" y2="29558"/>
                      </a14:backgroundRemoval>
                    </a14:imgEffect>
                  </a14:imgLayer>
                </a14:imgProps>
              </a:ext>
              <a:ext uri="{28A0092B-C50C-407E-A947-70E740481C1C}">
                <a14:useLocalDpi xmlns:a14="http://schemas.microsoft.com/office/drawing/2010/main" val="0"/>
              </a:ext>
            </a:extLst>
          </a:blip>
          <a:srcRect/>
          <a:stretch>
            <a:fillRect/>
          </a:stretch>
        </p:blipFill>
        <p:spPr bwMode="auto">
          <a:xfrm>
            <a:off x="1842284" y="1173480"/>
            <a:ext cx="9699625" cy="6858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8" name="Picture 6" descr="Nuts set Royalty Free Vector Image - VectorStock">
            <a:extLst>
              <a:ext uri="{FF2B5EF4-FFF2-40B4-BE49-F238E27FC236}">
                <a16:creationId xmlns:a16="http://schemas.microsoft.com/office/drawing/2014/main" id="{D32EA2F1-5B19-B896-5E47-103E4EADD6D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400" b="60400" l="48000" r="94000">
                        <a14:foregroundMark x1="51600" y1="43600" x2="51200" y2="42800"/>
                        <a14:foregroundMark x1="78800" y1="44000" x2="78800" y2="47200"/>
                        <a14:foregroundMark x1="74400" y1="57600" x2="78000" y2="59200"/>
                        <a14:foregroundMark x1="72400" y1="60400" x2="76800" y2="58400"/>
                      </a14:backgroundRemoval>
                    </a14:imgEffect>
                  </a14:imgLayer>
                </a14:imgProps>
              </a:ext>
              <a:ext uri="{28A0092B-C50C-407E-A947-70E740481C1C}">
                <a14:useLocalDpi xmlns:a14="http://schemas.microsoft.com/office/drawing/2010/main" val="0"/>
              </a:ext>
            </a:extLst>
          </a:blip>
          <a:srcRect l="42311" t="4666" r="-42311" b="34918"/>
          <a:stretch/>
        </p:blipFill>
        <p:spPr bwMode="auto">
          <a:xfrm rot="2211850">
            <a:off x="5239853" y="3996571"/>
            <a:ext cx="2075831" cy="1254145"/>
          </a:xfrm>
          <a:prstGeom prst="triangle">
            <a:avLst>
              <a:gd name="adj" fmla="val 4347"/>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81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ree beggar tales">
            <a:extLst>
              <a:ext uri="{FF2B5EF4-FFF2-40B4-BE49-F238E27FC236}">
                <a16:creationId xmlns:a16="http://schemas.microsoft.com/office/drawing/2014/main" id="{71094EA0-1E85-8EC2-1E44-37DAE34F8B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660615"/>
            <a:ext cx="4128983" cy="5536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152990"/>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rosshatching: How to draw a hand - Artists &amp; Illustrators">
            <a:extLst>
              <a:ext uri="{FF2B5EF4-FFF2-40B4-BE49-F238E27FC236}">
                <a16:creationId xmlns:a16="http://schemas.microsoft.com/office/drawing/2014/main" id="{406BD988-FAEB-09FC-DBF5-DF0682D1A51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961" b="92188" l="9896" r="89974">
                        <a14:foregroundMark x1="35026" y1="37988" x2="34115" y2="48633"/>
                        <a14:foregroundMark x1="34115" y1="48633" x2="23958" y2="41699"/>
                        <a14:foregroundMark x1="23958" y1="41699" x2="25260" y2="52051"/>
                        <a14:foregroundMark x1="25260" y1="52051" x2="40104" y2="84082"/>
                        <a14:foregroundMark x1="40104" y1="84082" x2="56641" y2="89355"/>
                        <a14:foregroundMark x1="56641" y1="89355" x2="75651" y2="52148"/>
                        <a14:foregroundMark x1="75651" y1="52148" x2="79948" y2="37402"/>
                        <a14:foregroundMark x1="79948" y1="37402" x2="69531" y2="48926"/>
                        <a14:foregroundMark x1="69531" y1="48926" x2="65104" y2="37012"/>
                        <a14:foregroundMark x1="65104" y1="37012" x2="66146" y2="28125"/>
                        <a14:foregroundMark x1="66146" y1="28125" x2="56510" y2="42285"/>
                        <a14:foregroundMark x1="56510" y1="42285" x2="48958" y2="37012"/>
                        <a14:foregroundMark x1="48958" y1="37012" x2="42708" y2="43848"/>
                        <a14:foregroundMark x1="42708" y1="43848" x2="38542" y2="37500"/>
                        <a14:foregroundMark x1="38542" y1="37500" x2="38542" y2="37500"/>
                        <a14:foregroundMark x1="35026" y1="89063" x2="51172" y2="93164"/>
                        <a14:foregroundMark x1="51172" y1="93164" x2="62109" y2="92188"/>
                        <a14:foregroundMark x1="62109" y1="92188" x2="67057" y2="82031"/>
                      </a14:backgroundRemoval>
                    </a14:imgEffect>
                  </a14:imgLayer>
                </a14:imgProps>
              </a:ext>
              <a:ext uri="{28A0092B-C50C-407E-A947-70E740481C1C}">
                <a14:useLocalDpi xmlns:a14="http://schemas.microsoft.com/office/drawing/2010/main" val="0"/>
              </a:ext>
            </a:extLst>
          </a:blip>
          <a:srcRect/>
          <a:stretch>
            <a:fillRect/>
          </a:stretch>
        </p:blipFill>
        <p:spPr bwMode="auto">
          <a:xfrm>
            <a:off x="2412999" y="1838103"/>
            <a:ext cx="4092969" cy="54572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Wool Felt Fedora by Eddie Bauer L/XL Made in U.S.A. Dark | Etsy">
            <a:extLst>
              <a:ext uri="{FF2B5EF4-FFF2-40B4-BE49-F238E27FC236}">
                <a16:creationId xmlns:a16="http://schemas.microsoft.com/office/drawing/2014/main" id="{E235F9F5-74A0-51A3-21A9-CE8C290285C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2000" r="91667">
                        <a14:foregroundMark x1="50000" y1="14333" x2="25667" y2="19667"/>
                        <a14:foregroundMark x1="25667" y1="19667" x2="11000" y2="41333"/>
                        <a14:foregroundMark x1="11000" y1="41333" x2="10000" y2="68667"/>
                        <a14:foregroundMark x1="10000" y1="68667" x2="27000" y2="84000"/>
                        <a14:foregroundMark x1="27000" y1="84000" x2="44333" y2="86333"/>
                        <a14:foregroundMark x1="44333" y1="86333" x2="65000" y2="83333"/>
                        <a14:foregroundMark x1="65000" y1="83333" x2="86667" y2="58333"/>
                        <a14:foregroundMark x1="86667" y1="58333" x2="86000" y2="39667"/>
                        <a14:foregroundMark x1="86000" y1="39667" x2="75000" y2="23000"/>
                        <a14:foregroundMark x1="75000" y1="23000" x2="61667" y2="17000"/>
                        <a14:foregroundMark x1="11667" y1="36000" x2="2667" y2="52667"/>
                        <a14:foregroundMark x1="2667" y1="52667" x2="5667" y2="70000"/>
                        <a14:foregroundMark x1="5667" y1="70000" x2="10667" y2="77667"/>
                        <a14:foregroundMark x1="5333" y1="44667" x2="2333" y2="67000"/>
                        <a14:foregroundMark x1="2333" y1="67000" x2="5667" y2="72667"/>
                        <a14:foregroundMark x1="36000" y1="90667" x2="54667" y2="90333"/>
                        <a14:foregroundMark x1="54667" y1="90333" x2="55667" y2="90000"/>
                        <a14:foregroundMark x1="89000" y1="32333" x2="91667" y2="50000"/>
                        <a14:foregroundMark x1="91667" y1="50000" x2="87000" y2="68333"/>
                        <a14:foregroundMark x1="87000" y1="68333" x2="85667" y2="69667"/>
                      </a14:backgroundRemoval>
                    </a14:imgEffect>
                    <a14:imgEffect>
                      <a14:artisticMarker/>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3207779" y="0"/>
            <a:ext cx="5776442" cy="57764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Nuts set Royalty Free Vector Image - VectorStock">
            <a:extLst>
              <a:ext uri="{FF2B5EF4-FFF2-40B4-BE49-F238E27FC236}">
                <a16:creationId xmlns:a16="http://schemas.microsoft.com/office/drawing/2014/main" id="{6DA88ECF-6541-B531-D725-A20FD7F6D29A}"/>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400" b="60400" l="48000" r="94000">
                        <a14:foregroundMark x1="51600" y1="43600" x2="51200" y2="42800"/>
                        <a14:foregroundMark x1="78800" y1="44000" x2="78800" y2="47200"/>
                        <a14:foregroundMark x1="74400" y1="57600" x2="78000" y2="59200"/>
                        <a14:foregroundMark x1="72400" y1="60400" x2="76800" y2="58400"/>
                      </a14:backgroundRemoval>
                    </a14:imgEffect>
                    <a14:imgEffect>
                      <a14:artisticMarker/>
                    </a14:imgEffect>
                  </a14:imgLayer>
                </a14:imgProps>
              </a:ext>
              <a:ext uri="{28A0092B-C50C-407E-A947-70E740481C1C}">
                <a14:useLocalDpi xmlns:a14="http://schemas.microsoft.com/office/drawing/2010/main" val="0"/>
              </a:ext>
            </a:extLst>
          </a:blip>
          <a:srcRect l="42311" t="4666" r="-42311" b="34918"/>
          <a:stretch/>
        </p:blipFill>
        <p:spPr bwMode="auto">
          <a:xfrm rot="7917288">
            <a:off x="4667059" y="3063955"/>
            <a:ext cx="2010079" cy="1214420"/>
          </a:xfrm>
          <a:prstGeom prst="triangle">
            <a:avLst>
              <a:gd name="adj" fmla="val 4347"/>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A2209C58-9D65-ADC7-F20F-3FD70724BA0F}"/>
              </a:ext>
            </a:extLst>
          </p:cNvPr>
          <p:cNvGrpSpPr/>
          <p:nvPr/>
        </p:nvGrpSpPr>
        <p:grpSpPr>
          <a:xfrm>
            <a:off x="5064890" y="2666125"/>
            <a:ext cx="1380194" cy="2010079"/>
            <a:chOff x="5064890" y="2666125"/>
            <a:chExt cx="1380194" cy="2010079"/>
          </a:xfrm>
        </p:grpSpPr>
        <p:sp>
          <p:nvSpPr>
            <p:cNvPr id="2" name="Oval 1">
              <a:extLst>
                <a:ext uri="{FF2B5EF4-FFF2-40B4-BE49-F238E27FC236}">
                  <a16:creationId xmlns:a16="http://schemas.microsoft.com/office/drawing/2014/main" id="{2BB1FFC3-ED45-A39E-60FD-E276E161B0EE}"/>
                </a:ext>
              </a:extLst>
            </p:cNvPr>
            <p:cNvSpPr/>
            <p:nvPr/>
          </p:nvSpPr>
          <p:spPr>
            <a:xfrm rot="1821736">
              <a:off x="6034175" y="2947709"/>
              <a:ext cx="410909" cy="646905"/>
            </a:xfrm>
            <a:prstGeom prst="ellipse">
              <a:avLst/>
            </a:prstGeom>
            <a:solidFill>
              <a:srgbClr val="FFC000"/>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0918C90B-3A5B-D50E-608A-E06242ECB4A1}"/>
                </a:ext>
              </a:extLst>
            </p:cNvPr>
            <p:cNvSpPr/>
            <p:nvPr/>
          </p:nvSpPr>
          <p:spPr>
            <a:xfrm rot="19817616">
              <a:off x="5406795" y="2893574"/>
              <a:ext cx="410909" cy="646905"/>
            </a:xfrm>
            <a:prstGeom prst="ellipse">
              <a:avLst/>
            </a:prstGeom>
            <a:solidFill>
              <a:srgbClr val="FFC000"/>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DF61DF7E-5A61-EE23-3A52-0DCA37D0E85F}"/>
                </a:ext>
              </a:extLst>
            </p:cNvPr>
            <p:cNvSpPr/>
            <p:nvPr/>
          </p:nvSpPr>
          <p:spPr>
            <a:xfrm rot="16200000">
              <a:off x="5730247" y="2590043"/>
              <a:ext cx="410909" cy="646905"/>
            </a:xfrm>
            <a:prstGeom prst="ellipse">
              <a:avLst/>
            </a:prstGeom>
            <a:solidFill>
              <a:srgbClr val="FFC000"/>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6" descr="Nuts set Royalty Free Vector Image - VectorStock">
              <a:extLst>
                <a:ext uri="{FF2B5EF4-FFF2-40B4-BE49-F238E27FC236}">
                  <a16:creationId xmlns:a16="http://schemas.microsoft.com/office/drawing/2014/main" id="{109DD02F-8C2A-F7A7-08CD-6B8B31E253A5}"/>
                </a:ext>
              </a:extLst>
            </p:cNvPr>
            <p:cNvPicPr>
              <a:picLocks noChangeAspect="1" noChangeArrowheads="1"/>
            </p:cNvPicPr>
            <p:nvPr/>
          </p:nvPicPr>
          <p:blipFill rotWithShape="1">
            <a:blip r:embed="rId8">
              <a:extLst>
                <a:ext uri="{BEBA8EAE-BF5A-486C-A8C5-ECC9F3942E4B}">
                  <a14:imgProps xmlns:a14="http://schemas.microsoft.com/office/drawing/2010/main">
                    <a14:imgLayer r:embed="rId7">
                      <a14:imgEffect>
                        <a14:backgroundRemoval t="10400" b="60400" l="48000" r="94000">
                          <a14:foregroundMark x1="51600" y1="43600" x2="51200" y2="42800"/>
                          <a14:foregroundMark x1="78800" y1="44000" x2="78800" y2="47200"/>
                          <a14:foregroundMark x1="74400" y1="57600" x2="78000" y2="59200"/>
                          <a14:foregroundMark x1="72400" y1="60400" x2="76800" y2="58400"/>
                        </a14:backgroundRemoval>
                      </a14:imgEffect>
                      <a14:imgEffect>
                        <a14:artisticMarker/>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42311" t="4666" r="-42311" b="34918"/>
            <a:stretch/>
          </p:blipFill>
          <p:spPr bwMode="auto">
            <a:xfrm rot="7917288">
              <a:off x="4667060" y="3063955"/>
              <a:ext cx="2010079" cy="1214420"/>
            </a:xfrm>
            <a:prstGeom prst="triangle">
              <a:avLst>
                <a:gd name="adj" fmla="val 4347"/>
              </a:avLst>
            </a:prstGeom>
            <a:noFill/>
            <a:extLst>
              <a:ext uri="{909E8E84-426E-40DD-AFC4-6F175D3DCCD1}">
                <a14:hiddenFill xmlns:a14="http://schemas.microsoft.com/office/drawing/2010/main">
                  <a:solidFill>
                    <a:srgbClr val="FFFFFF"/>
                  </a:solidFill>
                </a14:hiddenFill>
              </a:ext>
            </a:extLst>
          </p:spPr>
        </p:pic>
      </p:grpSp>
      <p:pic>
        <p:nvPicPr>
          <p:cNvPr id="9" name="Picture 6" descr="Crosshatching: How to draw a hand - Artists &amp; Illustrators">
            <a:extLst>
              <a:ext uri="{FF2B5EF4-FFF2-40B4-BE49-F238E27FC236}">
                <a16:creationId xmlns:a16="http://schemas.microsoft.com/office/drawing/2014/main" id="{B395ADBA-25DE-B7EA-1EEB-89882369FC84}"/>
              </a:ext>
            </a:extLst>
          </p:cNvPr>
          <p:cNvPicPr>
            <a:picLocks noChangeAspect="1" noChangeArrowheads="1"/>
          </p:cNvPicPr>
          <p:nvPr/>
        </p:nvPicPr>
        <p:blipFill>
          <a:blip r:embed="rId9">
            <a:extLst>
              <a:ext uri="{BEBA8EAE-BF5A-486C-A8C5-ECC9F3942E4B}">
                <a14:imgProps xmlns:a14="http://schemas.microsoft.com/office/drawing/2010/main">
                  <a14:imgLayer r:embed="rId3">
                    <a14:imgEffect>
                      <a14:backgroundRemoval t="5176" b="92188" l="9896" r="89974">
                        <a14:foregroundMark x1="35026" y1="37988" x2="34115" y2="48633"/>
                        <a14:foregroundMark x1="34115" y1="48633" x2="23958" y2="41699"/>
                        <a14:foregroundMark x1="23958" y1="41699" x2="25260" y2="52051"/>
                        <a14:foregroundMark x1="25260" y1="52051" x2="40104" y2="84082"/>
                        <a14:foregroundMark x1="40104" y1="84082" x2="56641" y2="89355"/>
                        <a14:foregroundMark x1="56641" y1="89355" x2="75651" y2="52148"/>
                        <a14:foregroundMark x1="75651" y1="52148" x2="79948" y2="37402"/>
                        <a14:foregroundMark x1="79948" y1="37402" x2="69531" y2="48926"/>
                        <a14:foregroundMark x1="65264" y1="37442" x2="65104" y2="37012"/>
                        <a14:foregroundMark x1="69531" y1="48926" x2="67856" y2="44418"/>
                        <a14:foregroundMark x1="65104" y1="37012" x2="66146" y2="28125"/>
                        <a14:foregroundMark x1="66146" y1="28125" x2="56510" y2="42285"/>
                        <a14:foregroundMark x1="56510" y1="42285" x2="48958" y2="37012"/>
                        <a14:foregroundMark x1="48958" y1="37012" x2="42708" y2="43848"/>
                        <a14:foregroundMark x1="42708" y1="43848" x2="38542" y2="37500"/>
                        <a14:foregroundMark x1="38542" y1="37500" x2="38542" y2="37500"/>
                        <a14:foregroundMark x1="35026" y1="89063" x2="51172" y2="93164"/>
                        <a14:foregroundMark x1="51172" y1="93164" x2="62109" y2="92188"/>
                        <a14:foregroundMark x1="62109" y1="92188" x2="67057" y2="82031"/>
                        <a14:foregroundMark x1="53477" y1="12433" x2="51563" y2="11621"/>
                        <a14:foregroundMark x1="57552" y1="14160" x2="53592" y2="12481"/>
                        <a14:foregroundMark x1="53301" y1="13062" x2="56380" y2="14941"/>
                        <a14:foregroundMark x1="50781" y1="11523" x2="51928" y2="12223"/>
                        <a14:foregroundMark x1="53318" y1="13001" x2="56901" y2="15137"/>
                        <a14:foregroundMark x1="51823" y1="12109" x2="52045" y2="12241"/>
                        <a14:foregroundMark x1="49703" y1="11878" x2="53711" y2="8006"/>
                        <a14:foregroundMark x1="56554" y1="9154" x2="56380" y2="17090"/>
                        <a14:backgroundMark x1="74740" y1="25684" x2="71094" y2="35645"/>
                        <a14:backgroundMark x1="71094" y1="35645" x2="69141" y2="34766"/>
                        <a14:backgroundMark x1="69922" y1="38672" x2="67578" y2="43457"/>
                        <a14:backgroundMark x1="67839" y1="42383" x2="67318" y2="43750"/>
                        <a14:backgroundMark x1="67448" y1="43555" x2="67057" y2="44141"/>
                        <a14:backgroundMark x1="58073" y1="5762" x2="51693" y2="5566"/>
                        <a14:backgroundMark x1="48047" y1="11621" x2="46354" y2="17676"/>
                        <a14:backgroundMark x1="44792" y1="21191" x2="42969" y2="30176"/>
                        <a14:backgroundMark x1="42969" y1="30176" x2="42969" y2="30176"/>
                      </a14:backgroundRemoval>
                    </a14:imgEffect>
                  </a14:imgLayer>
                </a14:imgProps>
              </a:ext>
              <a:ext uri="{28A0092B-C50C-407E-A947-70E740481C1C}">
                <a14:useLocalDpi xmlns:a14="http://schemas.microsoft.com/office/drawing/2010/main" val="0"/>
              </a:ext>
            </a:extLst>
          </a:blip>
          <a:srcRect/>
          <a:stretch>
            <a:fillRect/>
          </a:stretch>
        </p:blipFill>
        <p:spPr bwMode="auto">
          <a:xfrm rot="21157091" flipH="1">
            <a:off x="5898475" y="2254664"/>
            <a:ext cx="4092969" cy="5457292"/>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091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ree beggar tales">
            <a:extLst>
              <a:ext uri="{FF2B5EF4-FFF2-40B4-BE49-F238E27FC236}">
                <a16:creationId xmlns:a16="http://schemas.microsoft.com/office/drawing/2014/main" id="{30C836AB-6365-1FB4-0FE8-5B325BF3E0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660615"/>
            <a:ext cx="4128983" cy="553676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31C47BAA-A039-1E33-68EB-240CA1B7A18A}"/>
              </a:ext>
            </a:extLst>
          </p:cNvPr>
          <p:cNvGrpSpPr/>
          <p:nvPr/>
        </p:nvGrpSpPr>
        <p:grpSpPr>
          <a:xfrm>
            <a:off x="2377879" y="167640"/>
            <a:ext cx="9392097" cy="4411980"/>
            <a:chOff x="2377879" y="167640"/>
            <a:chExt cx="9392097" cy="4411980"/>
          </a:xfrm>
        </p:grpSpPr>
        <p:pic>
          <p:nvPicPr>
            <p:cNvPr id="4" name="Picture 3">
              <a:extLst>
                <a:ext uri="{FF2B5EF4-FFF2-40B4-BE49-F238E27FC236}">
                  <a16:creationId xmlns:a16="http://schemas.microsoft.com/office/drawing/2014/main" id="{E371FC73-EF29-8E81-34A3-318D02666AED}"/>
                </a:ext>
              </a:extLst>
            </p:cNvPr>
            <p:cNvPicPr>
              <a:picLocks noChangeAspect="1"/>
            </p:cNvPicPr>
            <p:nvPr/>
          </p:nvPicPr>
          <p:blipFill>
            <a:blip r:embed="rId3"/>
            <a:stretch>
              <a:fillRect/>
            </a:stretch>
          </p:blipFill>
          <p:spPr>
            <a:xfrm>
              <a:off x="4993673" y="167640"/>
              <a:ext cx="6776303" cy="4411980"/>
            </a:xfrm>
            <a:prstGeom prst="cloud">
              <a:avLst/>
            </a:prstGeom>
            <a:ln w="57150">
              <a:noFill/>
              <a:extLst>
                <a:ext uri="{C807C97D-BFC1-408E-A445-0C87EB9F89A2}">
                  <ask:lineSketchStyleProps xmlns:ask="http://schemas.microsoft.com/office/drawing/2018/sketchyshapes" sd="3409673108">
                    <a:custGeom>
                      <a:avLst/>
                      <a:gdLst>
                        <a:gd name="connsiteX0" fmla="*/ 1012085 w 11210794"/>
                        <a:gd name="connsiteY0" fmla="*/ 2281237 h 6858000"/>
                        <a:gd name="connsiteX1" fmla="*/ 1459219 w 11210794"/>
                        <a:gd name="connsiteY1" fmla="*/ 1096486 h 6858000"/>
                        <a:gd name="connsiteX2" fmla="*/ 3634425 w 11210794"/>
                        <a:gd name="connsiteY2" fmla="*/ 825817 h 6858000"/>
                        <a:gd name="connsiteX3" fmla="*/ 5827536 w 11210794"/>
                        <a:gd name="connsiteY3" fmla="*/ 544830 h 6858000"/>
                        <a:gd name="connsiteX4" fmla="*/ 6682100 w 11210794"/>
                        <a:gd name="connsiteY4" fmla="*/ 31750 h 6858000"/>
                        <a:gd name="connsiteX5" fmla="*/ 7741935 w 11210794"/>
                        <a:gd name="connsiteY5" fmla="*/ 393858 h 6858000"/>
                        <a:gd name="connsiteX6" fmla="*/ 9202971 w 11210794"/>
                        <a:gd name="connsiteY6" fmla="*/ 109537 h 6858000"/>
                        <a:gd name="connsiteX7" fmla="*/ 9943870 w 11210794"/>
                        <a:gd name="connsiteY7" fmla="*/ 885190 h 6858000"/>
                        <a:gd name="connsiteX8" fmla="*/ 10894711 w 11210794"/>
                        <a:gd name="connsiteY8" fmla="*/ 1637982 h 6858000"/>
                        <a:gd name="connsiteX9" fmla="*/ 10852152 w 11210794"/>
                        <a:gd name="connsiteY9" fmla="*/ 2454275 h 6858000"/>
                        <a:gd name="connsiteX10" fmla="*/ 11163044 w 11210794"/>
                        <a:gd name="connsiteY10" fmla="*/ 3702367 h 6858000"/>
                        <a:gd name="connsiteX11" fmla="*/ 9706679 w 11210794"/>
                        <a:gd name="connsiteY11" fmla="*/ 4794885 h 6858000"/>
                        <a:gd name="connsiteX12" fmla="*/ 9185325 w 11210794"/>
                        <a:gd name="connsiteY12" fmla="*/ 5731033 h 6858000"/>
                        <a:gd name="connsiteX13" fmla="*/ 7410282 w 11210794"/>
                        <a:gd name="connsiteY13" fmla="*/ 5844381 h 6858000"/>
                        <a:gd name="connsiteX14" fmla="*/ 6141802 w 11210794"/>
                        <a:gd name="connsiteY14" fmla="*/ 6843077 h 6858000"/>
                        <a:gd name="connsiteX15" fmla="*/ 4276710 w 11210794"/>
                        <a:gd name="connsiteY15" fmla="*/ 6233477 h 6858000"/>
                        <a:gd name="connsiteX16" fmla="*/ 1506190 w 11210794"/>
                        <a:gd name="connsiteY16" fmla="*/ 5631180 h 6858000"/>
                        <a:gd name="connsiteX17" fmla="*/ 288055 w 11210794"/>
                        <a:gd name="connsiteY17" fmla="*/ 4960937 h 6858000"/>
                        <a:gd name="connsiteX18" fmla="*/ 548342 w 11210794"/>
                        <a:gd name="connsiteY18" fmla="*/ 4056221 h 6858000"/>
                        <a:gd name="connsiteX19" fmla="*/ -1298 w 11210794"/>
                        <a:gd name="connsiteY19" fmla="*/ 3128010 h 6858000"/>
                        <a:gd name="connsiteX20" fmla="*/ 1002483 w 11210794"/>
                        <a:gd name="connsiteY20" fmla="*/ 2302986 h 6858000"/>
                        <a:gd name="connsiteX21" fmla="*/ 1012085 w 11210794"/>
                        <a:gd name="connsiteY21" fmla="*/ 2281237 h 6858000"/>
                        <a:gd name="connsiteX0" fmla="*/ 1217876 w 11210794"/>
                        <a:gd name="connsiteY0" fmla="*/ 4155598 h 6858000"/>
                        <a:gd name="connsiteX1" fmla="*/ 560539 w 11210794"/>
                        <a:gd name="connsiteY1" fmla="*/ 4029075 h 6858000"/>
                        <a:gd name="connsiteX2" fmla="*/ 1797879 w 11210794"/>
                        <a:gd name="connsiteY2" fmla="*/ 5540216 h 6858000"/>
                        <a:gd name="connsiteX3" fmla="*/ 1510343 w 11210794"/>
                        <a:gd name="connsiteY3" fmla="*/ 5600700 h 6858000"/>
                        <a:gd name="connsiteX4" fmla="*/ 4276191 w 11210794"/>
                        <a:gd name="connsiteY4" fmla="*/ 6205537 h 6858000"/>
                        <a:gd name="connsiteX5" fmla="*/ 4102839 w 11210794"/>
                        <a:gd name="connsiteY5" fmla="*/ 5929312 h 6858000"/>
                        <a:gd name="connsiteX6" fmla="*/ 7480869 w 11210794"/>
                        <a:gd name="connsiteY6" fmla="*/ 5516721 h 6858000"/>
                        <a:gd name="connsiteX7" fmla="*/ 7411580 w 11210794"/>
                        <a:gd name="connsiteY7" fmla="*/ 5819775 h 6858000"/>
                        <a:gd name="connsiteX8" fmla="*/ 8856786 w 11210794"/>
                        <a:gd name="connsiteY8" fmla="*/ 3643947 h 6858000"/>
                        <a:gd name="connsiteX9" fmla="*/ 9700450 w 11210794"/>
                        <a:gd name="connsiteY9" fmla="*/ 4776787 h 6858000"/>
                        <a:gd name="connsiteX10" fmla="*/ 10846962 w 11210794"/>
                        <a:gd name="connsiteY10" fmla="*/ 2437447 h 6858000"/>
                        <a:gd name="connsiteX11" fmla="*/ 10471193 w 11210794"/>
                        <a:gd name="connsiteY11" fmla="*/ 2862262 h 6858000"/>
                        <a:gd name="connsiteX12" fmla="*/ 9945427 w 11210794"/>
                        <a:gd name="connsiteY12" fmla="*/ 861377 h 6858000"/>
                        <a:gd name="connsiteX13" fmla="*/ 9965150 w 11210794"/>
                        <a:gd name="connsiteY13" fmla="*/ 1062037 h 6858000"/>
                        <a:gd name="connsiteX14" fmla="*/ 7546006 w 11210794"/>
                        <a:gd name="connsiteY14" fmla="*/ 627380 h 6858000"/>
                        <a:gd name="connsiteX15" fmla="*/ 7738561 w 11210794"/>
                        <a:gd name="connsiteY15" fmla="*/ 371475 h 6858000"/>
                        <a:gd name="connsiteX16" fmla="*/ 5745791 w 11210794"/>
                        <a:gd name="connsiteY16" fmla="*/ 749300 h 6858000"/>
                        <a:gd name="connsiteX17" fmla="*/ 5838955 w 11210794"/>
                        <a:gd name="connsiteY17" fmla="*/ 528637 h 6858000"/>
                        <a:gd name="connsiteX18" fmla="*/ 3633127 w 11210794"/>
                        <a:gd name="connsiteY18" fmla="*/ 824230 h 6858000"/>
                        <a:gd name="connsiteX19" fmla="*/ 3970489 w 11210794"/>
                        <a:gd name="connsiteY19" fmla="*/ 1038225 h 6858000"/>
                        <a:gd name="connsiteX20" fmla="*/ 1070994 w 11210794"/>
                        <a:gd name="connsiteY20" fmla="*/ 2506503 h 6858000"/>
                        <a:gd name="connsiteX21" fmla="*/ 1012085 w 11210794"/>
                        <a:gd name="connsiteY21" fmla="*/ 22812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10794" h="6858000" fill="none" extrusionOk="0">
                          <a:moveTo>
                            <a:pt x="1012085" y="2281237"/>
                          </a:moveTo>
                          <a:cubicBezTo>
                            <a:pt x="937531" y="1875745"/>
                            <a:pt x="1046967" y="1434306"/>
                            <a:pt x="1459219" y="1096486"/>
                          </a:cubicBezTo>
                          <a:cubicBezTo>
                            <a:pt x="2062268" y="663170"/>
                            <a:pt x="2916030" y="444573"/>
                            <a:pt x="3634425" y="825817"/>
                          </a:cubicBezTo>
                          <a:cubicBezTo>
                            <a:pt x="4000704" y="344178"/>
                            <a:pt x="5176329" y="-145528"/>
                            <a:pt x="5827536" y="544830"/>
                          </a:cubicBezTo>
                          <a:cubicBezTo>
                            <a:pt x="6038631" y="168645"/>
                            <a:pt x="6320708" y="34805"/>
                            <a:pt x="6682100" y="31750"/>
                          </a:cubicBezTo>
                          <a:cubicBezTo>
                            <a:pt x="7088035" y="-4574"/>
                            <a:pt x="7503256" y="161509"/>
                            <a:pt x="7741935" y="393858"/>
                          </a:cubicBezTo>
                          <a:cubicBezTo>
                            <a:pt x="8089513" y="57707"/>
                            <a:pt x="8628064" y="-134768"/>
                            <a:pt x="9202971" y="109537"/>
                          </a:cubicBezTo>
                          <a:cubicBezTo>
                            <a:pt x="9532404" y="308537"/>
                            <a:pt x="9853394" y="551930"/>
                            <a:pt x="9943870" y="885190"/>
                          </a:cubicBezTo>
                          <a:cubicBezTo>
                            <a:pt x="10394147" y="978736"/>
                            <a:pt x="10736167" y="1260584"/>
                            <a:pt x="10894711" y="1637982"/>
                          </a:cubicBezTo>
                          <a:cubicBezTo>
                            <a:pt x="10949543" y="1933628"/>
                            <a:pt x="11018668" y="2240969"/>
                            <a:pt x="10852152" y="2454275"/>
                          </a:cubicBezTo>
                          <a:cubicBezTo>
                            <a:pt x="11226493" y="2787501"/>
                            <a:pt x="11369231" y="3319519"/>
                            <a:pt x="11163044" y="3702367"/>
                          </a:cubicBezTo>
                          <a:cubicBezTo>
                            <a:pt x="11151848" y="4333553"/>
                            <a:pt x="10214425" y="4684193"/>
                            <a:pt x="9706679" y="4794885"/>
                          </a:cubicBezTo>
                          <a:cubicBezTo>
                            <a:pt x="9710671" y="5164455"/>
                            <a:pt x="9508328" y="5480836"/>
                            <a:pt x="9185325" y="5731033"/>
                          </a:cubicBezTo>
                          <a:cubicBezTo>
                            <a:pt x="8622849" y="6011096"/>
                            <a:pt x="7852887" y="6179439"/>
                            <a:pt x="7410282" y="5844381"/>
                          </a:cubicBezTo>
                          <a:cubicBezTo>
                            <a:pt x="7266966" y="6330380"/>
                            <a:pt x="6744020" y="6740681"/>
                            <a:pt x="6141802" y="6843077"/>
                          </a:cubicBezTo>
                          <a:cubicBezTo>
                            <a:pt x="5593860" y="6914556"/>
                            <a:pt x="4561513" y="6710550"/>
                            <a:pt x="4276710" y="6233477"/>
                          </a:cubicBezTo>
                          <a:cubicBezTo>
                            <a:pt x="3279378" y="6495581"/>
                            <a:pt x="2150343" y="6721328"/>
                            <a:pt x="1506190" y="5631180"/>
                          </a:cubicBezTo>
                          <a:cubicBezTo>
                            <a:pt x="964189" y="5546835"/>
                            <a:pt x="468692" y="5303156"/>
                            <a:pt x="288055" y="4960937"/>
                          </a:cubicBezTo>
                          <a:cubicBezTo>
                            <a:pt x="241537" y="4624565"/>
                            <a:pt x="328266" y="4272921"/>
                            <a:pt x="548342" y="4056221"/>
                          </a:cubicBezTo>
                          <a:cubicBezTo>
                            <a:pt x="181248" y="3908800"/>
                            <a:pt x="-102621" y="3541486"/>
                            <a:pt x="-1298" y="3128010"/>
                          </a:cubicBezTo>
                          <a:cubicBezTo>
                            <a:pt x="107236" y="2790610"/>
                            <a:pt x="419078" y="2297364"/>
                            <a:pt x="1002483" y="2302986"/>
                          </a:cubicBezTo>
                          <a:cubicBezTo>
                            <a:pt x="1004946" y="2294930"/>
                            <a:pt x="1010694" y="2287303"/>
                            <a:pt x="1012085" y="2281237"/>
                          </a:cubicBezTo>
                          <a:close/>
                        </a:path>
                        <a:path w="11210794" h="6858000" fill="none" extrusionOk="0">
                          <a:moveTo>
                            <a:pt x="1217876" y="4155598"/>
                          </a:moveTo>
                          <a:cubicBezTo>
                            <a:pt x="958764" y="4127354"/>
                            <a:pt x="769801" y="4131524"/>
                            <a:pt x="560539" y="4029075"/>
                          </a:cubicBezTo>
                          <a:moveTo>
                            <a:pt x="1797879" y="5540216"/>
                          </a:moveTo>
                          <a:cubicBezTo>
                            <a:pt x="1707725" y="5556922"/>
                            <a:pt x="1634353" y="5580946"/>
                            <a:pt x="1510343" y="5600700"/>
                          </a:cubicBezTo>
                          <a:moveTo>
                            <a:pt x="4276191" y="6205537"/>
                          </a:moveTo>
                          <a:cubicBezTo>
                            <a:pt x="4178924" y="6103048"/>
                            <a:pt x="4142904" y="6026255"/>
                            <a:pt x="4102839" y="5929312"/>
                          </a:cubicBezTo>
                          <a:moveTo>
                            <a:pt x="7480869" y="5516721"/>
                          </a:moveTo>
                          <a:cubicBezTo>
                            <a:pt x="7466368" y="5619701"/>
                            <a:pt x="7464726" y="5713787"/>
                            <a:pt x="7411580" y="5819775"/>
                          </a:cubicBezTo>
                          <a:moveTo>
                            <a:pt x="8856786" y="3643947"/>
                          </a:moveTo>
                          <a:cubicBezTo>
                            <a:pt x="9251676" y="3821735"/>
                            <a:pt x="9603862" y="4298161"/>
                            <a:pt x="9700450" y="4776787"/>
                          </a:cubicBezTo>
                          <a:moveTo>
                            <a:pt x="10846962" y="2437447"/>
                          </a:moveTo>
                          <a:cubicBezTo>
                            <a:pt x="10768669" y="2644244"/>
                            <a:pt x="10624321" y="2740142"/>
                            <a:pt x="10471193" y="2862262"/>
                          </a:cubicBezTo>
                          <a:moveTo>
                            <a:pt x="9945427" y="861377"/>
                          </a:moveTo>
                          <a:cubicBezTo>
                            <a:pt x="9963702" y="932057"/>
                            <a:pt x="9976558" y="983809"/>
                            <a:pt x="9965150" y="1062037"/>
                          </a:cubicBezTo>
                          <a:moveTo>
                            <a:pt x="7546006" y="627380"/>
                          </a:moveTo>
                          <a:cubicBezTo>
                            <a:pt x="7592240" y="534984"/>
                            <a:pt x="7682663" y="428261"/>
                            <a:pt x="7738561" y="371475"/>
                          </a:cubicBezTo>
                          <a:moveTo>
                            <a:pt x="5745791" y="749300"/>
                          </a:moveTo>
                          <a:cubicBezTo>
                            <a:pt x="5758839" y="684383"/>
                            <a:pt x="5812983" y="589041"/>
                            <a:pt x="5838955" y="528637"/>
                          </a:cubicBezTo>
                          <a:moveTo>
                            <a:pt x="3633127" y="824230"/>
                          </a:moveTo>
                          <a:cubicBezTo>
                            <a:pt x="3724089" y="880171"/>
                            <a:pt x="3862135" y="934755"/>
                            <a:pt x="3970489" y="1038225"/>
                          </a:cubicBezTo>
                          <a:moveTo>
                            <a:pt x="1070994" y="2506503"/>
                          </a:moveTo>
                          <a:cubicBezTo>
                            <a:pt x="1033194" y="2450774"/>
                            <a:pt x="1033671" y="2342971"/>
                            <a:pt x="1012085" y="2281237"/>
                          </a:cubicBezTo>
                        </a:path>
                        <a:path w="11210794" h="6858000" stroke="0" extrusionOk="0">
                          <a:moveTo>
                            <a:pt x="1012085" y="2281237"/>
                          </a:moveTo>
                          <a:cubicBezTo>
                            <a:pt x="934126" y="1835611"/>
                            <a:pt x="967411" y="1423899"/>
                            <a:pt x="1459219" y="1096486"/>
                          </a:cubicBezTo>
                          <a:cubicBezTo>
                            <a:pt x="2112913" y="615008"/>
                            <a:pt x="2894733" y="414230"/>
                            <a:pt x="3634425" y="825817"/>
                          </a:cubicBezTo>
                          <a:cubicBezTo>
                            <a:pt x="4174546" y="348090"/>
                            <a:pt x="5313168" y="105525"/>
                            <a:pt x="5827536" y="544830"/>
                          </a:cubicBezTo>
                          <a:cubicBezTo>
                            <a:pt x="5884565" y="283846"/>
                            <a:pt x="6354219" y="87290"/>
                            <a:pt x="6682100" y="31750"/>
                          </a:cubicBezTo>
                          <a:cubicBezTo>
                            <a:pt x="7122389" y="33251"/>
                            <a:pt x="7483756" y="189597"/>
                            <a:pt x="7741935" y="393858"/>
                          </a:cubicBezTo>
                          <a:cubicBezTo>
                            <a:pt x="8231158" y="37154"/>
                            <a:pt x="8693334" y="86104"/>
                            <a:pt x="9202971" y="109537"/>
                          </a:cubicBezTo>
                          <a:cubicBezTo>
                            <a:pt x="9533956" y="269909"/>
                            <a:pt x="9874142" y="496047"/>
                            <a:pt x="9943870" y="885190"/>
                          </a:cubicBezTo>
                          <a:cubicBezTo>
                            <a:pt x="10398615" y="1052921"/>
                            <a:pt x="10753851" y="1259713"/>
                            <a:pt x="10894711" y="1637982"/>
                          </a:cubicBezTo>
                          <a:cubicBezTo>
                            <a:pt x="11012117" y="1867512"/>
                            <a:pt x="10914254" y="2193150"/>
                            <a:pt x="10852152" y="2454275"/>
                          </a:cubicBezTo>
                          <a:cubicBezTo>
                            <a:pt x="11141847" y="2739658"/>
                            <a:pt x="11232028" y="3223115"/>
                            <a:pt x="11163044" y="3702367"/>
                          </a:cubicBezTo>
                          <a:cubicBezTo>
                            <a:pt x="10948388" y="4374588"/>
                            <a:pt x="10491364" y="4741967"/>
                            <a:pt x="9706679" y="4794885"/>
                          </a:cubicBezTo>
                          <a:cubicBezTo>
                            <a:pt x="9706056" y="5143612"/>
                            <a:pt x="9529437" y="5532762"/>
                            <a:pt x="9185325" y="5731033"/>
                          </a:cubicBezTo>
                          <a:cubicBezTo>
                            <a:pt x="8728445" y="6171279"/>
                            <a:pt x="8001287" y="6132020"/>
                            <a:pt x="7410282" y="5844381"/>
                          </a:cubicBezTo>
                          <a:cubicBezTo>
                            <a:pt x="7218971" y="6206349"/>
                            <a:pt x="6627559" y="6801572"/>
                            <a:pt x="6141802" y="6843077"/>
                          </a:cubicBezTo>
                          <a:cubicBezTo>
                            <a:pt x="5418951" y="6846896"/>
                            <a:pt x="4657587" y="6686378"/>
                            <a:pt x="4276710" y="6233477"/>
                          </a:cubicBezTo>
                          <a:cubicBezTo>
                            <a:pt x="3382635" y="6684933"/>
                            <a:pt x="2071692" y="6381230"/>
                            <a:pt x="1506190" y="5631180"/>
                          </a:cubicBezTo>
                          <a:cubicBezTo>
                            <a:pt x="1067170" y="5658450"/>
                            <a:pt x="423936" y="5434506"/>
                            <a:pt x="288055" y="4960937"/>
                          </a:cubicBezTo>
                          <a:cubicBezTo>
                            <a:pt x="222516" y="4593138"/>
                            <a:pt x="211697" y="4218322"/>
                            <a:pt x="548342" y="4056221"/>
                          </a:cubicBezTo>
                          <a:cubicBezTo>
                            <a:pt x="123454" y="3764403"/>
                            <a:pt x="-61878" y="3532736"/>
                            <a:pt x="-1298" y="3128010"/>
                          </a:cubicBezTo>
                          <a:cubicBezTo>
                            <a:pt x="94518" y="2825387"/>
                            <a:pt x="478797" y="2287149"/>
                            <a:pt x="1002483" y="2302986"/>
                          </a:cubicBezTo>
                          <a:cubicBezTo>
                            <a:pt x="1005380" y="2295467"/>
                            <a:pt x="1009731" y="2288831"/>
                            <a:pt x="1012085" y="2281237"/>
                          </a:cubicBezTo>
                          <a:close/>
                        </a:path>
                        <a:path w="11210794" h="6858000" fill="none" stroke="0" extrusionOk="0">
                          <a:moveTo>
                            <a:pt x="1217876" y="4155598"/>
                          </a:moveTo>
                          <a:cubicBezTo>
                            <a:pt x="964793" y="4228605"/>
                            <a:pt x="770163" y="4168993"/>
                            <a:pt x="560539" y="4029075"/>
                          </a:cubicBezTo>
                          <a:moveTo>
                            <a:pt x="1797879" y="5540216"/>
                          </a:moveTo>
                          <a:cubicBezTo>
                            <a:pt x="1709795" y="5562402"/>
                            <a:pt x="1615701" y="5605408"/>
                            <a:pt x="1510343" y="5600700"/>
                          </a:cubicBezTo>
                          <a:moveTo>
                            <a:pt x="4276191" y="6205537"/>
                          </a:moveTo>
                          <a:cubicBezTo>
                            <a:pt x="4177171" y="6130011"/>
                            <a:pt x="4121105" y="6016208"/>
                            <a:pt x="4102839" y="5929312"/>
                          </a:cubicBezTo>
                          <a:moveTo>
                            <a:pt x="7480869" y="5516721"/>
                          </a:moveTo>
                          <a:cubicBezTo>
                            <a:pt x="7472389" y="5622287"/>
                            <a:pt x="7460681" y="5719152"/>
                            <a:pt x="7411580" y="5819775"/>
                          </a:cubicBezTo>
                          <a:moveTo>
                            <a:pt x="8856786" y="3643947"/>
                          </a:moveTo>
                          <a:cubicBezTo>
                            <a:pt x="9372747" y="3806280"/>
                            <a:pt x="9684758" y="4206870"/>
                            <a:pt x="9700450" y="4776787"/>
                          </a:cubicBezTo>
                          <a:moveTo>
                            <a:pt x="10846962" y="2437447"/>
                          </a:moveTo>
                          <a:cubicBezTo>
                            <a:pt x="10777619" y="2612048"/>
                            <a:pt x="10667062" y="2708389"/>
                            <a:pt x="10471193" y="2862262"/>
                          </a:cubicBezTo>
                          <a:moveTo>
                            <a:pt x="9945427" y="861377"/>
                          </a:moveTo>
                          <a:cubicBezTo>
                            <a:pt x="9970316" y="930896"/>
                            <a:pt x="9972029" y="986029"/>
                            <a:pt x="9965150" y="1062037"/>
                          </a:cubicBezTo>
                          <a:moveTo>
                            <a:pt x="7546006" y="627380"/>
                          </a:moveTo>
                          <a:cubicBezTo>
                            <a:pt x="7599381" y="550842"/>
                            <a:pt x="7661775" y="430997"/>
                            <a:pt x="7738561" y="371475"/>
                          </a:cubicBezTo>
                          <a:moveTo>
                            <a:pt x="5745791" y="749300"/>
                          </a:moveTo>
                          <a:cubicBezTo>
                            <a:pt x="5759408" y="668055"/>
                            <a:pt x="5791648" y="587641"/>
                            <a:pt x="5838955" y="528637"/>
                          </a:cubicBezTo>
                          <a:moveTo>
                            <a:pt x="3633127" y="824230"/>
                          </a:moveTo>
                          <a:cubicBezTo>
                            <a:pt x="3771902" y="907344"/>
                            <a:pt x="3894419" y="961476"/>
                            <a:pt x="3970489" y="1038225"/>
                          </a:cubicBezTo>
                          <a:moveTo>
                            <a:pt x="1070994" y="2506503"/>
                          </a:moveTo>
                          <a:cubicBezTo>
                            <a:pt x="1047659" y="2423808"/>
                            <a:pt x="1030889" y="2364815"/>
                            <a:pt x="1012085" y="2281237"/>
                          </a:cubicBezTo>
                        </a:path>
                      </a:pathLst>
                    </a:custGeom>
                    <ask:type>
                      <ask:lineSketchNone/>
                    </ask:type>
                  </ask:lineSketchStyleProps>
                </a:ext>
              </a:extLst>
            </a:ln>
            <a:effectLst>
              <a:innerShdw blurRad="114300">
                <a:prstClr val="black"/>
              </a:innerShdw>
            </a:effectLst>
          </p:spPr>
        </p:pic>
        <p:sp>
          <p:nvSpPr>
            <p:cNvPr id="7" name="Oval 6">
              <a:extLst>
                <a:ext uri="{FF2B5EF4-FFF2-40B4-BE49-F238E27FC236}">
                  <a16:creationId xmlns:a16="http://schemas.microsoft.com/office/drawing/2014/main" id="{E4F1C459-067E-9679-410E-51C9F5989EFB}"/>
                </a:ext>
              </a:extLst>
            </p:cNvPr>
            <p:cNvSpPr/>
            <p:nvPr/>
          </p:nvSpPr>
          <p:spPr>
            <a:xfrm>
              <a:off x="3547868" y="1094528"/>
              <a:ext cx="1013460" cy="1013460"/>
            </a:xfrm>
            <a:prstGeom prst="ellipse">
              <a:avLst/>
            </a:prstGeom>
            <a:solidFill>
              <a:schemeClr val="bg1"/>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E2B63DF-0737-B2A2-E1DA-B56D82EBB982}"/>
                </a:ext>
              </a:extLst>
            </p:cNvPr>
            <p:cNvSpPr/>
            <p:nvPr/>
          </p:nvSpPr>
          <p:spPr>
            <a:xfrm>
              <a:off x="2377879" y="1488015"/>
              <a:ext cx="619973" cy="619973"/>
            </a:xfrm>
            <a:prstGeom prst="ellipse">
              <a:avLst/>
            </a:prstGeom>
            <a:solidFill>
              <a:schemeClr val="bg1"/>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Title 1">
            <a:extLst>
              <a:ext uri="{FF2B5EF4-FFF2-40B4-BE49-F238E27FC236}">
                <a16:creationId xmlns:a16="http://schemas.microsoft.com/office/drawing/2014/main" id="{587764DC-D9AE-D06B-528D-DFFB21ABBD6A}"/>
              </a:ext>
            </a:extLst>
          </p:cNvPr>
          <p:cNvSpPr txBox="1">
            <a:spLocks/>
          </p:cNvSpPr>
          <p:nvPr/>
        </p:nvSpPr>
        <p:spPr>
          <a:xfrm>
            <a:off x="3491019" y="4584698"/>
            <a:ext cx="9144000" cy="23876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6000" b="1" dirty="0">
                <a:latin typeface="Book Antiqua" panose="02040602050305030304" pitchFamily="18" charset="0"/>
              </a:rPr>
              <a:t>“O, how I wish I had given him all!”</a:t>
            </a:r>
          </a:p>
        </p:txBody>
      </p:sp>
    </p:spTree>
    <p:extLst>
      <p:ext uri="{BB962C8B-B14F-4D97-AF65-F5344CB8AC3E}">
        <p14:creationId xmlns:p14="http://schemas.microsoft.com/office/powerpoint/2010/main" val="2347123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1BC5A67-118C-4E4F-B36D-98915F747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3EFEB3D-165E-D956-69A6-558560FD188E}"/>
              </a:ext>
            </a:extLst>
          </p:cNvPr>
          <p:cNvPicPr>
            <a:picLocks noChangeAspect="1"/>
          </p:cNvPicPr>
          <p:nvPr/>
        </p:nvPicPr>
        <p:blipFill>
          <a:blip r:embed="rId2">
            <a:alphaModFix amt="60000"/>
          </a:blip>
          <a:srcRect r="11080"/>
          <a:stretch/>
        </p:blipFill>
        <p:spPr>
          <a:xfrm>
            <a:off x="-4199" y="10"/>
            <a:ext cx="12196199" cy="6857990"/>
          </a:xfrm>
          <a:prstGeom prst="rect">
            <a:avLst/>
          </a:prstGeom>
        </p:spPr>
      </p:pic>
      <p:sp>
        <p:nvSpPr>
          <p:cNvPr id="18" name="Freeform: Shape 17">
            <a:extLst>
              <a:ext uri="{FF2B5EF4-FFF2-40B4-BE49-F238E27FC236}">
                <a16:creationId xmlns:a16="http://schemas.microsoft.com/office/drawing/2014/main" id="{820F8B35-FE0B-427D-9196-5DB8CC697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06494" y="859953"/>
            <a:ext cx="4379010" cy="5197947"/>
          </a:xfrm>
          <a:custGeom>
            <a:avLst/>
            <a:gdLst>
              <a:gd name="connsiteX0" fmla="*/ 2209538 w 4419600"/>
              <a:gd name="connsiteY0" fmla="*/ 0 h 5246128"/>
              <a:gd name="connsiteX1" fmla="*/ 2210062 w 4419600"/>
              <a:gd name="connsiteY1" fmla="*/ 0 h 5246128"/>
              <a:gd name="connsiteX2" fmla="*/ 4419600 w 4419600"/>
              <a:gd name="connsiteY2" fmla="*/ 2209541 h 5246128"/>
              <a:gd name="connsiteX3" fmla="*/ 4419600 w 4419600"/>
              <a:gd name="connsiteY3" fmla="*/ 2480538 h 5246128"/>
              <a:gd name="connsiteX4" fmla="*/ 4419600 w 4419600"/>
              <a:gd name="connsiteY4" fmla="*/ 4975131 h 5246128"/>
              <a:gd name="connsiteX5" fmla="*/ 4419600 w 4419600"/>
              <a:gd name="connsiteY5" fmla="*/ 5246128 h 5246128"/>
              <a:gd name="connsiteX6" fmla="*/ 0 w 4419600"/>
              <a:gd name="connsiteY6" fmla="*/ 5246128 h 5246128"/>
              <a:gd name="connsiteX7" fmla="*/ 0 w 4419600"/>
              <a:gd name="connsiteY7" fmla="*/ 4975131 h 5246128"/>
              <a:gd name="connsiteX8" fmla="*/ 0 w 4419600"/>
              <a:gd name="connsiteY8" fmla="*/ 2480538 h 5246128"/>
              <a:gd name="connsiteX9" fmla="*/ 0 w 4419600"/>
              <a:gd name="connsiteY9" fmla="*/ 2209541 h 5246128"/>
              <a:gd name="connsiteX10" fmla="*/ 2209538 w 4419600"/>
              <a:gd name="connsiteY10" fmla="*/ 0 h 5246128"/>
              <a:gd name="connsiteX0" fmla="*/ 2209538 w 4419600"/>
              <a:gd name="connsiteY0" fmla="*/ 0 h 5246128"/>
              <a:gd name="connsiteX1" fmla="*/ 2210062 w 4419600"/>
              <a:gd name="connsiteY1" fmla="*/ 0 h 5246128"/>
              <a:gd name="connsiteX2" fmla="*/ 4419600 w 4419600"/>
              <a:gd name="connsiteY2" fmla="*/ 2209541 h 5246128"/>
              <a:gd name="connsiteX3" fmla="*/ 4419600 w 4419600"/>
              <a:gd name="connsiteY3" fmla="*/ 4975131 h 5246128"/>
              <a:gd name="connsiteX4" fmla="*/ 4419600 w 4419600"/>
              <a:gd name="connsiteY4" fmla="*/ 5246128 h 5246128"/>
              <a:gd name="connsiteX5" fmla="*/ 0 w 4419600"/>
              <a:gd name="connsiteY5" fmla="*/ 5246128 h 5246128"/>
              <a:gd name="connsiteX6" fmla="*/ 0 w 4419600"/>
              <a:gd name="connsiteY6" fmla="*/ 4975131 h 5246128"/>
              <a:gd name="connsiteX7" fmla="*/ 0 w 4419600"/>
              <a:gd name="connsiteY7" fmla="*/ 2480538 h 5246128"/>
              <a:gd name="connsiteX8" fmla="*/ 0 w 4419600"/>
              <a:gd name="connsiteY8" fmla="*/ 2209541 h 5246128"/>
              <a:gd name="connsiteX9" fmla="*/ 2209538 w 4419600"/>
              <a:gd name="connsiteY9" fmla="*/ 0 h 5246128"/>
              <a:gd name="connsiteX0" fmla="*/ 2209538 w 4419600"/>
              <a:gd name="connsiteY0" fmla="*/ 0 h 5246128"/>
              <a:gd name="connsiteX1" fmla="*/ 2210062 w 4419600"/>
              <a:gd name="connsiteY1" fmla="*/ 0 h 5246128"/>
              <a:gd name="connsiteX2" fmla="*/ 4419600 w 4419600"/>
              <a:gd name="connsiteY2" fmla="*/ 2209541 h 5246128"/>
              <a:gd name="connsiteX3" fmla="*/ 4419600 w 4419600"/>
              <a:gd name="connsiteY3" fmla="*/ 5246128 h 5246128"/>
              <a:gd name="connsiteX4" fmla="*/ 0 w 4419600"/>
              <a:gd name="connsiteY4" fmla="*/ 5246128 h 5246128"/>
              <a:gd name="connsiteX5" fmla="*/ 0 w 4419600"/>
              <a:gd name="connsiteY5" fmla="*/ 4975131 h 5246128"/>
              <a:gd name="connsiteX6" fmla="*/ 0 w 4419600"/>
              <a:gd name="connsiteY6" fmla="*/ 2480538 h 5246128"/>
              <a:gd name="connsiteX7" fmla="*/ 0 w 4419600"/>
              <a:gd name="connsiteY7" fmla="*/ 2209541 h 5246128"/>
              <a:gd name="connsiteX8" fmla="*/ 2209538 w 4419600"/>
              <a:gd name="connsiteY8" fmla="*/ 0 h 5246128"/>
              <a:gd name="connsiteX0" fmla="*/ 2209538 w 4419600"/>
              <a:gd name="connsiteY0" fmla="*/ 0 h 5246128"/>
              <a:gd name="connsiteX1" fmla="*/ 2210062 w 4419600"/>
              <a:gd name="connsiteY1" fmla="*/ 0 h 5246128"/>
              <a:gd name="connsiteX2" fmla="*/ 4419600 w 4419600"/>
              <a:gd name="connsiteY2" fmla="*/ 2209541 h 5246128"/>
              <a:gd name="connsiteX3" fmla="*/ 4419600 w 4419600"/>
              <a:gd name="connsiteY3" fmla="*/ 5246128 h 5246128"/>
              <a:gd name="connsiteX4" fmla="*/ 0 w 4419600"/>
              <a:gd name="connsiteY4" fmla="*/ 5246128 h 5246128"/>
              <a:gd name="connsiteX5" fmla="*/ 0 w 4419600"/>
              <a:gd name="connsiteY5" fmla="*/ 2480538 h 5246128"/>
              <a:gd name="connsiteX6" fmla="*/ 0 w 4419600"/>
              <a:gd name="connsiteY6" fmla="*/ 2209541 h 5246128"/>
              <a:gd name="connsiteX7" fmla="*/ 2209538 w 4419600"/>
              <a:gd name="connsiteY7" fmla="*/ 0 h 524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9600" h="5246128">
                <a:moveTo>
                  <a:pt x="2209538" y="0"/>
                </a:moveTo>
                <a:lnTo>
                  <a:pt x="2210062" y="0"/>
                </a:lnTo>
                <a:cubicBezTo>
                  <a:pt x="3430375" y="0"/>
                  <a:pt x="4419600" y="989251"/>
                  <a:pt x="4419600" y="2209541"/>
                </a:cubicBezTo>
                <a:lnTo>
                  <a:pt x="4419600" y="5246128"/>
                </a:lnTo>
                <a:lnTo>
                  <a:pt x="0" y="5246128"/>
                </a:lnTo>
                <a:lnTo>
                  <a:pt x="0" y="2480538"/>
                </a:lnTo>
                <a:lnTo>
                  <a:pt x="0" y="2209541"/>
                </a:lnTo>
                <a:cubicBezTo>
                  <a:pt x="0" y="989251"/>
                  <a:pt x="989222" y="0"/>
                  <a:pt x="2209538" y="0"/>
                </a:cubicBezTo>
                <a:close/>
              </a:path>
            </a:pathLst>
          </a:cu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1458111" y="2275014"/>
            <a:ext cx="9297865" cy="1794904"/>
          </a:xfrm>
        </p:spPr>
        <p:txBody>
          <a:bodyPr anchor="b">
            <a:normAutofit fontScale="90000"/>
          </a:bodyPr>
          <a:lstStyle/>
          <a:p>
            <a:pPr algn="ctr"/>
            <a:r>
              <a:rPr lang="en-GB" dirty="0">
                <a:solidFill>
                  <a:srgbClr val="FFFFFF"/>
                </a:solidFill>
              </a:rPr>
              <a:t>Search me O God and know my heart, find if there is any wicked way in me and lead me in your way everlasting</a:t>
            </a:r>
            <a:br>
              <a:rPr lang="en-GB" dirty="0">
                <a:solidFill>
                  <a:srgbClr val="FFFFFF"/>
                </a:solidFill>
              </a:rPr>
            </a:br>
            <a:r>
              <a:rPr lang="en-GB" dirty="0">
                <a:solidFill>
                  <a:srgbClr val="FFFFFF"/>
                </a:solidFill>
              </a:rPr>
              <a:t>Psalm 139:23</a:t>
            </a:r>
          </a:p>
        </p:txBody>
      </p:sp>
      <p:cxnSp>
        <p:nvCxnSpPr>
          <p:cNvPr id="20" name="Straight Connector 19">
            <a:extLst>
              <a:ext uri="{FF2B5EF4-FFF2-40B4-BE49-F238E27FC236}">
                <a16:creationId xmlns:a16="http://schemas.microsoft.com/office/drawing/2014/main" id="{EF59B18A-94FC-4D49-98EB-BEC65B321A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376602" y="4316294"/>
            <a:ext cx="1458419" cy="0"/>
          </a:xfrm>
          <a:prstGeom prst="line">
            <a:avLst/>
          </a:prstGeom>
          <a:ln w="10795">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020411"/>
      </p:ext>
    </p:extLst>
  </p:cSld>
  <p:clrMapOvr>
    <a:masterClrMapping/>
  </p:clrMapOvr>
</p:sld>
</file>

<file path=ppt/theme/theme1.xml><?xml version="1.0" encoding="utf-8"?>
<a:theme xmlns:a="http://schemas.openxmlformats.org/drawingml/2006/main" name="VaultVTI">
  <a:themeElements>
    <a:clrScheme name="AnalogousFromRegularSeedLeftStep">
      <a:dk1>
        <a:srgbClr val="000000"/>
      </a:dk1>
      <a:lt1>
        <a:srgbClr val="FFFFFF"/>
      </a:lt1>
      <a:dk2>
        <a:srgbClr val="1A252F"/>
      </a:dk2>
      <a:lt2>
        <a:srgbClr val="F1F3F0"/>
      </a:lt2>
      <a:accent1>
        <a:srgbClr val="C929E7"/>
      </a:accent1>
      <a:accent2>
        <a:srgbClr val="6919D5"/>
      </a:accent2>
      <a:accent3>
        <a:srgbClr val="2B29E7"/>
      </a:accent3>
      <a:accent4>
        <a:srgbClr val="1764D5"/>
      </a:accent4>
      <a:accent5>
        <a:srgbClr val="27BBDB"/>
      </a:accent5>
      <a:accent6>
        <a:srgbClr val="15C39A"/>
      </a:accent6>
      <a:hlink>
        <a:srgbClr val="459F35"/>
      </a:hlink>
      <a:folHlink>
        <a:srgbClr val="7F7F7F"/>
      </a:folHlink>
    </a:clrScheme>
    <a:fontScheme name="Custom 5">
      <a:majorFont>
        <a:latin typeface="Georgia Pro Light"/>
        <a:ea typeface=""/>
        <a:cs typeface=""/>
      </a:majorFont>
      <a:minorFont>
        <a:latin typeface="Georgi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ultVTI" id="{144E1EB0-F9F9-4F8D-8264-A2820BA0C47A}" vid="{3A992A48-7697-4A22-A884-B4A11E6218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21</Slides>
  <Notes>9</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VaultVTI</vt:lpstr>
      <vt:lpstr>Office Theme</vt:lpstr>
      <vt:lpstr>Search me O God and know my heart</vt:lpstr>
      <vt:lpstr>Acts 5:1-11</vt:lpstr>
      <vt:lpstr>Acts 5:1-11</vt:lpstr>
      <vt:lpstr>So, what does all of this mean?</vt:lpstr>
      <vt:lpstr>Setting the scene</vt:lpstr>
      <vt:lpstr>Ananias and Saphira were serving the idol of approval and status</vt:lpstr>
      <vt:lpstr>What have you rationalised that God wants to reveal His truth in?  Is God the ultimate prize in your life?</vt:lpstr>
      <vt:lpstr>The first call  of Abraham </vt:lpstr>
      <vt:lpstr>The second call  of Abraham </vt:lpstr>
      <vt:lpstr>This test was about loving God supremely</vt:lpstr>
      <vt:lpstr>Counterfeit Gods, Tim Keller</vt:lpstr>
      <vt:lpstr>PowerPoint Presentation</vt:lpstr>
      <vt:lpstr>PowerPoint Presentation</vt:lpstr>
      <vt:lpstr>The Beggar &amp; the King</vt:lpstr>
      <vt:lpstr>PowerPoint Presentation</vt:lpstr>
      <vt:lpstr>PowerPoint Presentation</vt:lpstr>
      <vt:lpstr>PowerPoint Presentation</vt:lpstr>
      <vt:lpstr>PowerPoint Presentation</vt:lpstr>
      <vt:lpstr>PowerPoint Presentation</vt:lpstr>
      <vt:lpstr>PowerPoint Presentation</vt:lpstr>
      <vt:lpstr>Search me O God and know my heart, find if there is any wicked way in me and lead me in your way everlasting Psalm 139:23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896</cp:revision>
  <dcterms:created xsi:type="dcterms:W3CDTF">2024-08-03T10:58:51Z</dcterms:created>
  <dcterms:modified xsi:type="dcterms:W3CDTF">2024-09-07T17:43:38Z</dcterms:modified>
</cp:coreProperties>
</file>