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0" r:id="rId1"/>
  </p:sldMasterIdLst>
  <p:notesMasterIdLst>
    <p:notesMasterId r:id="rId17"/>
  </p:notesMasterIdLst>
  <p:handoutMasterIdLst>
    <p:handoutMasterId r:id="rId18"/>
  </p:handoutMasterIdLst>
  <p:sldIdLst>
    <p:sldId id="256" r:id="rId2"/>
    <p:sldId id="270" r:id="rId3"/>
    <p:sldId id="269" r:id="rId4"/>
    <p:sldId id="277" r:id="rId5"/>
    <p:sldId id="284" r:id="rId6"/>
    <p:sldId id="271" r:id="rId7"/>
    <p:sldId id="278" r:id="rId8"/>
    <p:sldId id="282" r:id="rId9"/>
    <p:sldId id="257" r:id="rId10"/>
    <p:sldId id="276" r:id="rId11"/>
    <p:sldId id="273" r:id="rId12"/>
    <p:sldId id="268" r:id="rId13"/>
    <p:sldId id="280" r:id="rId14"/>
    <p:sldId id="263" r:id="rId15"/>
    <p:sldId id="283" r:id="rId16"/>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00A6FC-096B-4585-8587-A7FE888A7D39}" v="7" dt="2024-08-16T15:58:40.813"/>
    <p1510:client id="{C6841F85-315F-4D4F-AB37-9F1FFC0B723D}" v="5" dt="2024-08-17T08:01:26.724"/>
  </p1510:revLst>
</p1510:revInfo>
</file>

<file path=ppt/tableStyles.xml><?xml version="1.0" encoding="utf-8"?>
<a:tblStyleLst xmlns:a="http://schemas.openxmlformats.org/drawingml/2006/main" def="{5DA37D80-6434-44D0-A028-1B22A696006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varScale="1">
        <p:scale>
          <a:sx n="113" d="100"/>
          <a:sy n="113" d="100"/>
        </p:scale>
        <p:origin x="372" y="108"/>
      </p:cViewPr>
      <p:guideLst>
        <p:guide orient="horz" pos="2160"/>
        <p:guide pos="3840"/>
      </p:guideLst>
    </p:cSldViewPr>
  </p:slideViewPr>
  <p:notesTextViewPr>
    <p:cViewPr>
      <p:scale>
        <a:sx n="1" d="1"/>
        <a:sy n="1" d="1"/>
      </p:scale>
      <p:origin x="0" y="0"/>
    </p:cViewPr>
  </p:notesTextViewPr>
  <p:notesViewPr>
    <p:cSldViewPr snapToGrid="0">
      <p:cViewPr varScale="1">
        <p:scale>
          <a:sx n="86" d="100"/>
          <a:sy n="86" d="100"/>
        </p:scale>
        <p:origin x="378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and Sue Griffin" userId="b9e8f270759992d1" providerId="LiveId" clId="{2000A6FC-096B-4585-8587-A7FE888A7D39}"/>
    <pc:docChg chg="undo custSel addSld delSld modSld sldOrd">
      <pc:chgData name="Richard and Sue Griffin" userId="b9e8f270759992d1" providerId="LiveId" clId="{2000A6FC-096B-4585-8587-A7FE888A7D39}" dt="2024-08-16T16:15:31.525" v="4220"/>
      <pc:docMkLst>
        <pc:docMk/>
      </pc:docMkLst>
      <pc:sldChg chg="modSp mod">
        <pc:chgData name="Richard and Sue Griffin" userId="b9e8f270759992d1" providerId="LiveId" clId="{2000A6FC-096B-4585-8587-A7FE888A7D39}" dt="2024-08-15T13:59:37.731" v="356" actId="20577"/>
        <pc:sldMkLst>
          <pc:docMk/>
          <pc:sldMk cId="1503902909" sldId="256"/>
        </pc:sldMkLst>
        <pc:spChg chg="mod">
          <ac:chgData name="Richard and Sue Griffin" userId="b9e8f270759992d1" providerId="LiveId" clId="{2000A6FC-096B-4585-8587-A7FE888A7D39}" dt="2024-08-15T13:59:37.731" v="356" actId="20577"/>
          <ac:spMkLst>
            <pc:docMk/>
            <pc:sldMk cId="1503902909" sldId="256"/>
            <ac:spMk id="2" creationId="{00000000-0000-0000-0000-000000000000}"/>
          </ac:spMkLst>
        </pc:spChg>
      </pc:sldChg>
      <pc:sldChg chg="modSp mod ord">
        <pc:chgData name="Richard and Sue Griffin" userId="b9e8f270759992d1" providerId="LiveId" clId="{2000A6FC-096B-4585-8587-A7FE888A7D39}" dt="2024-08-16T16:13:30.092" v="4213" actId="113"/>
        <pc:sldMkLst>
          <pc:docMk/>
          <pc:sldMk cId="3327456264" sldId="257"/>
        </pc:sldMkLst>
        <pc:spChg chg="mod">
          <ac:chgData name="Richard and Sue Griffin" userId="b9e8f270759992d1" providerId="LiveId" clId="{2000A6FC-096B-4585-8587-A7FE888A7D39}" dt="2024-08-16T15:43:58.456" v="3071" actId="27636"/>
          <ac:spMkLst>
            <pc:docMk/>
            <pc:sldMk cId="3327456264" sldId="257"/>
            <ac:spMk id="2" creationId="{00000000-0000-0000-0000-000000000000}"/>
          </ac:spMkLst>
        </pc:spChg>
        <pc:spChg chg="mod">
          <ac:chgData name="Richard and Sue Griffin" userId="b9e8f270759992d1" providerId="LiveId" clId="{2000A6FC-096B-4585-8587-A7FE888A7D39}" dt="2024-08-16T16:13:30.092" v="4213" actId="113"/>
          <ac:spMkLst>
            <pc:docMk/>
            <pc:sldMk cId="3327456264" sldId="257"/>
            <ac:spMk id="3" creationId="{00000000-0000-0000-0000-000000000000}"/>
          </ac:spMkLst>
        </pc:spChg>
      </pc:sldChg>
      <pc:sldChg chg="del">
        <pc:chgData name="Richard and Sue Griffin" userId="b9e8f270759992d1" providerId="LiveId" clId="{2000A6FC-096B-4585-8587-A7FE888A7D39}" dt="2024-08-14T20:33:38.109" v="54" actId="47"/>
        <pc:sldMkLst>
          <pc:docMk/>
          <pc:sldMk cId="2578687163" sldId="258"/>
        </pc:sldMkLst>
      </pc:sldChg>
      <pc:sldChg chg="del">
        <pc:chgData name="Richard and Sue Griffin" userId="b9e8f270759992d1" providerId="LiveId" clId="{2000A6FC-096B-4585-8587-A7FE888A7D39}" dt="2024-08-15T15:17:18.421" v="1402" actId="2696"/>
        <pc:sldMkLst>
          <pc:docMk/>
          <pc:sldMk cId="1441075798" sldId="259"/>
        </pc:sldMkLst>
      </pc:sldChg>
      <pc:sldChg chg="del">
        <pc:chgData name="Richard and Sue Griffin" userId="b9e8f270759992d1" providerId="LiveId" clId="{2000A6FC-096B-4585-8587-A7FE888A7D39}" dt="2024-08-14T20:38:50.871" v="99" actId="47"/>
        <pc:sldMkLst>
          <pc:docMk/>
          <pc:sldMk cId="1952036268" sldId="260"/>
        </pc:sldMkLst>
      </pc:sldChg>
      <pc:sldChg chg="del">
        <pc:chgData name="Richard and Sue Griffin" userId="b9e8f270759992d1" providerId="LiveId" clId="{2000A6FC-096B-4585-8587-A7FE888A7D39}" dt="2024-08-15T15:35:51.346" v="2046" actId="2696"/>
        <pc:sldMkLst>
          <pc:docMk/>
          <pc:sldMk cId="2255057593" sldId="261"/>
        </pc:sldMkLst>
      </pc:sldChg>
      <pc:sldChg chg="del">
        <pc:chgData name="Richard and Sue Griffin" userId="b9e8f270759992d1" providerId="LiveId" clId="{2000A6FC-096B-4585-8587-A7FE888A7D39}" dt="2024-08-15T15:35:55.771" v="2047" actId="2696"/>
        <pc:sldMkLst>
          <pc:docMk/>
          <pc:sldMk cId="212726890" sldId="262"/>
        </pc:sldMkLst>
      </pc:sldChg>
      <pc:sldChg chg="addSp delSp modSp mod ord modShow">
        <pc:chgData name="Richard and Sue Griffin" userId="b9e8f270759992d1" providerId="LiveId" clId="{2000A6FC-096B-4585-8587-A7FE888A7D39}" dt="2024-08-16T16:15:31.525" v="4220"/>
        <pc:sldMkLst>
          <pc:docMk/>
          <pc:sldMk cId="1689357796" sldId="263"/>
        </pc:sldMkLst>
        <pc:spChg chg="mod">
          <ac:chgData name="Richard and Sue Griffin" userId="b9e8f270759992d1" providerId="LiveId" clId="{2000A6FC-096B-4585-8587-A7FE888A7D39}" dt="2024-08-16T15:53:54.082" v="3672" actId="113"/>
          <ac:spMkLst>
            <pc:docMk/>
            <pc:sldMk cId="1689357796" sldId="263"/>
            <ac:spMk id="2" creationId="{00000000-0000-0000-0000-000000000000}"/>
          </ac:spMkLst>
        </pc:spChg>
        <pc:spChg chg="add mod">
          <ac:chgData name="Richard and Sue Griffin" userId="b9e8f270759992d1" providerId="LiveId" clId="{2000A6FC-096B-4585-8587-A7FE888A7D39}" dt="2024-08-15T15:38:33.279" v="2073" actId="14100"/>
          <ac:spMkLst>
            <pc:docMk/>
            <pc:sldMk cId="1689357796" sldId="263"/>
            <ac:spMk id="4" creationId="{98A1E636-DED7-03DA-B5E3-EEED9D44BDA8}"/>
          </ac:spMkLst>
        </pc:spChg>
        <pc:spChg chg="add del">
          <ac:chgData name="Richard and Sue Griffin" userId="b9e8f270759992d1" providerId="LiveId" clId="{2000A6FC-096B-4585-8587-A7FE888A7D39}" dt="2024-08-14T20:27:44.832" v="1" actId="22"/>
          <ac:spMkLst>
            <pc:docMk/>
            <pc:sldMk cId="1689357796" sldId="263"/>
            <ac:spMk id="4" creationId="{9F405238-9477-8023-07B7-FE6CC30E01DD}"/>
          </ac:spMkLst>
        </pc:spChg>
      </pc:sldChg>
      <pc:sldChg chg="del">
        <pc:chgData name="Richard and Sue Griffin" userId="b9e8f270759992d1" providerId="LiveId" clId="{2000A6FC-096B-4585-8587-A7FE888A7D39}" dt="2024-08-15T15:36:05.678" v="2049" actId="2696"/>
        <pc:sldMkLst>
          <pc:docMk/>
          <pc:sldMk cId="428241947" sldId="264"/>
        </pc:sldMkLst>
      </pc:sldChg>
      <pc:sldChg chg="del">
        <pc:chgData name="Richard and Sue Griffin" userId="b9e8f270759992d1" providerId="LiveId" clId="{2000A6FC-096B-4585-8587-A7FE888A7D39}" dt="2024-08-15T15:36:01.751" v="2048" actId="2696"/>
        <pc:sldMkLst>
          <pc:docMk/>
          <pc:sldMk cId="161801657" sldId="265"/>
        </pc:sldMkLst>
      </pc:sldChg>
      <pc:sldChg chg="addSp delSp modSp del mod ord">
        <pc:chgData name="Richard and Sue Griffin" userId="b9e8f270759992d1" providerId="LiveId" clId="{2000A6FC-096B-4585-8587-A7FE888A7D39}" dt="2024-08-15T15:08:42.473" v="1076" actId="2696"/>
        <pc:sldMkLst>
          <pc:docMk/>
          <pc:sldMk cId="361883921" sldId="266"/>
        </pc:sldMkLst>
        <pc:spChg chg="mod ord">
          <ac:chgData name="Richard and Sue Griffin" userId="b9e8f270759992d1" providerId="LiveId" clId="{2000A6FC-096B-4585-8587-A7FE888A7D39}" dt="2024-08-14T20:32:58.359" v="51" actId="1076"/>
          <ac:spMkLst>
            <pc:docMk/>
            <pc:sldMk cId="361883921" sldId="266"/>
            <ac:spMk id="2" creationId="{00000000-0000-0000-0000-000000000000}"/>
          </ac:spMkLst>
        </pc:spChg>
        <pc:spChg chg="del mod">
          <ac:chgData name="Richard and Sue Griffin" userId="b9e8f270759992d1" providerId="LiveId" clId="{2000A6FC-096B-4585-8587-A7FE888A7D39}" dt="2024-08-14T20:32:49.549" v="50" actId="478"/>
          <ac:spMkLst>
            <pc:docMk/>
            <pc:sldMk cId="361883921" sldId="266"/>
            <ac:spMk id="4" creationId="{00000000-0000-0000-0000-000000000000}"/>
          </ac:spMkLst>
        </pc:spChg>
        <pc:spChg chg="add del mod">
          <ac:chgData name="Richard and Sue Griffin" userId="b9e8f270759992d1" providerId="LiveId" clId="{2000A6FC-096B-4585-8587-A7FE888A7D39}" dt="2024-08-14T20:32:05.846" v="46" actId="478"/>
          <ac:spMkLst>
            <pc:docMk/>
            <pc:sldMk cId="361883921" sldId="266"/>
            <ac:spMk id="6" creationId="{F8197B35-42F3-2FB3-49F6-4B40CADF7C0F}"/>
          </ac:spMkLst>
        </pc:spChg>
        <pc:picChg chg="add mod ord">
          <ac:chgData name="Richard and Sue Griffin" userId="b9e8f270759992d1" providerId="LiveId" clId="{2000A6FC-096B-4585-8587-A7FE888A7D39}" dt="2024-08-14T20:33:22.613" v="52" actId="1076"/>
          <ac:picMkLst>
            <pc:docMk/>
            <pc:sldMk cId="361883921" sldId="266"/>
            <ac:picMk id="3" creationId="{D5074F05-B001-141E-6840-2FA6DC818F84}"/>
          </ac:picMkLst>
        </pc:picChg>
        <pc:picChg chg="del mod">
          <ac:chgData name="Richard and Sue Griffin" userId="b9e8f270759992d1" providerId="LiveId" clId="{2000A6FC-096B-4585-8587-A7FE888A7D39}" dt="2024-08-14T20:31:51.817" v="42" actId="478"/>
          <ac:picMkLst>
            <pc:docMk/>
            <pc:sldMk cId="361883921" sldId="266"/>
            <ac:picMk id="7" creationId="{00000000-0000-0000-0000-000000000000}"/>
          </ac:picMkLst>
        </pc:picChg>
      </pc:sldChg>
      <pc:sldChg chg="modSp del mod ord">
        <pc:chgData name="Richard and Sue Griffin" userId="b9e8f270759992d1" providerId="LiveId" clId="{2000A6FC-096B-4585-8587-A7FE888A7D39}" dt="2024-08-16T15:49:46.097" v="3516" actId="2696"/>
        <pc:sldMkLst>
          <pc:docMk/>
          <pc:sldMk cId="1558404860" sldId="267"/>
        </pc:sldMkLst>
        <pc:spChg chg="mod">
          <ac:chgData name="Richard and Sue Griffin" userId="b9e8f270759992d1" providerId="LiveId" clId="{2000A6FC-096B-4585-8587-A7FE888A7D39}" dt="2024-08-15T15:33:36.039" v="1930" actId="20577"/>
          <ac:spMkLst>
            <pc:docMk/>
            <pc:sldMk cId="1558404860" sldId="267"/>
            <ac:spMk id="3" creationId="{00000000-0000-0000-0000-000000000000}"/>
          </ac:spMkLst>
        </pc:spChg>
      </pc:sldChg>
      <pc:sldChg chg="modSp mod ord">
        <pc:chgData name="Richard and Sue Griffin" userId="b9e8f270759992d1" providerId="LiveId" clId="{2000A6FC-096B-4585-8587-A7FE888A7D39}" dt="2024-08-16T16:15:17.804" v="4218" actId="20577"/>
        <pc:sldMkLst>
          <pc:docMk/>
          <pc:sldMk cId="1290134908" sldId="268"/>
        </pc:sldMkLst>
        <pc:spChg chg="mod">
          <ac:chgData name="Richard and Sue Griffin" userId="b9e8f270759992d1" providerId="LiveId" clId="{2000A6FC-096B-4585-8587-A7FE888A7D39}" dt="2024-08-16T15:45:10.420" v="3152" actId="20577"/>
          <ac:spMkLst>
            <pc:docMk/>
            <pc:sldMk cId="1290134908" sldId="268"/>
            <ac:spMk id="2" creationId="{68FF565D-BF7B-BB5B-199A-D1AB373AC875}"/>
          </ac:spMkLst>
        </pc:spChg>
        <pc:spChg chg="mod">
          <ac:chgData name="Richard and Sue Griffin" userId="b9e8f270759992d1" providerId="LiveId" clId="{2000A6FC-096B-4585-8587-A7FE888A7D39}" dt="2024-08-16T16:15:17.804" v="4218" actId="20577"/>
          <ac:spMkLst>
            <pc:docMk/>
            <pc:sldMk cId="1290134908" sldId="268"/>
            <ac:spMk id="3" creationId="{8C07D2B9-63CE-0957-3E72-1DB230F24DA7}"/>
          </ac:spMkLst>
        </pc:spChg>
      </pc:sldChg>
      <pc:sldChg chg="addSp delSp modSp add mod ord modClrScheme chgLayout modNotes">
        <pc:chgData name="Richard and Sue Griffin" userId="b9e8f270759992d1" providerId="LiveId" clId="{2000A6FC-096B-4585-8587-A7FE888A7D39}" dt="2024-08-16T16:11:23.116" v="4202" actId="1076"/>
        <pc:sldMkLst>
          <pc:docMk/>
          <pc:sldMk cId="671162231" sldId="269"/>
        </pc:sldMkLst>
        <pc:spChg chg="del mod">
          <ac:chgData name="Richard and Sue Griffin" userId="b9e8f270759992d1" providerId="LiveId" clId="{2000A6FC-096B-4585-8587-A7FE888A7D39}" dt="2024-08-15T14:03:18.382" v="372" actId="478"/>
          <ac:spMkLst>
            <pc:docMk/>
            <pc:sldMk cId="671162231" sldId="269"/>
            <ac:spMk id="2" creationId="{00000000-0000-0000-0000-000000000000}"/>
          </ac:spMkLst>
        </pc:spChg>
        <pc:spChg chg="add mod">
          <ac:chgData name="Richard and Sue Griffin" userId="b9e8f270759992d1" providerId="LiveId" clId="{2000A6FC-096B-4585-8587-A7FE888A7D39}" dt="2024-08-16T16:11:19.063" v="4201" actId="14100"/>
          <ac:spMkLst>
            <pc:docMk/>
            <pc:sldMk cId="671162231" sldId="269"/>
            <ac:spMk id="2" creationId="{5A21937A-4325-0CE6-0016-584E94E0FDC3}"/>
          </ac:spMkLst>
        </pc:spChg>
        <pc:spChg chg="add del mod">
          <ac:chgData name="Richard and Sue Griffin" userId="b9e8f270759992d1" providerId="LiveId" clId="{2000A6FC-096B-4585-8587-A7FE888A7D39}" dt="2024-08-16T15:58:09.890" v="3688"/>
          <ac:spMkLst>
            <pc:docMk/>
            <pc:sldMk cId="671162231" sldId="269"/>
            <ac:spMk id="3" creationId="{3EE70E6B-EA60-D1EF-2D1E-696A56A66A71}"/>
          </ac:spMkLst>
        </pc:spChg>
        <pc:spChg chg="add mod">
          <ac:chgData name="Richard and Sue Griffin" userId="b9e8f270759992d1" providerId="LiveId" clId="{2000A6FC-096B-4585-8587-A7FE888A7D39}" dt="2024-08-16T16:11:23.116" v="4202" actId="1076"/>
          <ac:spMkLst>
            <pc:docMk/>
            <pc:sldMk cId="671162231" sldId="269"/>
            <ac:spMk id="5" creationId="{037611A4-094C-D7EA-B833-B79A69A54F97}"/>
          </ac:spMkLst>
        </pc:spChg>
        <pc:spChg chg="add del mod">
          <ac:chgData name="Richard and Sue Griffin" userId="b9e8f270759992d1" providerId="LiveId" clId="{2000A6FC-096B-4585-8587-A7FE888A7D39}" dt="2024-08-15T14:03:31.224" v="376" actId="478"/>
          <ac:spMkLst>
            <pc:docMk/>
            <pc:sldMk cId="671162231" sldId="269"/>
            <ac:spMk id="5" creationId="{AEDE4BA3-A78A-5DA1-C4DA-635E8E57C38C}"/>
          </ac:spMkLst>
        </pc:spChg>
        <pc:picChg chg="del">
          <ac:chgData name="Richard and Sue Griffin" userId="b9e8f270759992d1" providerId="LiveId" clId="{2000A6FC-096B-4585-8587-A7FE888A7D39}" dt="2024-08-14T20:34:08.895" v="56" actId="478"/>
          <ac:picMkLst>
            <pc:docMk/>
            <pc:sldMk cId="671162231" sldId="269"/>
            <ac:picMk id="3" creationId="{D5074F05-B001-141E-6840-2FA6DC818F84}"/>
          </ac:picMkLst>
        </pc:picChg>
        <pc:picChg chg="add mod ord">
          <ac:chgData name="Richard and Sue Griffin" userId="b9e8f270759992d1" providerId="LiveId" clId="{2000A6FC-096B-4585-8587-A7FE888A7D39}" dt="2024-08-16T16:10:36.812" v="4190" actId="26606"/>
          <ac:picMkLst>
            <pc:docMk/>
            <pc:sldMk cId="671162231" sldId="269"/>
            <ac:picMk id="4" creationId="{7333E6F2-0BA0-04AB-01DF-A79786BA32DE}"/>
          </ac:picMkLst>
        </pc:picChg>
      </pc:sldChg>
      <pc:sldChg chg="modSp new del mod">
        <pc:chgData name="Richard and Sue Griffin" userId="b9e8f270759992d1" providerId="LiveId" clId="{2000A6FC-096B-4585-8587-A7FE888A7D39}" dt="2024-08-14T20:33:35.185" v="53" actId="47"/>
        <pc:sldMkLst>
          <pc:docMk/>
          <pc:sldMk cId="3251077693" sldId="269"/>
        </pc:sldMkLst>
        <pc:spChg chg="mod">
          <ac:chgData name="Richard and Sue Griffin" userId="b9e8f270759992d1" providerId="LiveId" clId="{2000A6FC-096B-4585-8587-A7FE888A7D39}" dt="2024-08-14T20:28:15.595" v="4" actId="20577"/>
          <ac:spMkLst>
            <pc:docMk/>
            <pc:sldMk cId="3251077693" sldId="269"/>
            <ac:spMk id="3" creationId="{46AE31CA-064A-E30C-49A9-704037E21637}"/>
          </ac:spMkLst>
        </pc:spChg>
      </pc:sldChg>
      <pc:sldChg chg="new del">
        <pc:chgData name="Richard and Sue Griffin" userId="b9e8f270759992d1" providerId="LiveId" clId="{2000A6FC-096B-4585-8587-A7FE888A7D39}" dt="2024-08-14T20:37:00.967" v="72" actId="2696"/>
        <pc:sldMkLst>
          <pc:docMk/>
          <pc:sldMk cId="896250012" sldId="270"/>
        </pc:sldMkLst>
      </pc:sldChg>
      <pc:sldChg chg="addSp delSp modSp new mod ord">
        <pc:chgData name="Richard and Sue Griffin" userId="b9e8f270759992d1" providerId="LiveId" clId="{2000A6FC-096B-4585-8587-A7FE888A7D39}" dt="2024-08-15T14:57:41.736" v="402"/>
        <pc:sldMkLst>
          <pc:docMk/>
          <pc:sldMk cId="3316216138" sldId="270"/>
        </pc:sldMkLst>
        <pc:spChg chg="mod">
          <ac:chgData name="Richard and Sue Griffin" userId="b9e8f270759992d1" providerId="LiveId" clId="{2000A6FC-096B-4585-8587-A7FE888A7D39}" dt="2024-08-14T20:38:20.230" v="92" actId="242"/>
          <ac:spMkLst>
            <pc:docMk/>
            <pc:sldMk cId="3316216138" sldId="270"/>
            <ac:spMk id="2" creationId="{D401E476-39C0-398C-AC2F-2EC509F41C21}"/>
          </ac:spMkLst>
        </pc:spChg>
        <pc:spChg chg="mod">
          <ac:chgData name="Richard and Sue Griffin" userId="b9e8f270759992d1" providerId="LiveId" clId="{2000A6FC-096B-4585-8587-A7FE888A7D39}" dt="2024-08-14T20:37:59.820" v="88" actId="403"/>
          <ac:spMkLst>
            <pc:docMk/>
            <pc:sldMk cId="3316216138" sldId="270"/>
            <ac:spMk id="3" creationId="{1022C421-0E24-5036-85DC-E899A090871A}"/>
          </ac:spMkLst>
        </pc:spChg>
        <pc:spChg chg="add del mod">
          <ac:chgData name="Richard and Sue Griffin" userId="b9e8f270759992d1" providerId="LiveId" clId="{2000A6FC-096B-4585-8587-A7FE888A7D39}" dt="2024-08-14T20:38:31.709" v="94"/>
          <ac:spMkLst>
            <pc:docMk/>
            <pc:sldMk cId="3316216138" sldId="270"/>
            <ac:spMk id="5" creationId="{08E12BB9-4FBD-281C-3AA0-525D7C6CBBBD}"/>
          </ac:spMkLst>
        </pc:spChg>
      </pc:sldChg>
      <pc:sldChg chg="modSp new mod ord">
        <pc:chgData name="Richard and Sue Griffin" userId="b9e8f270759992d1" providerId="LiveId" clId="{2000A6FC-096B-4585-8587-A7FE888A7D39}" dt="2024-08-16T16:03:03.431" v="3713" actId="403"/>
        <pc:sldMkLst>
          <pc:docMk/>
          <pc:sldMk cId="21614585" sldId="271"/>
        </pc:sldMkLst>
        <pc:spChg chg="mod">
          <ac:chgData name="Richard and Sue Griffin" userId="b9e8f270759992d1" providerId="LiveId" clId="{2000A6FC-096B-4585-8587-A7FE888A7D39}" dt="2024-08-16T15:41:25.739" v="3000" actId="14100"/>
          <ac:spMkLst>
            <pc:docMk/>
            <pc:sldMk cId="21614585" sldId="271"/>
            <ac:spMk id="2" creationId="{27C4ADAA-CE51-6549-E962-B26CBDD586D4}"/>
          </ac:spMkLst>
        </pc:spChg>
        <pc:spChg chg="mod">
          <ac:chgData name="Richard and Sue Griffin" userId="b9e8f270759992d1" providerId="LiveId" clId="{2000A6FC-096B-4585-8587-A7FE888A7D39}" dt="2024-08-16T16:03:03.431" v="3713" actId="403"/>
          <ac:spMkLst>
            <pc:docMk/>
            <pc:sldMk cId="21614585" sldId="271"/>
            <ac:spMk id="3" creationId="{E0DD270D-4C21-1868-DD95-6712BEA87F45}"/>
          </ac:spMkLst>
        </pc:spChg>
      </pc:sldChg>
      <pc:sldChg chg="modSp new del mod">
        <pc:chgData name="Richard and Sue Griffin" userId="b9e8f270759992d1" providerId="LiveId" clId="{2000A6FC-096B-4585-8587-A7FE888A7D39}" dt="2024-08-15T15:16:35.115" v="1401" actId="47"/>
        <pc:sldMkLst>
          <pc:docMk/>
          <pc:sldMk cId="3383305670" sldId="272"/>
        </pc:sldMkLst>
        <pc:spChg chg="mod">
          <ac:chgData name="Richard and Sue Griffin" userId="b9e8f270759992d1" providerId="LiveId" clId="{2000A6FC-096B-4585-8587-A7FE888A7D39}" dt="2024-08-14T20:44:08.653" v="257" actId="20577"/>
          <ac:spMkLst>
            <pc:docMk/>
            <pc:sldMk cId="3383305670" sldId="272"/>
            <ac:spMk id="2" creationId="{1DF47CC1-F532-71BE-B0D8-16AABCFDF132}"/>
          </ac:spMkLst>
        </pc:spChg>
        <pc:spChg chg="mod">
          <ac:chgData name="Richard and Sue Griffin" userId="b9e8f270759992d1" providerId="LiveId" clId="{2000A6FC-096B-4585-8587-A7FE888A7D39}" dt="2024-08-14T20:44:04.591" v="256" actId="5793"/>
          <ac:spMkLst>
            <pc:docMk/>
            <pc:sldMk cId="3383305670" sldId="272"/>
            <ac:spMk id="3" creationId="{914F59A6-3F23-2B86-9282-CB156121F0F8}"/>
          </ac:spMkLst>
        </pc:spChg>
      </pc:sldChg>
      <pc:sldChg chg="modSp new mod ord">
        <pc:chgData name="Richard and Sue Griffin" userId="b9e8f270759992d1" providerId="LiveId" clId="{2000A6FC-096B-4585-8587-A7FE888A7D39}" dt="2024-08-16T15:43:25.865" v="3067"/>
        <pc:sldMkLst>
          <pc:docMk/>
          <pc:sldMk cId="894991913" sldId="273"/>
        </pc:sldMkLst>
        <pc:spChg chg="mod">
          <ac:chgData name="Richard and Sue Griffin" userId="b9e8f270759992d1" providerId="LiveId" clId="{2000A6FC-096B-4585-8587-A7FE888A7D39}" dt="2024-08-14T20:48:38.981" v="299" actId="20577"/>
          <ac:spMkLst>
            <pc:docMk/>
            <pc:sldMk cId="894991913" sldId="273"/>
            <ac:spMk id="2" creationId="{C7C322A1-6215-FDCA-87D3-D86C5659036B}"/>
          </ac:spMkLst>
        </pc:spChg>
        <pc:spChg chg="mod">
          <ac:chgData name="Richard and Sue Griffin" userId="b9e8f270759992d1" providerId="LiveId" clId="{2000A6FC-096B-4585-8587-A7FE888A7D39}" dt="2024-08-14T20:48:44.612" v="301" actId="403"/>
          <ac:spMkLst>
            <pc:docMk/>
            <pc:sldMk cId="894991913" sldId="273"/>
            <ac:spMk id="3" creationId="{8CEB2A86-869A-606A-A3F6-77D948BD61F8}"/>
          </ac:spMkLst>
        </pc:spChg>
      </pc:sldChg>
      <pc:sldChg chg="modSp new del mod">
        <pc:chgData name="Richard and Sue Griffin" userId="b9e8f270759992d1" providerId="LiveId" clId="{2000A6FC-096B-4585-8587-A7FE888A7D39}" dt="2024-08-16T15:53:46.057" v="3671" actId="2696"/>
        <pc:sldMkLst>
          <pc:docMk/>
          <pc:sldMk cId="820270930" sldId="274"/>
        </pc:sldMkLst>
        <pc:spChg chg="mod">
          <ac:chgData name="Richard and Sue Griffin" userId="b9e8f270759992d1" providerId="LiveId" clId="{2000A6FC-096B-4585-8587-A7FE888A7D39}" dt="2024-08-14T20:50:10.306" v="324" actId="20577"/>
          <ac:spMkLst>
            <pc:docMk/>
            <pc:sldMk cId="820270930" sldId="274"/>
            <ac:spMk id="2" creationId="{93F38F8F-121C-CD9A-BFD3-B3E59F9B3B12}"/>
          </ac:spMkLst>
        </pc:spChg>
      </pc:sldChg>
      <pc:sldChg chg="modSp new del mod">
        <pc:chgData name="Richard and Sue Griffin" userId="b9e8f270759992d1" providerId="LiveId" clId="{2000A6FC-096B-4585-8587-A7FE888A7D39}" dt="2024-08-15T15:16:29.269" v="1400" actId="47"/>
        <pc:sldMkLst>
          <pc:docMk/>
          <pc:sldMk cId="2997544931" sldId="275"/>
        </pc:sldMkLst>
        <pc:spChg chg="mod">
          <ac:chgData name="Richard and Sue Griffin" userId="b9e8f270759992d1" providerId="LiveId" clId="{2000A6FC-096B-4585-8587-A7FE888A7D39}" dt="2024-08-14T20:44:22.685" v="281" actId="20577"/>
          <ac:spMkLst>
            <pc:docMk/>
            <pc:sldMk cId="2997544931" sldId="275"/>
            <ac:spMk id="2" creationId="{D32FC67C-0E8E-BB1C-6E37-DB01AA55A3E9}"/>
          </ac:spMkLst>
        </pc:spChg>
        <pc:spChg chg="mod">
          <ac:chgData name="Richard and Sue Griffin" userId="b9e8f270759992d1" providerId="LiveId" clId="{2000A6FC-096B-4585-8587-A7FE888A7D39}" dt="2024-08-14T20:44:33.700" v="291" actId="20577"/>
          <ac:spMkLst>
            <pc:docMk/>
            <pc:sldMk cId="2997544931" sldId="275"/>
            <ac:spMk id="3" creationId="{5BE71886-6D97-5A6C-7061-A690A0A00395}"/>
          </ac:spMkLst>
        </pc:spChg>
      </pc:sldChg>
      <pc:sldChg chg="modSp new mod ord">
        <pc:chgData name="Richard and Sue Griffin" userId="b9e8f270759992d1" providerId="LiveId" clId="{2000A6FC-096B-4585-8587-A7FE888A7D39}" dt="2024-08-16T15:43:14.459" v="3065"/>
        <pc:sldMkLst>
          <pc:docMk/>
          <pc:sldMk cId="3532490738" sldId="276"/>
        </pc:sldMkLst>
        <pc:spChg chg="mod">
          <ac:chgData name="Richard and Sue Griffin" userId="b9e8f270759992d1" providerId="LiveId" clId="{2000A6FC-096B-4585-8587-A7FE888A7D39}" dt="2024-08-15T14:07:57.703" v="384" actId="27636"/>
          <ac:spMkLst>
            <pc:docMk/>
            <pc:sldMk cId="3532490738" sldId="276"/>
            <ac:spMk id="2" creationId="{A0483F77-32C7-B038-A7A4-ABC791134FF8}"/>
          </ac:spMkLst>
        </pc:spChg>
        <pc:spChg chg="mod">
          <ac:chgData name="Richard and Sue Griffin" userId="b9e8f270759992d1" providerId="LiveId" clId="{2000A6FC-096B-4585-8587-A7FE888A7D39}" dt="2024-08-15T14:08:11.899" v="391" actId="403"/>
          <ac:spMkLst>
            <pc:docMk/>
            <pc:sldMk cId="3532490738" sldId="276"/>
            <ac:spMk id="3" creationId="{EECC7DB8-F635-02F5-FA20-287DE14D2599}"/>
          </ac:spMkLst>
        </pc:spChg>
      </pc:sldChg>
      <pc:sldChg chg="addSp modSp new mod">
        <pc:chgData name="Richard and Sue Griffin" userId="b9e8f270759992d1" providerId="LiveId" clId="{2000A6FC-096B-4585-8587-A7FE888A7D39}" dt="2024-08-16T16:11:56.690" v="4211" actId="113"/>
        <pc:sldMkLst>
          <pc:docMk/>
          <pc:sldMk cId="1435944096" sldId="277"/>
        </pc:sldMkLst>
        <pc:spChg chg="add mod">
          <ac:chgData name="Richard and Sue Griffin" userId="b9e8f270759992d1" providerId="LiveId" clId="{2000A6FC-096B-4585-8587-A7FE888A7D39}" dt="2024-08-16T16:11:56.690" v="4211" actId="113"/>
          <ac:spMkLst>
            <pc:docMk/>
            <pc:sldMk cId="1435944096" sldId="277"/>
            <ac:spMk id="3" creationId="{58B91A6D-8616-926C-0626-7EEB1E647ECE}"/>
          </ac:spMkLst>
        </pc:spChg>
      </pc:sldChg>
      <pc:sldChg chg="modSp new mod ord">
        <pc:chgData name="Richard and Sue Griffin" userId="b9e8f270759992d1" providerId="LiveId" clId="{2000A6FC-096B-4585-8587-A7FE888A7D39}" dt="2024-08-16T16:14:17.068" v="4217" actId="27636"/>
        <pc:sldMkLst>
          <pc:docMk/>
          <pc:sldMk cId="1810058503" sldId="278"/>
        </pc:sldMkLst>
        <pc:spChg chg="mod">
          <ac:chgData name="Richard and Sue Griffin" userId="b9e8f270759992d1" providerId="LiveId" clId="{2000A6FC-096B-4585-8587-A7FE888A7D39}" dt="2024-08-16T16:13:48.211" v="4215" actId="113"/>
          <ac:spMkLst>
            <pc:docMk/>
            <pc:sldMk cId="1810058503" sldId="278"/>
            <ac:spMk id="2" creationId="{2AE37877-1867-719C-9026-CD9016E62D9C}"/>
          </ac:spMkLst>
        </pc:spChg>
        <pc:spChg chg="mod">
          <ac:chgData name="Richard and Sue Griffin" userId="b9e8f270759992d1" providerId="LiveId" clId="{2000A6FC-096B-4585-8587-A7FE888A7D39}" dt="2024-08-16T16:14:17.068" v="4217" actId="27636"/>
          <ac:spMkLst>
            <pc:docMk/>
            <pc:sldMk cId="1810058503" sldId="278"/>
            <ac:spMk id="3" creationId="{B8C18F4A-8586-82A4-799F-D58C56A2AFBE}"/>
          </ac:spMkLst>
        </pc:spChg>
      </pc:sldChg>
      <pc:sldChg chg="modSp add del mod">
        <pc:chgData name="Richard and Sue Griffin" userId="b9e8f270759992d1" providerId="LiveId" clId="{2000A6FC-096B-4585-8587-A7FE888A7D39}" dt="2024-08-15T15:35:47.984" v="2045" actId="2696"/>
        <pc:sldMkLst>
          <pc:docMk/>
          <pc:sldMk cId="2696324107" sldId="279"/>
        </pc:sldMkLst>
        <pc:spChg chg="mod">
          <ac:chgData name="Richard and Sue Griffin" userId="b9e8f270759992d1" providerId="LiveId" clId="{2000A6FC-096B-4585-8587-A7FE888A7D39}" dt="2024-08-15T15:17:42.379" v="1449" actId="20577"/>
          <ac:spMkLst>
            <pc:docMk/>
            <pc:sldMk cId="2696324107" sldId="279"/>
            <ac:spMk id="2" creationId="{93F38F8F-121C-CD9A-BFD3-B3E59F9B3B12}"/>
          </ac:spMkLst>
        </pc:spChg>
      </pc:sldChg>
      <pc:sldChg chg="modSp new mod ord modShow">
        <pc:chgData name="Richard and Sue Griffin" userId="b9e8f270759992d1" providerId="LiveId" clId="{2000A6FC-096B-4585-8587-A7FE888A7D39}" dt="2024-08-16T15:54:11.210" v="3674" actId="14100"/>
        <pc:sldMkLst>
          <pc:docMk/>
          <pc:sldMk cId="2457016891" sldId="280"/>
        </pc:sldMkLst>
        <pc:spChg chg="mod">
          <ac:chgData name="Richard and Sue Griffin" userId="b9e8f270759992d1" providerId="LiveId" clId="{2000A6FC-096B-4585-8587-A7FE888A7D39}" dt="2024-08-16T15:54:11.210" v="3674" actId="14100"/>
          <ac:spMkLst>
            <pc:docMk/>
            <pc:sldMk cId="2457016891" sldId="280"/>
            <ac:spMk id="2" creationId="{92BFA3DB-9C6D-C515-0739-56EED9573056}"/>
          </ac:spMkLst>
        </pc:spChg>
        <pc:spChg chg="mod">
          <ac:chgData name="Richard and Sue Griffin" userId="b9e8f270759992d1" providerId="LiveId" clId="{2000A6FC-096B-4585-8587-A7FE888A7D39}" dt="2024-08-15T15:27:00.423" v="1707" actId="113"/>
          <ac:spMkLst>
            <pc:docMk/>
            <pc:sldMk cId="2457016891" sldId="280"/>
            <ac:spMk id="3" creationId="{31AA0D65-A1C0-37B9-D1EF-F616B0FABD31}"/>
          </ac:spMkLst>
        </pc:spChg>
      </pc:sldChg>
      <pc:sldChg chg="modSp new del mod">
        <pc:chgData name="Richard and Sue Griffin" userId="b9e8f270759992d1" providerId="LiveId" clId="{2000A6FC-096B-4585-8587-A7FE888A7D39}" dt="2024-08-15T15:32:44.636" v="1839" actId="2696"/>
        <pc:sldMkLst>
          <pc:docMk/>
          <pc:sldMk cId="2720869631" sldId="281"/>
        </pc:sldMkLst>
        <pc:spChg chg="mod">
          <ac:chgData name="Richard and Sue Griffin" userId="b9e8f270759992d1" providerId="LiveId" clId="{2000A6FC-096B-4585-8587-A7FE888A7D39}" dt="2024-08-15T15:32:37.265" v="1838" actId="5793"/>
          <ac:spMkLst>
            <pc:docMk/>
            <pc:sldMk cId="2720869631" sldId="281"/>
            <ac:spMk id="3" creationId="{3E850B22-E29D-91B4-EE79-13CCB3644788}"/>
          </ac:spMkLst>
        </pc:spChg>
      </pc:sldChg>
      <pc:sldChg chg="modSp new mod">
        <pc:chgData name="Richard and Sue Griffin" userId="b9e8f270759992d1" providerId="LiveId" clId="{2000A6FC-096B-4585-8587-A7FE888A7D39}" dt="2024-08-16T16:13:41.731" v="4214" actId="113"/>
        <pc:sldMkLst>
          <pc:docMk/>
          <pc:sldMk cId="3302560069" sldId="281"/>
        </pc:sldMkLst>
        <pc:spChg chg="mod">
          <ac:chgData name="Richard and Sue Griffin" userId="b9e8f270759992d1" providerId="LiveId" clId="{2000A6FC-096B-4585-8587-A7FE888A7D39}" dt="2024-08-16T16:13:41.731" v="4214" actId="113"/>
          <ac:spMkLst>
            <pc:docMk/>
            <pc:sldMk cId="3302560069" sldId="281"/>
            <ac:spMk id="2" creationId="{E49460C2-AD0D-855B-6FA6-66224FE0AEF3}"/>
          </ac:spMkLst>
        </pc:spChg>
        <pc:spChg chg="mod">
          <ac:chgData name="Richard and Sue Griffin" userId="b9e8f270759992d1" providerId="LiveId" clId="{2000A6FC-096B-4585-8587-A7FE888A7D39}" dt="2024-08-16T15:21:24.119" v="2242" actId="27636"/>
          <ac:spMkLst>
            <pc:docMk/>
            <pc:sldMk cId="3302560069" sldId="281"/>
            <ac:spMk id="3" creationId="{A0E38969-9123-AF3C-3CC6-5BFF341ACF90}"/>
          </ac:spMkLst>
        </pc:spChg>
      </pc:sldChg>
      <pc:sldChg chg="modSp new mod">
        <pc:chgData name="Richard and Sue Griffin" userId="b9e8f270759992d1" providerId="LiveId" clId="{2000A6FC-096B-4585-8587-A7FE888A7D39}" dt="2024-08-16T16:04:40.246" v="3732" actId="20577"/>
        <pc:sldMkLst>
          <pc:docMk/>
          <pc:sldMk cId="2480907159" sldId="282"/>
        </pc:sldMkLst>
        <pc:spChg chg="mod">
          <ac:chgData name="Richard and Sue Griffin" userId="b9e8f270759992d1" providerId="LiveId" clId="{2000A6FC-096B-4585-8587-A7FE888A7D39}" dt="2024-08-16T15:28:00.883" v="2740" actId="113"/>
          <ac:spMkLst>
            <pc:docMk/>
            <pc:sldMk cId="2480907159" sldId="282"/>
            <ac:spMk id="2" creationId="{1DBD9FEE-7832-5CDD-C421-131E290CA92D}"/>
          </ac:spMkLst>
        </pc:spChg>
        <pc:spChg chg="mod">
          <ac:chgData name="Richard and Sue Griffin" userId="b9e8f270759992d1" providerId="LiveId" clId="{2000A6FC-096B-4585-8587-A7FE888A7D39}" dt="2024-08-16T16:04:40.246" v="3732" actId="20577"/>
          <ac:spMkLst>
            <pc:docMk/>
            <pc:sldMk cId="2480907159" sldId="282"/>
            <ac:spMk id="3" creationId="{5844349D-CE4C-B8BD-5A49-A7EDE0AB9866}"/>
          </ac:spMkLst>
        </pc:spChg>
      </pc:sldChg>
      <pc:sldChg chg="modSp new del mod">
        <pc:chgData name="Richard and Sue Griffin" userId="b9e8f270759992d1" providerId="LiveId" clId="{2000A6FC-096B-4585-8587-A7FE888A7D39}" dt="2024-08-16T16:05:49.369" v="3743" actId="2696"/>
        <pc:sldMkLst>
          <pc:docMk/>
          <pc:sldMk cId="401634226" sldId="283"/>
        </pc:sldMkLst>
        <pc:spChg chg="mod">
          <ac:chgData name="Richard and Sue Griffin" userId="b9e8f270759992d1" providerId="LiveId" clId="{2000A6FC-096B-4585-8587-A7FE888A7D39}" dt="2024-08-16T16:05:44.432" v="3742" actId="20577"/>
          <ac:spMkLst>
            <pc:docMk/>
            <pc:sldMk cId="401634226" sldId="283"/>
            <ac:spMk id="2" creationId="{FCF1599A-F1F5-9CB3-8303-46A6285C467D}"/>
          </ac:spMkLst>
        </pc:spChg>
      </pc:sldChg>
      <pc:sldChg chg="modSp new mod">
        <pc:chgData name="Richard and Sue Griffin" userId="b9e8f270759992d1" providerId="LiveId" clId="{2000A6FC-096B-4585-8587-A7FE888A7D39}" dt="2024-08-16T16:09:44.912" v="4189" actId="403"/>
        <pc:sldMkLst>
          <pc:docMk/>
          <pc:sldMk cId="1438981318" sldId="283"/>
        </pc:sldMkLst>
        <pc:spChg chg="mod">
          <ac:chgData name="Richard and Sue Griffin" userId="b9e8f270759992d1" providerId="LiveId" clId="{2000A6FC-096B-4585-8587-A7FE888A7D39}" dt="2024-08-16T16:06:08.337" v="3752" actId="20577"/>
          <ac:spMkLst>
            <pc:docMk/>
            <pc:sldMk cId="1438981318" sldId="283"/>
            <ac:spMk id="2" creationId="{AA7068AB-24ED-E36F-0F3D-5B30A38C0559}"/>
          </ac:spMkLst>
        </pc:spChg>
        <pc:spChg chg="mod">
          <ac:chgData name="Richard and Sue Griffin" userId="b9e8f270759992d1" providerId="LiveId" clId="{2000A6FC-096B-4585-8587-A7FE888A7D39}" dt="2024-08-16T16:09:44.912" v="4189" actId="403"/>
          <ac:spMkLst>
            <pc:docMk/>
            <pc:sldMk cId="1438981318" sldId="283"/>
            <ac:spMk id="3" creationId="{EAC5CA05-62A9-3CBA-7EDF-884B1DB3D467}"/>
          </ac:spMkLst>
        </pc:spChg>
      </pc:sldChg>
    </pc:docChg>
  </pc:docChgLst>
  <pc:docChgLst>
    <pc:chgData name="Richard and Sue Griffin" userId="b9e8f270759992d1" providerId="LiveId" clId="{C6841F85-315F-4D4F-AB37-9F1FFC0B723D}"/>
    <pc:docChg chg="undo custSel addSld delSld modSld">
      <pc:chgData name="Richard and Sue Griffin" userId="b9e8f270759992d1" providerId="LiveId" clId="{C6841F85-315F-4D4F-AB37-9F1FFC0B723D}" dt="2024-08-17T08:03:01.996" v="500" actId="20577"/>
      <pc:docMkLst>
        <pc:docMk/>
      </pc:docMkLst>
      <pc:sldChg chg="modSp mod">
        <pc:chgData name="Richard and Sue Griffin" userId="b9e8f270759992d1" providerId="LiveId" clId="{C6841F85-315F-4D4F-AB37-9F1FFC0B723D}" dt="2024-08-17T07:41:21.861" v="0" actId="20577"/>
        <pc:sldMkLst>
          <pc:docMk/>
          <pc:sldMk cId="1503902909" sldId="256"/>
        </pc:sldMkLst>
        <pc:spChg chg="mod">
          <ac:chgData name="Richard and Sue Griffin" userId="b9e8f270759992d1" providerId="LiveId" clId="{C6841F85-315F-4D4F-AB37-9F1FFC0B723D}" dt="2024-08-17T07:41:21.861" v="0" actId="20577"/>
          <ac:spMkLst>
            <pc:docMk/>
            <pc:sldMk cId="1503902909" sldId="256"/>
            <ac:spMk id="2" creationId="{00000000-0000-0000-0000-000000000000}"/>
          </ac:spMkLst>
        </pc:spChg>
      </pc:sldChg>
      <pc:sldChg chg="modSp mod">
        <pc:chgData name="Richard and Sue Griffin" userId="b9e8f270759992d1" providerId="LiveId" clId="{C6841F85-315F-4D4F-AB37-9F1FFC0B723D}" dt="2024-08-17T08:03:01.996" v="500" actId="20577"/>
        <pc:sldMkLst>
          <pc:docMk/>
          <pc:sldMk cId="1290134908" sldId="268"/>
        </pc:sldMkLst>
        <pc:spChg chg="mod">
          <ac:chgData name="Richard and Sue Griffin" userId="b9e8f270759992d1" providerId="LiveId" clId="{C6841F85-315F-4D4F-AB37-9F1FFC0B723D}" dt="2024-08-17T08:02:47.197" v="488" actId="20577"/>
          <ac:spMkLst>
            <pc:docMk/>
            <pc:sldMk cId="1290134908" sldId="268"/>
            <ac:spMk id="2" creationId="{68FF565D-BF7B-BB5B-199A-D1AB373AC875}"/>
          </ac:spMkLst>
        </pc:spChg>
        <pc:spChg chg="mod">
          <ac:chgData name="Richard and Sue Griffin" userId="b9e8f270759992d1" providerId="LiveId" clId="{C6841F85-315F-4D4F-AB37-9F1FFC0B723D}" dt="2024-08-17T08:03:01.996" v="500" actId="20577"/>
          <ac:spMkLst>
            <pc:docMk/>
            <pc:sldMk cId="1290134908" sldId="268"/>
            <ac:spMk id="3" creationId="{8C07D2B9-63CE-0957-3E72-1DB230F24DA7}"/>
          </ac:spMkLst>
        </pc:spChg>
      </pc:sldChg>
      <pc:sldChg chg="modSp mod">
        <pc:chgData name="Richard and Sue Griffin" userId="b9e8f270759992d1" providerId="LiveId" clId="{C6841F85-315F-4D4F-AB37-9F1FFC0B723D}" dt="2024-08-17T07:45:08.658" v="40" actId="20577"/>
        <pc:sldMkLst>
          <pc:docMk/>
          <pc:sldMk cId="21614585" sldId="271"/>
        </pc:sldMkLst>
        <pc:spChg chg="mod">
          <ac:chgData name="Richard and Sue Griffin" userId="b9e8f270759992d1" providerId="LiveId" clId="{C6841F85-315F-4D4F-AB37-9F1FFC0B723D}" dt="2024-08-17T07:45:08.658" v="40" actId="20577"/>
          <ac:spMkLst>
            <pc:docMk/>
            <pc:sldMk cId="21614585" sldId="271"/>
            <ac:spMk id="2" creationId="{27C4ADAA-CE51-6549-E962-B26CBDD586D4}"/>
          </ac:spMkLst>
        </pc:spChg>
      </pc:sldChg>
      <pc:sldChg chg="modSp mod">
        <pc:chgData name="Richard and Sue Griffin" userId="b9e8f270759992d1" providerId="LiveId" clId="{C6841F85-315F-4D4F-AB37-9F1FFC0B723D}" dt="2024-08-17T08:01:30.973" v="446"/>
        <pc:sldMkLst>
          <pc:docMk/>
          <pc:sldMk cId="894991913" sldId="273"/>
        </pc:sldMkLst>
        <pc:spChg chg="mod">
          <ac:chgData name="Richard and Sue Griffin" userId="b9e8f270759992d1" providerId="LiveId" clId="{C6841F85-315F-4D4F-AB37-9F1FFC0B723D}" dt="2024-08-17T08:01:30.973" v="446"/>
          <ac:spMkLst>
            <pc:docMk/>
            <pc:sldMk cId="894991913" sldId="273"/>
            <ac:spMk id="2" creationId="{C7C322A1-6215-FDCA-87D3-D86C5659036B}"/>
          </ac:spMkLst>
        </pc:spChg>
        <pc:spChg chg="mod">
          <ac:chgData name="Richard and Sue Griffin" userId="b9e8f270759992d1" providerId="LiveId" clId="{C6841F85-315F-4D4F-AB37-9F1FFC0B723D}" dt="2024-08-17T08:01:29.583" v="442" actId="20577"/>
          <ac:spMkLst>
            <pc:docMk/>
            <pc:sldMk cId="894991913" sldId="273"/>
            <ac:spMk id="3" creationId="{8CEB2A86-869A-606A-A3F6-77D948BD61F8}"/>
          </ac:spMkLst>
        </pc:spChg>
      </pc:sldChg>
      <pc:sldChg chg="modSp mod">
        <pc:chgData name="Richard and Sue Griffin" userId="b9e8f270759992d1" providerId="LiveId" clId="{C6841F85-315F-4D4F-AB37-9F1FFC0B723D}" dt="2024-08-17T08:02:04.307" v="457" actId="403"/>
        <pc:sldMkLst>
          <pc:docMk/>
          <pc:sldMk cId="3532490738" sldId="276"/>
        </pc:sldMkLst>
        <pc:spChg chg="mod">
          <ac:chgData name="Richard and Sue Griffin" userId="b9e8f270759992d1" providerId="LiveId" clId="{C6841F85-315F-4D4F-AB37-9F1FFC0B723D}" dt="2024-08-17T08:02:00.062" v="455" actId="113"/>
          <ac:spMkLst>
            <pc:docMk/>
            <pc:sldMk cId="3532490738" sldId="276"/>
            <ac:spMk id="2" creationId="{A0483F77-32C7-B038-A7A4-ABC791134FF8}"/>
          </ac:spMkLst>
        </pc:spChg>
        <pc:spChg chg="mod">
          <ac:chgData name="Richard and Sue Griffin" userId="b9e8f270759992d1" providerId="LiveId" clId="{C6841F85-315F-4D4F-AB37-9F1FFC0B723D}" dt="2024-08-17T08:02:04.307" v="457" actId="403"/>
          <ac:spMkLst>
            <pc:docMk/>
            <pc:sldMk cId="3532490738" sldId="276"/>
            <ac:spMk id="3" creationId="{EECC7DB8-F635-02F5-FA20-287DE14D2599}"/>
          </ac:spMkLst>
        </pc:spChg>
      </pc:sldChg>
      <pc:sldChg chg="addSp modSp mod">
        <pc:chgData name="Richard and Sue Griffin" userId="b9e8f270759992d1" providerId="LiveId" clId="{C6841F85-315F-4D4F-AB37-9F1FFC0B723D}" dt="2024-08-17T07:44:12.372" v="28" actId="21"/>
        <pc:sldMkLst>
          <pc:docMk/>
          <pc:sldMk cId="1435944096" sldId="277"/>
        </pc:sldMkLst>
        <pc:spChg chg="add mod">
          <ac:chgData name="Richard and Sue Griffin" userId="b9e8f270759992d1" providerId="LiveId" clId="{C6841F85-315F-4D4F-AB37-9F1FFC0B723D}" dt="2024-08-17T07:44:00.359" v="27" actId="1076"/>
          <ac:spMkLst>
            <pc:docMk/>
            <pc:sldMk cId="1435944096" sldId="277"/>
            <ac:spMk id="2" creationId="{2718E85D-E130-8F40-4124-3BBA5EC551BA}"/>
          </ac:spMkLst>
        </pc:spChg>
        <pc:spChg chg="mod">
          <ac:chgData name="Richard and Sue Griffin" userId="b9e8f270759992d1" providerId="LiveId" clId="{C6841F85-315F-4D4F-AB37-9F1FFC0B723D}" dt="2024-08-17T07:44:12.372" v="28" actId="21"/>
          <ac:spMkLst>
            <pc:docMk/>
            <pc:sldMk cId="1435944096" sldId="277"/>
            <ac:spMk id="3" creationId="{58B91A6D-8616-926C-0626-7EEB1E647ECE}"/>
          </ac:spMkLst>
        </pc:spChg>
      </pc:sldChg>
      <pc:sldChg chg="modSp mod">
        <pc:chgData name="Richard and Sue Griffin" userId="b9e8f270759992d1" providerId="LiveId" clId="{C6841F85-315F-4D4F-AB37-9F1FFC0B723D}" dt="2024-08-17T07:53:27.339" v="287" actId="12"/>
        <pc:sldMkLst>
          <pc:docMk/>
          <pc:sldMk cId="1810058503" sldId="278"/>
        </pc:sldMkLst>
        <pc:spChg chg="mod">
          <ac:chgData name="Richard and Sue Griffin" userId="b9e8f270759992d1" providerId="LiveId" clId="{C6841F85-315F-4D4F-AB37-9F1FFC0B723D}" dt="2024-08-17T07:45:39.837" v="66" actId="20577"/>
          <ac:spMkLst>
            <pc:docMk/>
            <pc:sldMk cId="1810058503" sldId="278"/>
            <ac:spMk id="2" creationId="{2AE37877-1867-719C-9026-CD9016E62D9C}"/>
          </ac:spMkLst>
        </pc:spChg>
        <pc:spChg chg="mod">
          <ac:chgData name="Richard and Sue Griffin" userId="b9e8f270759992d1" providerId="LiveId" clId="{C6841F85-315F-4D4F-AB37-9F1FFC0B723D}" dt="2024-08-17T07:53:27.339" v="287" actId="12"/>
          <ac:spMkLst>
            <pc:docMk/>
            <pc:sldMk cId="1810058503" sldId="278"/>
            <ac:spMk id="3" creationId="{B8C18F4A-8586-82A4-799F-D58C56A2AFBE}"/>
          </ac:spMkLst>
        </pc:spChg>
      </pc:sldChg>
      <pc:sldChg chg="del">
        <pc:chgData name="Richard and Sue Griffin" userId="b9e8f270759992d1" providerId="LiveId" clId="{C6841F85-315F-4D4F-AB37-9F1FFC0B723D}" dt="2024-08-17T07:54:35.507" v="288" actId="2696"/>
        <pc:sldMkLst>
          <pc:docMk/>
          <pc:sldMk cId="3302560069" sldId="281"/>
        </pc:sldMkLst>
      </pc:sldChg>
      <pc:sldChg chg="modSp mod">
        <pc:chgData name="Richard and Sue Griffin" userId="b9e8f270759992d1" providerId="LiveId" clId="{C6841F85-315F-4D4F-AB37-9F1FFC0B723D}" dt="2024-08-17T07:55:35.566" v="322" actId="20577"/>
        <pc:sldMkLst>
          <pc:docMk/>
          <pc:sldMk cId="2480907159" sldId="282"/>
        </pc:sldMkLst>
        <pc:spChg chg="mod">
          <ac:chgData name="Richard and Sue Griffin" userId="b9e8f270759992d1" providerId="LiveId" clId="{C6841F85-315F-4D4F-AB37-9F1FFC0B723D}" dt="2024-08-17T07:55:03.950" v="321" actId="20577"/>
          <ac:spMkLst>
            <pc:docMk/>
            <pc:sldMk cId="2480907159" sldId="282"/>
            <ac:spMk id="2" creationId="{1DBD9FEE-7832-5CDD-C421-131E290CA92D}"/>
          </ac:spMkLst>
        </pc:spChg>
        <pc:spChg chg="mod">
          <ac:chgData name="Richard and Sue Griffin" userId="b9e8f270759992d1" providerId="LiveId" clId="{C6841F85-315F-4D4F-AB37-9F1FFC0B723D}" dt="2024-08-17T07:55:35.566" v="322" actId="20577"/>
          <ac:spMkLst>
            <pc:docMk/>
            <pc:sldMk cId="2480907159" sldId="282"/>
            <ac:spMk id="3" creationId="{5844349D-CE4C-B8BD-5A49-A7EDE0AB9866}"/>
          </ac:spMkLst>
        </pc:spChg>
      </pc:sldChg>
      <pc:sldChg chg="addSp modSp new mod">
        <pc:chgData name="Richard and Sue Griffin" userId="b9e8f270759992d1" providerId="LiveId" clId="{C6841F85-315F-4D4F-AB37-9F1FFC0B723D}" dt="2024-08-17T07:44:23.524" v="29"/>
        <pc:sldMkLst>
          <pc:docMk/>
          <pc:sldMk cId="1838732202" sldId="284"/>
        </pc:sldMkLst>
        <pc:spChg chg="add mod">
          <ac:chgData name="Richard and Sue Griffin" userId="b9e8f270759992d1" providerId="LiveId" clId="{C6841F85-315F-4D4F-AB37-9F1FFC0B723D}" dt="2024-08-17T07:44:23.524" v="29"/>
          <ac:spMkLst>
            <pc:docMk/>
            <pc:sldMk cId="1838732202" sldId="284"/>
            <ac:spMk id="3" creationId="{87108C67-B6D9-AE83-8B97-39B6AAC3F20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E2348597-879D-4AFA-8442-B72353D2C558}" type="datetime1">
              <a:rPr lang="en-GB" smtClean="0"/>
              <a:t>17/08/2024</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402BA2C8-71FC-43D0-BD87-0547616971FA}" type="slidenum">
              <a:rPr lang="en-GB" smtClean="0"/>
              <a:t>‹#›</a:t>
            </a:fld>
            <a:endParaRPr lang="en-GB" dirty="0"/>
          </a:p>
        </p:txBody>
      </p:sp>
    </p:spTree>
    <p:extLst>
      <p:ext uri="{BB962C8B-B14F-4D97-AF65-F5344CB8AC3E}">
        <p14:creationId xmlns:p14="http://schemas.microsoft.com/office/powerpoint/2010/main" val="372921363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9448029-13F7-4B31-9A78-F9E078612201}" type="datetime1">
              <a:rPr lang="en-GB" noProof="0" smtClean="0"/>
              <a:t>17/08/2024</a:t>
            </a:fld>
            <a:endParaRPr lang="en-GB"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dirty="0"/>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rtl="0"/>
            <a:r>
              <a:rPr lang="en-GB" noProof="0" dirty="0"/>
              <a:t>Click to edit Master text styles</a:t>
            </a:r>
          </a:p>
          <a:p>
            <a:pPr lvl="1" rtl="0"/>
            <a:r>
              <a:rPr lang="en-GB" noProof="0" dirty="0"/>
              <a:t>Second level</a:t>
            </a:r>
          </a:p>
          <a:p>
            <a:pPr lvl="2" rtl="0"/>
            <a:r>
              <a:rPr lang="en-GB" noProof="0" dirty="0"/>
              <a:t>Third level</a:t>
            </a:r>
          </a:p>
          <a:p>
            <a:pPr lvl="3" rtl="0"/>
            <a:r>
              <a:rPr lang="en-GB" noProof="0" dirty="0"/>
              <a:t>Fourth level</a:t>
            </a:r>
          </a:p>
          <a:p>
            <a:pPr lvl="4" rtl="0"/>
            <a:r>
              <a:rPr lang="en-GB" noProof="0"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6539446-6953-447E-A4E3-E7CFBF870046}" type="slidenum">
              <a:rPr lang="en-GB" noProof="0" smtClean="0"/>
              <a:t>‹#›</a:t>
            </a:fld>
            <a:endParaRPr lang="en-GB" noProof="0" dirty="0"/>
          </a:p>
        </p:txBody>
      </p:sp>
    </p:spTree>
    <p:extLst>
      <p:ext uri="{BB962C8B-B14F-4D97-AF65-F5344CB8AC3E}">
        <p14:creationId xmlns:p14="http://schemas.microsoft.com/office/powerpoint/2010/main" val="142392923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C6539446-6953-447E-A4E3-E7CFBF870046}" type="slidenum">
              <a:rPr lang="en-GB" smtClean="0"/>
              <a:t>1</a:t>
            </a:fld>
            <a:endParaRPr lang="en-GB" dirty="0"/>
          </a:p>
        </p:txBody>
      </p:sp>
    </p:spTree>
    <p:extLst>
      <p:ext uri="{BB962C8B-B14F-4D97-AF65-F5344CB8AC3E}">
        <p14:creationId xmlns:p14="http://schemas.microsoft.com/office/powerpoint/2010/main" val="1489538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715963"/>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C6539446-6953-447E-A4E3-E7CFBF870046}" type="slidenum">
              <a:rPr lang="en-GB" smtClean="0"/>
              <a:t>3</a:t>
            </a:fld>
            <a:endParaRPr lang="en-GB" dirty="0"/>
          </a:p>
        </p:txBody>
      </p:sp>
    </p:spTree>
    <p:extLst>
      <p:ext uri="{BB962C8B-B14F-4D97-AF65-F5344CB8AC3E}">
        <p14:creationId xmlns:p14="http://schemas.microsoft.com/office/powerpoint/2010/main" val="3629400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C6539446-6953-447E-A4E3-E7CFBF870046}" type="slidenum">
              <a:rPr lang="en-GB" smtClean="0"/>
              <a:t>9</a:t>
            </a:fld>
            <a:endParaRPr lang="en-GB" dirty="0"/>
          </a:p>
        </p:txBody>
      </p:sp>
    </p:spTree>
    <p:extLst>
      <p:ext uri="{BB962C8B-B14F-4D97-AF65-F5344CB8AC3E}">
        <p14:creationId xmlns:p14="http://schemas.microsoft.com/office/powerpoint/2010/main" val="28369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C6539446-6953-447E-A4E3-E7CFBF870046}" type="slidenum">
              <a:rPr lang="en-GB" smtClean="0"/>
              <a:t>14</a:t>
            </a:fld>
            <a:endParaRPr lang="en-GB" dirty="0"/>
          </a:p>
        </p:txBody>
      </p:sp>
    </p:spTree>
    <p:extLst>
      <p:ext uri="{BB962C8B-B14F-4D97-AF65-F5344CB8AC3E}">
        <p14:creationId xmlns:p14="http://schemas.microsoft.com/office/powerpoint/2010/main" val="36064588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water3"/>
          <p:cNvSpPr/>
          <p:nvPr/>
        </p:nvSpPr>
        <p:spPr bwMode="gray">
          <a:xfrm>
            <a:off x="2552" y="5243129"/>
            <a:ext cx="12188952" cy="1614871"/>
          </a:xfrm>
          <a:prstGeom prst="rect">
            <a:avLst/>
          </a:prstGeom>
          <a:gradFill>
            <a:gsLst>
              <a:gs pos="833">
                <a:schemeClr val="accent2">
                  <a:lumMod val="60000"/>
                  <a:lumOff val="40000"/>
                  <a:alpha val="38000"/>
                </a:schemeClr>
              </a:gs>
              <a:gs pos="23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5" name="sky"/>
          <p:cNvSpPr/>
          <p:nvPr/>
        </p:nvSpPr>
        <p:spPr bwMode="white">
          <a:xfrm>
            <a:off x="2552" y="0"/>
            <a:ext cx="12188952" cy="5334000"/>
          </a:xfrm>
          <a:prstGeom prst="rect">
            <a:avLst/>
          </a:prstGeom>
          <a:gradFill>
            <a:gsLst>
              <a:gs pos="0">
                <a:schemeClr val="accent2">
                  <a:lumMod val="60000"/>
                  <a:lumOff val="40000"/>
                  <a:alpha val="80000"/>
                </a:schemeClr>
              </a:gs>
              <a:gs pos="99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pic>
        <p:nvPicPr>
          <p:cNvPr id="6" name="water2"/>
          <p:cNvPicPr>
            <a:picLocks noChangeAspect="1"/>
          </p:cNvPicPr>
          <p:nvPr/>
        </p:nvPicPr>
        <p:blipFill rotWithShape="1">
          <a:blip r:embed="rId2" cstate="print">
            <a:extLst>
              <a:ext uri="{28A0092B-C50C-407E-A947-70E740481C1C}">
                <a14:useLocalDpi xmlns:a14="http://schemas.microsoft.com/office/drawing/2010/main" val="0"/>
              </a:ext>
            </a:extLst>
          </a:blip>
          <a:srcRect l="2674" r="9901"/>
          <a:stretch/>
        </p:blipFill>
        <p:spPr bwMode="ltGray">
          <a:xfrm>
            <a:off x="-1425" y="5497897"/>
            <a:ext cx="12188952" cy="463209"/>
          </a:xfrm>
          <a:prstGeom prst="rect">
            <a:avLst/>
          </a:prstGeom>
          <a:noFill/>
          <a:ln>
            <a:noFill/>
          </a:ln>
        </p:spPr>
      </p:pic>
      <p:pic>
        <p:nvPicPr>
          <p:cNvPr id="7" name="water1"/>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bwMode="gray">
          <a:xfrm flipH="1">
            <a:off x="-1425" y="5221111"/>
            <a:ext cx="12188952" cy="268288"/>
          </a:xfrm>
          <a:prstGeom prst="rect">
            <a:avLst/>
          </a:prstGeom>
          <a:noFill/>
          <a:ln>
            <a:noFill/>
          </a:ln>
        </p:spPr>
      </p:pic>
      <p:sp>
        <p:nvSpPr>
          <p:cNvPr id="8" name="Rectangle 7"/>
          <p:cNvSpPr/>
          <p:nvPr/>
        </p:nvSpPr>
        <p:spPr>
          <a:xfrm>
            <a:off x="-1425" y="5961106"/>
            <a:ext cx="12188952" cy="896846"/>
          </a:xfrm>
          <a:prstGeom prst="rect">
            <a:avLst/>
          </a:prstGeom>
          <a:gradFill>
            <a:gsLst>
              <a:gs pos="25000">
                <a:schemeClr val="accent6">
                  <a:lumMod val="60000"/>
                  <a:lumOff val="40000"/>
                  <a:alpha val="0"/>
                </a:schemeClr>
              </a:gs>
              <a:gs pos="10000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p:cNvSpPr>
            <a:spLocks noGrp="1"/>
          </p:cNvSpPr>
          <p:nvPr>
            <p:ph type="ctrTitle"/>
          </p:nvPr>
        </p:nvSpPr>
        <p:spPr>
          <a:xfrm>
            <a:off x="1305872" y="1309047"/>
            <a:ext cx="9602789" cy="2667000"/>
          </a:xfrm>
        </p:spPr>
        <p:txBody>
          <a:bodyPr rtlCol="0" anchor="b">
            <a:noAutofit/>
          </a:bodyPr>
          <a:lstStyle>
            <a:lvl1pPr algn="ctr">
              <a:defRPr sz="6000"/>
            </a:lvl1pPr>
          </a:lstStyle>
          <a:p>
            <a:pPr rtl="0"/>
            <a:r>
              <a:rPr lang="en-US" noProof="0"/>
              <a:t>Click to edit Master title style</a:t>
            </a:r>
            <a:endParaRPr lang="en-GB" noProof="0" dirty="0"/>
          </a:p>
        </p:txBody>
      </p:sp>
      <p:sp>
        <p:nvSpPr>
          <p:cNvPr id="3" name="Subtitle 2"/>
          <p:cNvSpPr>
            <a:spLocks noGrp="1"/>
          </p:cNvSpPr>
          <p:nvPr>
            <p:ph type="subTitle" idx="1"/>
          </p:nvPr>
        </p:nvSpPr>
        <p:spPr>
          <a:xfrm>
            <a:off x="1305872" y="4038600"/>
            <a:ext cx="9601200" cy="990600"/>
          </a:xfrm>
        </p:spPr>
        <p:txBody>
          <a:bodyPr rtlCol="0">
            <a:normAutofit/>
          </a:bodyPr>
          <a:lstStyle>
            <a:lvl1pPr marL="0" indent="0" algn="ctr">
              <a:spcBef>
                <a:spcPts val="0"/>
              </a:spcBef>
              <a:buNone/>
              <a:defRPr sz="1800" cap="all" baseline="0">
                <a:solidFill>
                  <a:schemeClr val="accent2">
                    <a:lumMod val="7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en-US" noProof="0"/>
              <a:t>Click to edit Master subtitle style</a:t>
            </a:r>
            <a:endParaRPr lang="en-GB" noProof="0" dirty="0"/>
          </a:p>
        </p:txBody>
      </p:sp>
    </p:spTree>
    <p:extLst>
      <p:ext uri="{BB962C8B-B14F-4D97-AF65-F5344CB8AC3E}">
        <p14:creationId xmlns:p14="http://schemas.microsoft.com/office/powerpoint/2010/main" val="294236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dirty="0"/>
          </a:p>
        </p:txBody>
      </p:sp>
      <p:sp>
        <p:nvSpPr>
          <p:cNvPr id="3" name="Content Placeholder 2"/>
          <p:cNvSpPr>
            <a:spLocks noGrp="1"/>
          </p:cNvSpPr>
          <p:nvPr>
            <p:ph idx="1"/>
          </p:nvPr>
        </p:nvSpPr>
        <p:spPr/>
        <p:txBody>
          <a:bodyPr rtlCol="0"/>
          <a:lstStyle>
            <a:lvl5pPr>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BE64B718-7E3C-4E10-A338-BD913741E689}" type="datetime1">
              <a:rPr lang="en-GB" noProof="0" smtClean="0"/>
              <a:t>17/08/2024</a:t>
            </a:fld>
            <a:endParaRPr lang="en-GB" noProof="0" dirty="0"/>
          </a:p>
        </p:txBody>
      </p:sp>
      <p:sp>
        <p:nvSpPr>
          <p:cNvPr id="6" name="Slide Number Placeholder 5"/>
          <p:cNvSpPr>
            <a:spLocks noGrp="1"/>
          </p:cNvSpPr>
          <p:nvPr>
            <p:ph type="sldNum" sz="quarter" idx="12"/>
          </p:nvPr>
        </p:nvSpPr>
        <p:spPr/>
        <p:txBody>
          <a:bodyPr rtlCol="0"/>
          <a:lstStyle/>
          <a:p>
            <a:pPr rtl="0"/>
            <a:fld id="{4FAB73BC-B049-4115-A692-8D63A059BFB8}" type="slidenum">
              <a:rPr lang="en-GB" noProof="0" smtClean="0"/>
              <a:t>‹#›</a:t>
            </a:fld>
            <a:endParaRPr lang="en-GB" noProof="0" dirty="0"/>
          </a:p>
        </p:txBody>
      </p:sp>
    </p:spTree>
    <p:extLst>
      <p:ext uri="{BB962C8B-B14F-4D97-AF65-F5344CB8AC3E}">
        <p14:creationId xmlns:p14="http://schemas.microsoft.com/office/powerpoint/2010/main" val="340508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sky"/>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rtl="0"/>
            <a:endParaRPr lang="en-GB" noProof="0" dirty="0"/>
          </a:p>
        </p:txBody>
      </p:sp>
      <p:sp>
        <p:nvSpPr>
          <p:cNvPr id="2" name="Title 1"/>
          <p:cNvSpPr>
            <a:spLocks noGrp="1"/>
          </p:cNvSpPr>
          <p:nvPr>
            <p:ph type="title"/>
          </p:nvPr>
        </p:nvSpPr>
        <p:spPr>
          <a:xfrm>
            <a:off x="1293813" y="1309047"/>
            <a:ext cx="9601252" cy="2667000"/>
          </a:xfrm>
        </p:spPr>
        <p:txBody>
          <a:bodyPr rtlCol="0" anchor="b">
            <a:normAutofit/>
          </a:bodyPr>
          <a:lstStyle>
            <a:lvl1pPr algn="ctr">
              <a:defRPr sz="6000" b="0"/>
            </a:lvl1pPr>
          </a:lstStyle>
          <a:p>
            <a:pPr rtl="0"/>
            <a:r>
              <a:rPr lang="en-US" noProof="0"/>
              <a:t>Click to edit Master title style</a:t>
            </a:r>
            <a:endParaRPr lang="en-GB" noProof="0" dirty="0"/>
          </a:p>
        </p:txBody>
      </p:sp>
      <p:sp>
        <p:nvSpPr>
          <p:cNvPr id="3" name="Text Placeholder 2"/>
          <p:cNvSpPr>
            <a:spLocks noGrp="1"/>
          </p:cNvSpPr>
          <p:nvPr>
            <p:ph type="body" idx="1"/>
          </p:nvPr>
        </p:nvSpPr>
        <p:spPr>
          <a:xfrm>
            <a:off x="1293813" y="4038600"/>
            <a:ext cx="9601200" cy="1143000"/>
          </a:xfrm>
        </p:spPr>
        <p:txBody>
          <a:bodyPr rtlCol="0" anchor="t">
            <a:normAutofit/>
          </a:bodyPr>
          <a:lstStyle>
            <a:lvl1pPr marL="0" indent="0" algn="ctr">
              <a:spcBef>
                <a:spcPts val="0"/>
              </a:spcBef>
              <a:buNone/>
              <a:defRPr sz="2000" cap="all" baseline="0">
                <a:solidFill>
                  <a:schemeClr val="accent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n-US" noProof="0"/>
              <a:t>Click to edit Master text styles</a:t>
            </a:r>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ABA0AF7E-E896-4E5C-AC0B-9E15B2B5D560}" type="datetime1">
              <a:rPr lang="en-GB" noProof="0" smtClean="0"/>
              <a:t>17/08/2024</a:t>
            </a:fld>
            <a:endParaRPr lang="en-GB" noProof="0" dirty="0"/>
          </a:p>
        </p:txBody>
      </p:sp>
      <p:sp>
        <p:nvSpPr>
          <p:cNvPr id="6" name="Slide Number Placeholder 5"/>
          <p:cNvSpPr>
            <a:spLocks noGrp="1"/>
          </p:cNvSpPr>
          <p:nvPr>
            <p:ph type="sldNum" sz="quarter" idx="12"/>
          </p:nvPr>
        </p:nvSpPr>
        <p:spPr/>
        <p:txBody>
          <a:bodyPr rtlCol="0"/>
          <a:lstStyle/>
          <a:p>
            <a:pPr rtl="0"/>
            <a:fld id="{4FAB73BC-B049-4115-A692-8D63A059BFB8}" type="slidenum">
              <a:rPr lang="en-GB" noProof="0" smtClean="0"/>
              <a:t>‹#›</a:t>
            </a:fld>
            <a:endParaRPr lang="en-GB" noProof="0" dirty="0"/>
          </a:p>
        </p:txBody>
      </p:sp>
    </p:spTree>
    <p:extLst>
      <p:ext uri="{BB962C8B-B14F-4D97-AF65-F5344CB8AC3E}">
        <p14:creationId xmlns:p14="http://schemas.microsoft.com/office/powerpoint/2010/main" val="304355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dirty="0"/>
          </a:p>
        </p:txBody>
      </p:sp>
      <p:sp>
        <p:nvSpPr>
          <p:cNvPr id="4" name="Content Placeholder 3"/>
          <p:cNvSpPr>
            <a:spLocks noGrp="1"/>
          </p:cNvSpPr>
          <p:nvPr>
            <p:ph sz="half" idx="2"/>
          </p:nvPr>
        </p:nvSpPr>
        <p:spPr>
          <a:xfrm>
            <a:off x="6278880" y="1572768"/>
            <a:ext cx="4572000" cy="4142232"/>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3" name="Content Placeholder 2"/>
          <p:cNvSpPr>
            <a:spLocks noGrp="1"/>
          </p:cNvSpPr>
          <p:nvPr>
            <p:ph sz="half" idx="1"/>
          </p:nvPr>
        </p:nvSpPr>
        <p:spPr>
          <a:xfrm>
            <a:off x="1341120" y="1572768"/>
            <a:ext cx="4572000" cy="4142232"/>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6" name="Footer Placeholder 5"/>
          <p:cNvSpPr>
            <a:spLocks noGrp="1"/>
          </p:cNvSpPr>
          <p:nvPr>
            <p:ph type="ftr" sz="quarter" idx="11"/>
          </p:nvPr>
        </p:nvSpPr>
        <p:spPr/>
        <p:txBody>
          <a:bodyPr rtlCol="0"/>
          <a:lstStyle/>
          <a:p>
            <a:pPr rtl="0"/>
            <a:r>
              <a:rPr lang="en-GB" noProof="0" dirty="0"/>
              <a:t>Add a footer</a:t>
            </a:r>
          </a:p>
        </p:txBody>
      </p:sp>
      <p:sp>
        <p:nvSpPr>
          <p:cNvPr id="5" name="Date Placeholder 4"/>
          <p:cNvSpPr>
            <a:spLocks noGrp="1"/>
          </p:cNvSpPr>
          <p:nvPr>
            <p:ph type="dt" sz="half" idx="10"/>
          </p:nvPr>
        </p:nvSpPr>
        <p:spPr/>
        <p:txBody>
          <a:bodyPr rtlCol="0"/>
          <a:lstStyle/>
          <a:p>
            <a:pPr rtl="0"/>
            <a:fld id="{94B4E8E6-B6A7-4FCD-9007-94BCDC7A7DAE}" type="datetime1">
              <a:rPr lang="en-GB" noProof="0" smtClean="0"/>
              <a:t>17/08/2024</a:t>
            </a:fld>
            <a:endParaRPr lang="en-GB" noProof="0" dirty="0"/>
          </a:p>
        </p:txBody>
      </p:sp>
      <p:sp>
        <p:nvSpPr>
          <p:cNvPr id="7" name="Slide Number Placeholder 6"/>
          <p:cNvSpPr>
            <a:spLocks noGrp="1"/>
          </p:cNvSpPr>
          <p:nvPr>
            <p:ph type="sldNum" sz="quarter" idx="12"/>
          </p:nvPr>
        </p:nvSpPr>
        <p:spPr/>
        <p:txBody>
          <a:bodyPr rtlCol="0"/>
          <a:lstStyle/>
          <a:p>
            <a:pPr rtl="0"/>
            <a:fld id="{4FAB73BC-B049-4115-A692-8D63A059BFB8}" type="slidenum">
              <a:rPr lang="en-GB" noProof="0" smtClean="0"/>
              <a:t>‹#›</a:t>
            </a:fld>
            <a:endParaRPr lang="en-GB" noProof="0" dirty="0"/>
          </a:p>
        </p:txBody>
      </p:sp>
    </p:spTree>
    <p:extLst>
      <p:ext uri="{BB962C8B-B14F-4D97-AF65-F5344CB8AC3E}">
        <p14:creationId xmlns:p14="http://schemas.microsoft.com/office/powerpoint/2010/main" val="424937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rtlCol="0"/>
          <a:lstStyle/>
          <a:p>
            <a:pPr rtl="0"/>
            <a:r>
              <a:rPr lang="en-US" noProof="0"/>
              <a:t>Click to edit Master title style</a:t>
            </a:r>
            <a:endParaRPr lang="en-GB" noProof="0" dirty="0"/>
          </a:p>
        </p:txBody>
      </p:sp>
      <p:sp>
        <p:nvSpPr>
          <p:cNvPr id="3" name="Text Placeholder 2"/>
          <p:cNvSpPr>
            <a:spLocks noGrp="1"/>
          </p:cNvSpPr>
          <p:nvPr>
            <p:ph type="body" idx="1"/>
          </p:nvPr>
        </p:nvSpPr>
        <p:spPr>
          <a:xfrm>
            <a:off x="1341120" y="1572768"/>
            <a:ext cx="4572000" cy="766588"/>
          </a:xfrm>
        </p:spPr>
        <p:txBody>
          <a:bodyPr rtlCol="0"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4" name="Content Placeholder 3"/>
          <p:cNvSpPr>
            <a:spLocks noGrp="1"/>
          </p:cNvSpPr>
          <p:nvPr>
            <p:ph sz="half" idx="2"/>
          </p:nvPr>
        </p:nvSpPr>
        <p:spPr>
          <a:xfrm>
            <a:off x="1341120" y="2365861"/>
            <a:ext cx="4572000" cy="3349140"/>
          </a:xfrm>
        </p:spPr>
        <p:txBody>
          <a:bodyPr rtlCol="0">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5" name="Text Placeholder 4"/>
          <p:cNvSpPr>
            <a:spLocks noGrp="1"/>
          </p:cNvSpPr>
          <p:nvPr>
            <p:ph type="body" sz="quarter" idx="3"/>
          </p:nvPr>
        </p:nvSpPr>
        <p:spPr>
          <a:xfrm>
            <a:off x="6278880" y="1572768"/>
            <a:ext cx="4572000" cy="766588"/>
          </a:xfrm>
        </p:spPr>
        <p:txBody>
          <a:bodyPr rtlCol="0"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6" name="Content Placeholder 5"/>
          <p:cNvSpPr>
            <a:spLocks noGrp="1"/>
          </p:cNvSpPr>
          <p:nvPr>
            <p:ph sz="quarter" idx="4"/>
          </p:nvPr>
        </p:nvSpPr>
        <p:spPr>
          <a:xfrm>
            <a:off x="6278880" y="2365861"/>
            <a:ext cx="4572000" cy="3349140"/>
          </a:xfrm>
        </p:spPr>
        <p:txBody>
          <a:bodyPr rtlCol="0">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8" name="Footer Placeholder 7"/>
          <p:cNvSpPr>
            <a:spLocks noGrp="1"/>
          </p:cNvSpPr>
          <p:nvPr>
            <p:ph type="ftr" sz="quarter" idx="11"/>
          </p:nvPr>
        </p:nvSpPr>
        <p:spPr/>
        <p:txBody>
          <a:bodyPr rtlCol="0"/>
          <a:lstStyle/>
          <a:p>
            <a:pPr rtl="0"/>
            <a:r>
              <a:rPr lang="en-GB" noProof="0" dirty="0"/>
              <a:t>Add a footer</a:t>
            </a:r>
          </a:p>
        </p:txBody>
      </p:sp>
      <p:sp>
        <p:nvSpPr>
          <p:cNvPr id="7" name="Date Placeholder 6"/>
          <p:cNvSpPr>
            <a:spLocks noGrp="1"/>
          </p:cNvSpPr>
          <p:nvPr>
            <p:ph type="dt" sz="half" idx="10"/>
          </p:nvPr>
        </p:nvSpPr>
        <p:spPr/>
        <p:txBody>
          <a:bodyPr rtlCol="0"/>
          <a:lstStyle/>
          <a:p>
            <a:pPr rtl="0"/>
            <a:fld id="{149442D2-A3FC-4055-BC06-6564CCC8C9FA}" type="datetime1">
              <a:rPr lang="en-GB" noProof="0" smtClean="0"/>
              <a:t>17/08/2024</a:t>
            </a:fld>
            <a:endParaRPr lang="en-GB" noProof="0" dirty="0"/>
          </a:p>
        </p:txBody>
      </p:sp>
      <p:sp>
        <p:nvSpPr>
          <p:cNvPr id="9" name="Slide Number Placeholder 8"/>
          <p:cNvSpPr>
            <a:spLocks noGrp="1"/>
          </p:cNvSpPr>
          <p:nvPr>
            <p:ph type="sldNum" sz="quarter" idx="12"/>
          </p:nvPr>
        </p:nvSpPr>
        <p:spPr/>
        <p:txBody>
          <a:bodyPr rtlCol="0"/>
          <a:lstStyle/>
          <a:p>
            <a:pPr rtl="0"/>
            <a:fld id="{4FAB73BC-B049-4115-A692-8D63A059BFB8}" type="slidenum">
              <a:rPr lang="en-GB" noProof="0" smtClean="0"/>
              <a:t>‹#›</a:t>
            </a:fld>
            <a:endParaRPr lang="en-GB" noProof="0" dirty="0"/>
          </a:p>
        </p:txBody>
      </p:sp>
    </p:spTree>
    <p:extLst>
      <p:ext uri="{BB962C8B-B14F-4D97-AF65-F5344CB8AC3E}">
        <p14:creationId xmlns:p14="http://schemas.microsoft.com/office/powerpoint/2010/main" val="1072378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pPr rtl="0"/>
            <a:r>
              <a:rPr lang="en-US" noProof="0"/>
              <a:t>Click to edit Master title style</a:t>
            </a:r>
            <a:endParaRPr lang="en-GB" noProof="0" dirty="0"/>
          </a:p>
        </p:txBody>
      </p:sp>
      <p:sp>
        <p:nvSpPr>
          <p:cNvPr id="4" name="Footer Placeholder 3"/>
          <p:cNvSpPr>
            <a:spLocks noGrp="1"/>
          </p:cNvSpPr>
          <p:nvPr>
            <p:ph type="ftr" sz="quarter" idx="11"/>
          </p:nvPr>
        </p:nvSpPr>
        <p:spPr/>
        <p:txBody>
          <a:bodyPr rtlCol="0"/>
          <a:lstStyle/>
          <a:p>
            <a:pPr rtl="0"/>
            <a:r>
              <a:rPr lang="en-GB" noProof="0" dirty="0"/>
              <a:t>Add a footer</a:t>
            </a:r>
          </a:p>
        </p:txBody>
      </p:sp>
      <p:sp>
        <p:nvSpPr>
          <p:cNvPr id="3" name="Date Placeholder 2"/>
          <p:cNvSpPr>
            <a:spLocks noGrp="1"/>
          </p:cNvSpPr>
          <p:nvPr>
            <p:ph type="dt" sz="half" idx="10"/>
          </p:nvPr>
        </p:nvSpPr>
        <p:spPr/>
        <p:txBody>
          <a:bodyPr rtlCol="0"/>
          <a:lstStyle/>
          <a:p>
            <a:pPr rtl="0"/>
            <a:fld id="{CE1062D4-C5EF-4B15-A817-7DE69C2344A8}" type="datetime1">
              <a:rPr lang="en-GB" noProof="0" smtClean="0"/>
              <a:t>17/08/2024</a:t>
            </a:fld>
            <a:endParaRPr lang="en-GB" noProof="0" dirty="0"/>
          </a:p>
        </p:txBody>
      </p:sp>
      <p:sp>
        <p:nvSpPr>
          <p:cNvPr id="5" name="Slide Number Placeholder 4"/>
          <p:cNvSpPr>
            <a:spLocks noGrp="1"/>
          </p:cNvSpPr>
          <p:nvPr>
            <p:ph type="sldNum" sz="quarter" idx="12"/>
          </p:nvPr>
        </p:nvSpPr>
        <p:spPr/>
        <p:txBody>
          <a:bodyPr rtlCol="0"/>
          <a:lstStyle/>
          <a:p>
            <a:pPr rtl="0"/>
            <a:fld id="{4FAB73BC-B049-4115-A692-8D63A059BFB8}" type="slidenum">
              <a:rPr lang="en-GB" noProof="0" smtClean="0"/>
              <a:t>‹#›</a:t>
            </a:fld>
            <a:endParaRPr lang="en-GB" noProof="0" dirty="0"/>
          </a:p>
        </p:txBody>
      </p:sp>
    </p:spTree>
    <p:extLst>
      <p:ext uri="{BB962C8B-B14F-4D97-AF65-F5344CB8AC3E}">
        <p14:creationId xmlns:p14="http://schemas.microsoft.com/office/powerpoint/2010/main" val="3681886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sky"/>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rtl="0"/>
            <a:endParaRPr lang="en-GB" noProof="0" dirty="0"/>
          </a:p>
        </p:txBody>
      </p:sp>
      <p:sp>
        <p:nvSpPr>
          <p:cNvPr id="3" name="Footer Placeholder 2"/>
          <p:cNvSpPr>
            <a:spLocks noGrp="1"/>
          </p:cNvSpPr>
          <p:nvPr>
            <p:ph type="ftr" sz="quarter" idx="11"/>
          </p:nvPr>
        </p:nvSpPr>
        <p:spPr/>
        <p:txBody>
          <a:bodyPr rtlCol="0"/>
          <a:lstStyle/>
          <a:p>
            <a:pPr rtl="0"/>
            <a:r>
              <a:rPr lang="en-GB" noProof="0" dirty="0"/>
              <a:t>Add a footer</a:t>
            </a:r>
          </a:p>
        </p:txBody>
      </p:sp>
      <p:sp>
        <p:nvSpPr>
          <p:cNvPr id="2" name="Date Placeholder 1"/>
          <p:cNvSpPr>
            <a:spLocks noGrp="1"/>
          </p:cNvSpPr>
          <p:nvPr>
            <p:ph type="dt" sz="half" idx="10"/>
          </p:nvPr>
        </p:nvSpPr>
        <p:spPr/>
        <p:txBody>
          <a:bodyPr rtlCol="0"/>
          <a:lstStyle/>
          <a:p>
            <a:pPr rtl="0"/>
            <a:fld id="{23DFC6E8-0928-4516-81B2-20363DFAA3B5}" type="datetime1">
              <a:rPr lang="en-GB" noProof="0" smtClean="0"/>
              <a:t>17/08/2024</a:t>
            </a:fld>
            <a:endParaRPr lang="en-GB" noProof="0" dirty="0"/>
          </a:p>
        </p:txBody>
      </p:sp>
      <p:sp>
        <p:nvSpPr>
          <p:cNvPr id="4" name="Slide Number Placeholder 3"/>
          <p:cNvSpPr>
            <a:spLocks noGrp="1"/>
          </p:cNvSpPr>
          <p:nvPr>
            <p:ph type="sldNum" sz="quarter" idx="12"/>
          </p:nvPr>
        </p:nvSpPr>
        <p:spPr/>
        <p:txBody>
          <a:bodyPr rtlCol="0"/>
          <a:lstStyle/>
          <a:p>
            <a:pPr rtl="0"/>
            <a:fld id="{4FAB73BC-B049-4115-A692-8D63A059BFB8}" type="slidenum">
              <a:rPr lang="en-GB" noProof="0" smtClean="0"/>
              <a:t>‹#›</a:t>
            </a:fld>
            <a:endParaRPr lang="en-GB" noProof="0" dirty="0"/>
          </a:p>
        </p:txBody>
      </p:sp>
    </p:spTree>
    <p:extLst>
      <p:ext uri="{BB962C8B-B14F-4D97-AF65-F5344CB8AC3E}">
        <p14:creationId xmlns:p14="http://schemas.microsoft.com/office/powerpoint/2010/main" val="49226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479" y="762000"/>
            <a:ext cx="3377133" cy="2743200"/>
          </a:xfrm>
        </p:spPr>
        <p:txBody>
          <a:bodyPr rtlCol="0" anchor="b">
            <a:normAutofit/>
          </a:bodyPr>
          <a:lstStyle>
            <a:lvl1pPr>
              <a:defRPr sz="3200" b="0"/>
            </a:lvl1pPr>
          </a:lstStyle>
          <a:p>
            <a:pPr rtl="0"/>
            <a:r>
              <a:rPr lang="en-US" noProof="0"/>
              <a:t>Click to edit Master title style</a:t>
            </a:r>
            <a:endParaRPr lang="en-GB" noProof="0" dirty="0"/>
          </a:p>
        </p:txBody>
      </p:sp>
      <p:sp>
        <p:nvSpPr>
          <p:cNvPr id="3" name="Content Placeholder 2"/>
          <p:cNvSpPr>
            <a:spLocks noGrp="1"/>
          </p:cNvSpPr>
          <p:nvPr>
            <p:ph idx="1"/>
          </p:nvPr>
        </p:nvSpPr>
        <p:spPr>
          <a:xfrm>
            <a:off x="760413" y="685800"/>
            <a:ext cx="6858000" cy="4572000"/>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4" name="Text Placeholder 3"/>
          <p:cNvSpPr>
            <a:spLocks noGrp="1"/>
          </p:cNvSpPr>
          <p:nvPr>
            <p:ph type="body" sz="half" idx="2"/>
          </p:nvPr>
        </p:nvSpPr>
        <p:spPr>
          <a:xfrm>
            <a:off x="8127479" y="3554104"/>
            <a:ext cx="3377133" cy="1703696"/>
          </a:xfrm>
        </p:spPr>
        <p:txBody>
          <a:bodyPr rtlCol="0">
            <a:normAutofit/>
          </a:bodyPr>
          <a:lstStyle>
            <a:lvl1pPr marL="0" indent="0">
              <a:lnSpc>
                <a:spcPct val="9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US" noProof="0"/>
              <a:t>Click to edit Master text styles</a:t>
            </a:r>
          </a:p>
        </p:txBody>
      </p:sp>
      <p:sp>
        <p:nvSpPr>
          <p:cNvPr id="6" name="Footer Placeholder 5"/>
          <p:cNvSpPr>
            <a:spLocks noGrp="1"/>
          </p:cNvSpPr>
          <p:nvPr>
            <p:ph type="ftr" sz="quarter" idx="11"/>
          </p:nvPr>
        </p:nvSpPr>
        <p:spPr/>
        <p:txBody>
          <a:bodyPr rtlCol="0"/>
          <a:lstStyle/>
          <a:p>
            <a:pPr rtl="0"/>
            <a:r>
              <a:rPr lang="en-GB" noProof="0" dirty="0"/>
              <a:t>Add a footer</a:t>
            </a:r>
          </a:p>
        </p:txBody>
      </p:sp>
      <p:sp>
        <p:nvSpPr>
          <p:cNvPr id="5" name="Date Placeholder 4"/>
          <p:cNvSpPr>
            <a:spLocks noGrp="1"/>
          </p:cNvSpPr>
          <p:nvPr>
            <p:ph type="dt" sz="half" idx="10"/>
          </p:nvPr>
        </p:nvSpPr>
        <p:spPr/>
        <p:txBody>
          <a:bodyPr rtlCol="0"/>
          <a:lstStyle/>
          <a:p>
            <a:pPr rtl="0"/>
            <a:fld id="{553F5E50-BC28-4ED1-A3DC-2B4465B5B9BF}" type="datetime1">
              <a:rPr lang="en-GB" noProof="0" smtClean="0"/>
              <a:t>17/08/2024</a:t>
            </a:fld>
            <a:endParaRPr lang="en-GB" noProof="0" dirty="0"/>
          </a:p>
        </p:txBody>
      </p:sp>
      <p:sp>
        <p:nvSpPr>
          <p:cNvPr id="7" name="Slide Number Placeholder 6"/>
          <p:cNvSpPr>
            <a:spLocks noGrp="1"/>
          </p:cNvSpPr>
          <p:nvPr>
            <p:ph type="sldNum" sz="quarter" idx="12"/>
          </p:nvPr>
        </p:nvSpPr>
        <p:spPr/>
        <p:txBody>
          <a:bodyPr rtlCol="0"/>
          <a:lstStyle/>
          <a:p>
            <a:pPr rtl="0"/>
            <a:fld id="{4FAB73BC-B049-4115-A692-8D63A059BFB8}" type="slidenum">
              <a:rPr lang="en-GB" noProof="0" smtClean="0"/>
              <a:t>‹#›</a:t>
            </a:fld>
            <a:endParaRPr lang="en-GB" noProof="0" dirty="0"/>
          </a:p>
        </p:txBody>
      </p:sp>
    </p:spTree>
    <p:extLst>
      <p:ext uri="{BB962C8B-B14F-4D97-AF65-F5344CB8AC3E}">
        <p14:creationId xmlns:p14="http://schemas.microsoft.com/office/powerpoint/2010/main" val="148389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479" y="762000"/>
            <a:ext cx="3377133" cy="2743200"/>
          </a:xfrm>
        </p:spPr>
        <p:txBody>
          <a:bodyPr rtlCol="0" anchor="b">
            <a:normAutofit/>
          </a:bodyPr>
          <a:lstStyle>
            <a:lvl1pPr>
              <a:defRPr sz="3400" b="0"/>
            </a:lvl1pPr>
          </a:lstStyle>
          <a:p>
            <a:pPr rtl="0"/>
            <a:r>
              <a:rPr lang="en-US" noProof="0"/>
              <a:t>Click to edit Master title style</a:t>
            </a:r>
            <a:endParaRPr lang="en-GB" noProof="0" dirty="0"/>
          </a:p>
        </p:txBody>
      </p:sp>
      <p:sp>
        <p:nvSpPr>
          <p:cNvPr id="3" name="Picture Placeholder 2" descr="An empty placeholder to add an image. Click on the placeholder and select the image that you wish to add"/>
          <p:cNvSpPr>
            <a:spLocks noGrp="1"/>
          </p:cNvSpPr>
          <p:nvPr>
            <p:ph type="pic" idx="1"/>
          </p:nvPr>
        </p:nvSpPr>
        <p:spPr>
          <a:xfrm>
            <a:off x="760413" y="685800"/>
            <a:ext cx="6858000" cy="4572000"/>
          </a:xfrm>
          <a:solidFill>
            <a:schemeClr val="bg1">
              <a:lumMod val="95000"/>
            </a:schemeClr>
          </a:solidFill>
        </p:spPr>
        <p:txBody>
          <a:bodyPr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US" noProof="0"/>
              <a:t>Click icon to add picture</a:t>
            </a:r>
            <a:endParaRPr lang="en-GB" noProof="0" dirty="0"/>
          </a:p>
        </p:txBody>
      </p:sp>
      <p:sp>
        <p:nvSpPr>
          <p:cNvPr id="4" name="Text Placeholder 3"/>
          <p:cNvSpPr>
            <a:spLocks noGrp="1"/>
          </p:cNvSpPr>
          <p:nvPr>
            <p:ph type="body" sz="half" idx="2"/>
          </p:nvPr>
        </p:nvSpPr>
        <p:spPr>
          <a:xfrm>
            <a:off x="8127479" y="3554104"/>
            <a:ext cx="3377133" cy="1703696"/>
          </a:xfrm>
        </p:spPr>
        <p:txBody>
          <a:bodyPr rtlCol="0">
            <a:normAutofit/>
          </a:bodyPr>
          <a:lstStyle>
            <a:lvl1pPr marL="0" indent="0">
              <a:lnSpc>
                <a:spcPct val="10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US" noProof="0"/>
              <a:t>Click to edit Master text styles</a:t>
            </a:r>
          </a:p>
        </p:txBody>
      </p:sp>
      <p:sp>
        <p:nvSpPr>
          <p:cNvPr id="6" name="Footer Placeholder 5"/>
          <p:cNvSpPr>
            <a:spLocks noGrp="1"/>
          </p:cNvSpPr>
          <p:nvPr>
            <p:ph type="ftr" sz="quarter" idx="11"/>
          </p:nvPr>
        </p:nvSpPr>
        <p:spPr/>
        <p:txBody>
          <a:bodyPr rtlCol="0"/>
          <a:lstStyle/>
          <a:p>
            <a:pPr rtl="0"/>
            <a:r>
              <a:rPr lang="en-GB" noProof="0" dirty="0"/>
              <a:t>Add a footer</a:t>
            </a:r>
          </a:p>
        </p:txBody>
      </p:sp>
      <p:sp>
        <p:nvSpPr>
          <p:cNvPr id="5" name="Date Placeholder 4"/>
          <p:cNvSpPr>
            <a:spLocks noGrp="1"/>
          </p:cNvSpPr>
          <p:nvPr>
            <p:ph type="dt" sz="half" idx="10"/>
          </p:nvPr>
        </p:nvSpPr>
        <p:spPr/>
        <p:txBody>
          <a:bodyPr rtlCol="0"/>
          <a:lstStyle/>
          <a:p>
            <a:pPr rtl="0"/>
            <a:fld id="{D1CE4389-9A31-4F79-8143-ED9FF42855BE}" type="datetime1">
              <a:rPr lang="en-GB" noProof="0" smtClean="0"/>
              <a:t>17/08/2024</a:t>
            </a:fld>
            <a:endParaRPr lang="en-GB" noProof="0" dirty="0"/>
          </a:p>
        </p:txBody>
      </p:sp>
      <p:sp>
        <p:nvSpPr>
          <p:cNvPr id="7" name="Slide Number Placeholder 6"/>
          <p:cNvSpPr>
            <a:spLocks noGrp="1"/>
          </p:cNvSpPr>
          <p:nvPr>
            <p:ph type="sldNum" sz="quarter" idx="12"/>
          </p:nvPr>
        </p:nvSpPr>
        <p:spPr/>
        <p:txBody>
          <a:bodyPr rtlCol="0"/>
          <a:lstStyle/>
          <a:p>
            <a:pPr rtl="0"/>
            <a:fld id="{4FAB73BC-B049-4115-A692-8D63A059BFB8}" type="slidenum">
              <a:rPr lang="en-GB" noProof="0" smtClean="0"/>
              <a:t>‹#›</a:t>
            </a:fld>
            <a:endParaRPr lang="en-GB" noProof="0" dirty="0"/>
          </a:p>
        </p:txBody>
      </p:sp>
    </p:spTree>
    <p:extLst>
      <p:ext uri="{BB962C8B-B14F-4D97-AF65-F5344CB8AC3E}">
        <p14:creationId xmlns:p14="http://schemas.microsoft.com/office/powerpoint/2010/main" val="421661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dirty="0"/>
          </a:p>
        </p:txBody>
      </p:sp>
      <p:sp>
        <p:nvSpPr>
          <p:cNvPr id="3" name="Vertical Text Placeholder 2"/>
          <p:cNvSpPr>
            <a:spLocks noGrp="1"/>
          </p:cNvSpPr>
          <p:nvPr>
            <p:ph type="body" orient="vert" idx="1"/>
          </p:nvPr>
        </p:nvSpPr>
        <p:spPr/>
        <p:txBody>
          <a:bodyPr vert="eaVert"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AA822256-3FCC-41F2-8BF2-15729D8221A0}" type="datetime1">
              <a:rPr lang="en-GB" noProof="0" smtClean="0"/>
              <a:t>17/08/2024</a:t>
            </a:fld>
            <a:endParaRPr lang="en-GB" noProof="0" dirty="0"/>
          </a:p>
        </p:txBody>
      </p:sp>
      <p:sp>
        <p:nvSpPr>
          <p:cNvPr id="6" name="Slide Number Placeholder 5"/>
          <p:cNvSpPr>
            <a:spLocks noGrp="1"/>
          </p:cNvSpPr>
          <p:nvPr>
            <p:ph type="sldNum" sz="quarter" idx="12"/>
          </p:nvPr>
        </p:nvSpPr>
        <p:spPr/>
        <p:txBody>
          <a:bodyPr rtlCol="0"/>
          <a:lstStyle/>
          <a:p>
            <a:pPr rtl="0"/>
            <a:fld id="{4FAB73BC-B049-4115-A692-8D63A059BFB8}" type="slidenum">
              <a:rPr lang="en-GB" noProof="0" smtClean="0"/>
              <a:t>‹#›</a:t>
            </a:fld>
            <a:endParaRPr lang="en-GB" noProof="0" dirty="0"/>
          </a:p>
        </p:txBody>
      </p:sp>
    </p:spTree>
    <p:extLst>
      <p:ext uri="{BB962C8B-B14F-4D97-AF65-F5344CB8AC3E}">
        <p14:creationId xmlns:p14="http://schemas.microsoft.com/office/powerpoint/2010/main" val="353625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274638"/>
            <a:ext cx="2628900" cy="5440362"/>
          </a:xfrm>
        </p:spPr>
        <p:txBody>
          <a:bodyPr vert="eaVert" rtlCol="0"/>
          <a:lstStyle/>
          <a:p>
            <a:pPr rtl="0"/>
            <a:r>
              <a:rPr lang="en-US" noProof="0"/>
              <a:t>Click to edit Master title style</a:t>
            </a:r>
            <a:endParaRPr lang="en-GB" noProof="0" dirty="0"/>
          </a:p>
        </p:txBody>
      </p:sp>
      <p:sp>
        <p:nvSpPr>
          <p:cNvPr id="3" name="Vertical Text Placeholder 2"/>
          <p:cNvSpPr>
            <a:spLocks noGrp="1"/>
          </p:cNvSpPr>
          <p:nvPr>
            <p:ph type="body" orient="vert" idx="1"/>
          </p:nvPr>
        </p:nvSpPr>
        <p:spPr>
          <a:xfrm>
            <a:off x="838200" y="274638"/>
            <a:ext cx="7734300" cy="5440362"/>
          </a:xfrm>
        </p:spPr>
        <p:txBody>
          <a:bodyPr vert="eaVert"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12634954-43B3-4374-A7C7-599B23D1810B}" type="datetime1">
              <a:rPr lang="en-GB" noProof="0" smtClean="0"/>
              <a:t>17/08/2024</a:t>
            </a:fld>
            <a:endParaRPr lang="en-GB" noProof="0" dirty="0"/>
          </a:p>
        </p:txBody>
      </p:sp>
      <p:sp>
        <p:nvSpPr>
          <p:cNvPr id="6" name="Slide Number Placeholder 5"/>
          <p:cNvSpPr>
            <a:spLocks noGrp="1"/>
          </p:cNvSpPr>
          <p:nvPr>
            <p:ph type="sldNum" sz="quarter" idx="12"/>
          </p:nvPr>
        </p:nvSpPr>
        <p:spPr/>
        <p:txBody>
          <a:bodyPr rtlCol="0"/>
          <a:lstStyle/>
          <a:p>
            <a:pPr rtl="0"/>
            <a:fld id="{4FAB73BC-B049-4115-A692-8D63A059BFB8}" type="slidenum">
              <a:rPr lang="en-GB" noProof="0" smtClean="0"/>
              <a:t>‹#›</a:t>
            </a:fld>
            <a:endParaRPr lang="en-GB" noProof="0" dirty="0"/>
          </a:p>
        </p:txBody>
      </p:sp>
    </p:spTree>
    <p:extLst>
      <p:ext uri="{BB962C8B-B14F-4D97-AF65-F5344CB8AC3E}">
        <p14:creationId xmlns:p14="http://schemas.microsoft.com/office/powerpoint/2010/main" val="135865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ky"/>
          <p:cNvSpPr/>
          <p:nvPr/>
        </p:nvSpPr>
        <p:spPr>
          <a:xfrm>
            <a:off x="2552" y="-1"/>
            <a:ext cx="12188952" cy="6858002"/>
          </a:xfrm>
          <a:prstGeom prst="rect">
            <a:avLst/>
          </a:prstGeom>
          <a:gradFill>
            <a:gsLst>
              <a:gs pos="0">
                <a:schemeClr val="accent2">
                  <a:lumMod val="60000"/>
                  <a:lumOff val="40000"/>
                  <a:alpha val="58000"/>
                </a:schemeClr>
              </a:gs>
              <a:gs pos="88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rtl="0"/>
            <a:endParaRPr lang="en-GB" noProof="0" dirty="0"/>
          </a:p>
        </p:txBody>
      </p:sp>
      <p:sp>
        <p:nvSpPr>
          <p:cNvPr id="8" name="water3"/>
          <p:cNvSpPr/>
          <p:nvPr/>
        </p:nvSpPr>
        <p:spPr bwMode="gray">
          <a:xfrm>
            <a:off x="2552" y="6064101"/>
            <a:ext cx="12188952" cy="793899"/>
          </a:xfrm>
          <a:prstGeom prst="rect">
            <a:avLst/>
          </a:prstGeom>
          <a:gradFill>
            <a:gsLst>
              <a:gs pos="833">
                <a:schemeClr val="accent2">
                  <a:lumMod val="60000"/>
                  <a:lumOff val="40000"/>
                  <a:alpha val="38000"/>
                </a:schemeClr>
              </a:gs>
              <a:gs pos="49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pic>
        <p:nvPicPr>
          <p:cNvPr id="9" name="water2"/>
          <p:cNvPicPr>
            <a:picLocks noChangeAspect="1"/>
          </p:cNvPicPr>
          <p:nvPr/>
        </p:nvPicPr>
        <p:blipFill rotWithShape="1">
          <a:blip r:embed="rId13" cstate="print">
            <a:extLst>
              <a:ext uri="{28A0092B-C50C-407E-A947-70E740481C1C}">
                <a14:useLocalDpi xmlns:a14="http://schemas.microsoft.com/office/drawing/2010/main" val="0"/>
              </a:ext>
            </a:extLst>
          </a:blip>
          <a:srcRect l="2674" r="9901"/>
          <a:stretch/>
        </p:blipFill>
        <p:spPr bwMode="white">
          <a:xfrm>
            <a:off x="-1425" y="6256181"/>
            <a:ext cx="12188952" cy="463209"/>
          </a:xfrm>
          <a:prstGeom prst="rect">
            <a:avLst/>
          </a:prstGeom>
          <a:noFill/>
          <a:ln>
            <a:noFill/>
          </a:ln>
        </p:spPr>
      </p:pic>
      <p:pic>
        <p:nvPicPr>
          <p:cNvPr id="10" name="water1"/>
          <p:cNvPicPr>
            <a:picLocks noChangeAspect="1"/>
          </p:cNvPicPr>
          <p:nvPr/>
        </p:nvPicPr>
        <p:blipFill rotWithShape="1">
          <a:blip r:embed="rId14"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bwMode="gray">
          <a:xfrm flipH="1">
            <a:off x="-1425" y="5979395"/>
            <a:ext cx="12188952" cy="268288"/>
          </a:xfrm>
          <a:prstGeom prst="rect">
            <a:avLst/>
          </a:prstGeom>
          <a:noFill/>
          <a:ln>
            <a:noFill/>
          </a:ln>
        </p:spPr>
      </p:pic>
      <p:sp>
        <p:nvSpPr>
          <p:cNvPr id="2" name="Title Placeholder 1"/>
          <p:cNvSpPr>
            <a:spLocks noGrp="1"/>
          </p:cNvSpPr>
          <p:nvPr>
            <p:ph type="title"/>
          </p:nvPr>
        </p:nvSpPr>
        <p:spPr>
          <a:xfrm>
            <a:off x="1341120" y="265176"/>
            <a:ext cx="9509759" cy="1088136"/>
          </a:xfrm>
          <a:prstGeom prst="rect">
            <a:avLst/>
          </a:prstGeom>
        </p:spPr>
        <p:txBody>
          <a:bodyPr vert="horz" lIns="91440" tIns="45720" rIns="91440" bIns="45720" rtlCol="0" anchor="b">
            <a:normAutofit/>
          </a:bodyPr>
          <a:lstStyle/>
          <a:p>
            <a:pPr rtl="0"/>
            <a:r>
              <a:rPr lang="en-US" noProof="0"/>
              <a:t>Click to edit Master title style</a:t>
            </a:r>
            <a:endParaRPr lang="en-GB" noProof="0" dirty="0"/>
          </a:p>
        </p:txBody>
      </p:sp>
      <p:sp>
        <p:nvSpPr>
          <p:cNvPr id="3" name="Text Placeholder 2"/>
          <p:cNvSpPr>
            <a:spLocks noGrp="1"/>
          </p:cNvSpPr>
          <p:nvPr>
            <p:ph type="body" idx="1"/>
          </p:nvPr>
        </p:nvSpPr>
        <p:spPr>
          <a:xfrm>
            <a:off x="1341120" y="1572768"/>
            <a:ext cx="9509760" cy="4142232"/>
          </a:xfrm>
          <a:prstGeom prst="rect">
            <a:avLst/>
          </a:prstGeom>
        </p:spPr>
        <p:txBody>
          <a:bodyPr vert="horz" lIns="91440" tIns="45720" rIns="91440" bIns="45720"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5" name="Footer Placeholder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en-GB" noProof="0" dirty="0"/>
              <a:t>Add a footer</a:t>
            </a:r>
          </a:p>
        </p:txBody>
      </p:sp>
      <p:sp>
        <p:nvSpPr>
          <p:cNvPr id="4" name="Date Placehold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l">
              <a:defRPr sz="1100" cap="all" baseline="0">
                <a:solidFill>
                  <a:schemeClr val="tx1"/>
                </a:solidFill>
              </a:defRPr>
            </a:lvl1pPr>
          </a:lstStyle>
          <a:p>
            <a:pPr rtl="0"/>
            <a:fld id="{3168C5A3-646B-423D-9BB1-B2ABDA279C27}" type="datetime1">
              <a:rPr lang="en-GB" noProof="0" smtClean="0"/>
              <a:t>17/08/2024</a:t>
            </a:fld>
            <a:endParaRPr lang="en-GB" noProof="0" dirty="0"/>
          </a:p>
        </p:txBody>
      </p:sp>
      <p:sp>
        <p:nvSpPr>
          <p:cNvPr id="6" name="Slide Number Placeholder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1100" cap="all" baseline="0">
                <a:solidFill>
                  <a:schemeClr val="tx1"/>
                </a:solidFill>
              </a:defRPr>
            </a:lvl1pPr>
          </a:lstStyle>
          <a:p>
            <a:pPr rtl="0"/>
            <a:fld id="{4FAB73BC-B049-4115-A692-8D63A059BFB8}" type="slidenum">
              <a:rPr lang="en-GB" noProof="0" smtClean="0"/>
              <a:pPr/>
              <a:t>‹#›</a:t>
            </a:fld>
            <a:endParaRPr lang="en-GB" noProof="0" dirty="0"/>
          </a:p>
        </p:txBody>
      </p:sp>
    </p:spTree>
    <p:extLst>
      <p:ext uri="{BB962C8B-B14F-4D97-AF65-F5344CB8AC3E}">
        <p14:creationId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800" kern="1200">
          <a:solidFill>
            <a:schemeClr val="accent2">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SzPct val="100000"/>
        <a:buFont typeface="Arial" pitchFamily="34" charset="0"/>
        <a:buChar char="•"/>
        <a:defRPr sz="2000" kern="1200">
          <a:solidFill>
            <a:schemeClr val="accent2">
              <a:lumMod val="50000"/>
            </a:schemeClr>
          </a:solidFill>
          <a:latin typeface="+mn-lt"/>
          <a:ea typeface="+mn-ea"/>
          <a:cs typeface="+mn-cs"/>
        </a:defRPr>
      </a:lvl1pPr>
      <a:lvl2pPr marL="548640" indent="-228600" algn="l" defTabSz="914400" rtl="0" eaLnBrk="1" latinLnBrk="0" hangingPunct="1">
        <a:lnSpc>
          <a:spcPct val="90000"/>
        </a:lnSpc>
        <a:spcBef>
          <a:spcPts val="1000"/>
        </a:spcBef>
        <a:buSzPct val="100000"/>
        <a:buFont typeface="Arial" pitchFamily="34" charset="0"/>
        <a:buChar char="•"/>
        <a:defRPr sz="1800" kern="1200">
          <a:solidFill>
            <a:schemeClr val="accent2">
              <a:lumMod val="50000"/>
            </a:schemeClr>
          </a:solidFill>
          <a:latin typeface="+mn-lt"/>
          <a:ea typeface="+mn-ea"/>
          <a:cs typeface="+mn-cs"/>
        </a:defRPr>
      </a:lvl2pPr>
      <a:lvl3pPr marL="822960" indent="-228600" algn="l" defTabSz="914400" rtl="0" eaLnBrk="1" latinLnBrk="0" hangingPunct="1">
        <a:lnSpc>
          <a:spcPct val="90000"/>
        </a:lnSpc>
        <a:spcBef>
          <a:spcPts val="800"/>
        </a:spcBef>
        <a:buSzPct val="100000"/>
        <a:buFont typeface="Arial" pitchFamily="34" charset="0"/>
        <a:buChar char="•"/>
        <a:defRPr sz="1600" kern="1200">
          <a:solidFill>
            <a:schemeClr val="accent2">
              <a:lumMod val="50000"/>
            </a:schemeClr>
          </a:solidFill>
          <a:latin typeface="+mn-lt"/>
          <a:ea typeface="+mn-ea"/>
          <a:cs typeface="+mn-cs"/>
        </a:defRPr>
      </a:lvl3pPr>
      <a:lvl4pPr marL="10972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4pPr>
      <a:lvl5pPr marL="137160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5pPr>
      <a:lvl6pPr marL="164592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6pPr>
      <a:lvl7pPr marL="192024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7pPr>
      <a:lvl8pPr marL="219456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8pPr>
      <a:lvl9pPr marL="2240280" indent="0" algn="l" defTabSz="914400" rtl="0" eaLnBrk="1" latinLnBrk="0" hangingPunct="1">
        <a:lnSpc>
          <a:spcPct val="90000"/>
        </a:lnSpc>
        <a:spcBef>
          <a:spcPts val="800"/>
        </a:spcBef>
        <a:buSzPct val="100000"/>
        <a:buFont typeface="Arial" pitchFamily="34" charset="0"/>
        <a:buNone/>
        <a:defRPr sz="1400" kern="1200">
          <a:solidFill>
            <a:schemeClr val="accent2">
              <a:lumMod val="50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lstStyle/>
          <a:p>
            <a:pPr rtl="0"/>
            <a:r>
              <a:rPr lang="en-GB" dirty="0"/>
              <a:t>God’s Masterpiece</a:t>
            </a:r>
          </a:p>
        </p:txBody>
      </p:sp>
      <p:sp>
        <p:nvSpPr>
          <p:cNvPr id="3" name="Subtitle 2"/>
          <p:cNvSpPr>
            <a:spLocks noGrp="1"/>
          </p:cNvSpPr>
          <p:nvPr>
            <p:ph type="subTitle" idx="1"/>
          </p:nvPr>
        </p:nvSpPr>
        <p:spPr/>
        <p:txBody>
          <a:bodyPr rtlCol="0"/>
          <a:lstStyle/>
          <a:p>
            <a:pPr rtl="0"/>
            <a:r>
              <a:rPr lang="en-GB" dirty="0"/>
              <a:t>Subtitle</a:t>
            </a:r>
          </a:p>
        </p:txBody>
      </p:sp>
    </p:spTree>
    <p:extLst>
      <p:ext uri="{BB962C8B-B14F-4D97-AF65-F5344CB8AC3E}">
        <p14:creationId xmlns:p14="http://schemas.microsoft.com/office/powerpoint/2010/main" val="1503902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1E476-39C0-398C-AC2F-2EC509F41C21}"/>
              </a:ext>
            </a:extLst>
          </p:cNvPr>
          <p:cNvSpPr>
            <a:spLocks noGrp="1"/>
          </p:cNvSpPr>
          <p:nvPr>
            <p:ph type="title"/>
          </p:nvPr>
        </p:nvSpPr>
        <p:spPr/>
        <p:txBody>
          <a:bodyPr anchor="t">
            <a:normAutofit fontScale="90000"/>
          </a:bodyPr>
          <a:lstStyle/>
          <a:p>
            <a:r>
              <a:rPr lang="en-US" sz="5300" dirty="0"/>
              <a:t>Ephesians 2:10</a:t>
            </a:r>
            <a:br>
              <a:rPr lang="en-GB" sz="4400" dirty="0"/>
            </a:br>
            <a:endParaRPr lang="en-GB" dirty="0"/>
          </a:p>
        </p:txBody>
      </p:sp>
      <p:sp>
        <p:nvSpPr>
          <p:cNvPr id="3" name="Content Placeholder 2">
            <a:extLst>
              <a:ext uri="{FF2B5EF4-FFF2-40B4-BE49-F238E27FC236}">
                <a16:creationId xmlns:a16="http://schemas.microsoft.com/office/drawing/2014/main" id="{1022C421-0E24-5036-85DC-E899A090871A}"/>
              </a:ext>
            </a:extLst>
          </p:cNvPr>
          <p:cNvSpPr>
            <a:spLocks noGrp="1"/>
          </p:cNvSpPr>
          <p:nvPr>
            <p:ph idx="1"/>
          </p:nvPr>
        </p:nvSpPr>
        <p:spPr/>
        <p:txBody>
          <a:bodyPr>
            <a:normAutofit/>
          </a:bodyPr>
          <a:lstStyle/>
          <a:p>
            <a:pPr marL="45720" indent="0">
              <a:buNone/>
            </a:pPr>
            <a:r>
              <a:rPr lang="en-US" sz="4400" baseline="30000" dirty="0"/>
              <a:t>10</a:t>
            </a:r>
            <a:r>
              <a:rPr lang="en-US" sz="4400" dirty="0"/>
              <a:t> For we are God’s masterpiece. He has created us anew in Christ Jesus, so we can do the good things he planned for us long ago. </a:t>
            </a:r>
            <a:endParaRPr lang="en-GB" sz="4400" dirty="0"/>
          </a:p>
        </p:txBody>
      </p:sp>
    </p:spTree>
    <p:extLst>
      <p:ext uri="{BB962C8B-B14F-4D97-AF65-F5344CB8AC3E}">
        <p14:creationId xmlns:p14="http://schemas.microsoft.com/office/powerpoint/2010/main" val="3316216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21937A-4325-0CE6-0016-584E94E0FDC3}"/>
              </a:ext>
            </a:extLst>
          </p:cNvPr>
          <p:cNvSpPr txBox="1"/>
          <p:nvPr/>
        </p:nvSpPr>
        <p:spPr>
          <a:xfrm>
            <a:off x="8127479" y="762000"/>
            <a:ext cx="3702571" cy="2099733"/>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200" dirty="0">
                <a:solidFill>
                  <a:schemeClr val="accent2">
                    <a:lumMod val="50000"/>
                  </a:schemeClr>
                </a:solidFill>
                <a:latin typeface="+mj-lt"/>
                <a:ea typeface="+mj-ea"/>
                <a:cs typeface="+mj-cs"/>
              </a:rPr>
              <a:t>Mark Rothko's abstract masterpiece, "Black On Maroon”</a:t>
            </a:r>
          </a:p>
        </p:txBody>
      </p:sp>
      <p:pic>
        <p:nvPicPr>
          <p:cNvPr id="4" name="Picture 3">
            <a:extLst>
              <a:ext uri="{FF2B5EF4-FFF2-40B4-BE49-F238E27FC236}">
                <a16:creationId xmlns:a16="http://schemas.microsoft.com/office/drawing/2014/main" id="{7333E6F2-0BA0-04AB-01DF-A79786BA32DE}"/>
              </a:ext>
            </a:extLst>
          </p:cNvPr>
          <p:cNvPicPr>
            <a:picLocks noChangeAspect="1"/>
          </p:cNvPicPr>
          <p:nvPr/>
        </p:nvPicPr>
        <p:blipFill>
          <a:blip r:embed="rId3"/>
          <a:stretch>
            <a:fillRect/>
          </a:stretch>
        </p:blipFill>
        <p:spPr>
          <a:xfrm>
            <a:off x="760413" y="922972"/>
            <a:ext cx="6858000" cy="4097655"/>
          </a:xfrm>
          <a:prstGeom prst="rect">
            <a:avLst/>
          </a:prstGeom>
          <a:noFill/>
        </p:spPr>
      </p:pic>
      <p:sp>
        <p:nvSpPr>
          <p:cNvPr id="5" name="TextBox 4">
            <a:extLst>
              <a:ext uri="{FF2B5EF4-FFF2-40B4-BE49-F238E27FC236}">
                <a16:creationId xmlns:a16="http://schemas.microsoft.com/office/drawing/2014/main" id="{037611A4-094C-D7EA-B833-B79A69A54F97}"/>
              </a:ext>
            </a:extLst>
          </p:cNvPr>
          <p:cNvSpPr txBox="1"/>
          <p:nvPr/>
        </p:nvSpPr>
        <p:spPr>
          <a:xfrm>
            <a:off x="8127479" y="2971799"/>
            <a:ext cx="3702571" cy="2227571"/>
          </a:xfrm>
          <a:prstGeom prst="rect">
            <a:avLst/>
          </a:prstGeom>
        </p:spPr>
        <p:txBody>
          <a:bodyPr vert="horz" lIns="91440" tIns="45720" rIns="91440" bIns="45720" rtlCol="0">
            <a:normAutofit/>
          </a:bodyPr>
          <a:lstStyle/>
          <a:p>
            <a:pPr>
              <a:lnSpc>
                <a:spcPct val="90000"/>
              </a:lnSpc>
              <a:spcBef>
                <a:spcPts val="800"/>
              </a:spcBef>
              <a:buSzPct val="100000"/>
            </a:pPr>
            <a:r>
              <a:rPr lang="en-US" sz="2000" kern="1200" dirty="0" err="1">
                <a:solidFill>
                  <a:schemeClr val="accent2">
                    <a:lumMod val="50000"/>
                  </a:schemeClr>
                </a:solidFill>
                <a:latin typeface="+mn-lt"/>
                <a:ea typeface="+mn-ea"/>
                <a:cs typeface="+mn-cs"/>
              </a:rPr>
              <a:t>Wlodzimierz</a:t>
            </a:r>
            <a:r>
              <a:rPr lang="en-US" sz="2000" kern="1200" dirty="0">
                <a:solidFill>
                  <a:schemeClr val="accent2">
                    <a:lumMod val="50000"/>
                  </a:schemeClr>
                </a:solidFill>
                <a:latin typeface="+mn-lt"/>
                <a:ea typeface="+mn-ea"/>
                <a:cs typeface="+mn-cs"/>
              </a:rPr>
              <a:t> </a:t>
            </a:r>
            <a:r>
              <a:rPr lang="en-US" sz="2000" kern="1200" dirty="0" err="1">
                <a:solidFill>
                  <a:schemeClr val="accent2">
                    <a:lumMod val="50000"/>
                  </a:schemeClr>
                </a:solidFill>
                <a:latin typeface="+mn-lt"/>
                <a:ea typeface="+mn-ea"/>
                <a:cs typeface="+mn-cs"/>
              </a:rPr>
              <a:t>Umaniec</a:t>
            </a:r>
            <a:r>
              <a:rPr lang="en-US" sz="2000" kern="1200" dirty="0">
                <a:solidFill>
                  <a:schemeClr val="accent2">
                    <a:lumMod val="50000"/>
                  </a:schemeClr>
                </a:solidFill>
                <a:latin typeface="+mn-lt"/>
                <a:ea typeface="+mn-ea"/>
                <a:cs typeface="+mn-cs"/>
              </a:rPr>
              <a:t>, a self-proclaimed </a:t>
            </a:r>
            <a:r>
              <a:rPr lang="en-US" sz="2000" kern="1200" dirty="0" err="1">
                <a:solidFill>
                  <a:schemeClr val="accent2">
                    <a:lumMod val="50000"/>
                  </a:schemeClr>
                </a:solidFill>
                <a:latin typeface="+mn-lt"/>
                <a:ea typeface="+mn-ea"/>
                <a:cs typeface="+mn-cs"/>
              </a:rPr>
              <a:t>Yellowism</a:t>
            </a:r>
            <a:r>
              <a:rPr lang="en-US" sz="2000" kern="1200" dirty="0">
                <a:solidFill>
                  <a:schemeClr val="accent2">
                    <a:lumMod val="50000"/>
                  </a:schemeClr>
                </a:solidFill>
                <a:latin typeface="+mn-lt"/>
                <a:ea typeface="+mn-ea"/>
                <a:cs typeface="+mn-cs"/>
              </a:rPr>
              <a:t> advocate, defaced the painting with a black marker. </a:t>
            </a:r>
            <a:r>
              <a:rPr lang="en-US" sz="2000" kern="1200" dirty="0" err="1">
                <a:solidFill>
                  <a:schemeClr val="accent2">
                    <a:lumMod val="50000"/>
                  </a:schemeClr>
                </a:solidFill>
                <a:latin typeface="+mn-lt"/>
                <a:ea typeface="+mn-ea"/>
                <a:cs typeface="+mn-cs"/>
              </a:rPr>
              <a:t>Umaniec</a:t>
            </a:r>
            <a:r>
              <a:rPr lang="en-US" sz="2000" kern="1200" dirty="0">
                <a:solidFill>
                  <a:schemeClr val="accent2">
                    <a:lumMod val="50000"/>
                  </a:schemeClr>
                </a:solidFill>
                <a:latin typeface="+mn-lt"/>
                <a:ea typeface="+mn-ea"/>
                <a:cs typeface="+mn-cs"/>
              </a:rPr>
              <a:t> spent a year behind bars for his artistic intervention.</a:t>
            </a:r>
            <a:br>
              <a:rPr lang="en-US" sz="1400" kern="1200" dirty="0">
                <a:solidFill>
                  <a:schemeClr val="accent2">
                    <a:lumMod val="50000"/>
                  </a:schemeClr>
                </a:solidFill>
                <a:latin typeface="+mn-lt"/>
                <a:ea typeface="+mn-ea"/>
                <a:cs typeface="+mn-cs"/>
              </a:rPr>
            </a:br>
            <a:endParaRPr lang="en-US" sz="1400" kern="1200" dirty="0">
              <a:solidFill>
                <a:schemeClr val="accent2">
                  <a:lumMod val="50000"/>
                </a:schemeClr>
              </a:solidFill>
              <a:latin typeface="+mn-lt"/>
              <a:ea typeface="+mn-ea"/>
              <a:cs typeface="+mn-cs"/>
            </a:endParaRPr>
          </a:p>
        </p:txBody>
      </p:sp>
    </p:spTree>
    <p:extLst>
      <p:ext uri="{BB962C8B-B14F-4D97-AF65-F5344CB8AC3E}">
        <p14:creationId xmlns:p14="http://schemas.microsoft.com/office/powerpoint/2010/main" val="671162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B91A6D-8616-926C-0626-7EEB1E647ECE}"/>
              </a:ext>
            </a:extLst>
          </p:cNvPr>
          <p:cNvSpPr txBox="1"/>
          <p:nvPr/>
        </p:nvSpPr>
        <p:spPr>
          <a:xfrm>
            <a:off x="347134" y="1846002"/>
            <a:ext cx="11844866" cy="3785652"/>
          </a:xfrm>
          <a:prstGeom prst="rect">
            <a:avLst/>
          </a:prstGeom>
          <a:noFill/>
        </p:spPr>
        <p:txBody>
          <a:bodyPr wrap="square">
            <a:spAutoFit/>
          </a:bodyPr>
          <a:lstStyle/>
          <a:p>
            <a:r>
              <a:rPr lang="en-US" sz="2000" dirty="0"/>
              <a:t>​ </a:t>
            </a:r>
            <a:r>
              <a:rPr lang="en-US" sz="2400" baseline="30000" dirty="0"/>
              <a:t>1</a:t>
            </a:r>
            <a:r>
              <a:rPr lang="en-US" sz="2400" dirty="0"/>
              <a:t> In the first month the whole Israelite community arrived at the Desert of Zin, and they stayed at Kadesh. There Miriam died and was buried.</a:t>
            </a:r>
            <a:br>
              <a:rPr lang="en-US" sz="2400" dirty="0"/>
            </a:br>
            <a:r>
              <a:rPr lang="en-US" sz="2400" baseline="30000" dirty="0"/>
              <a:t>2</a:t>
            </a:r>
            <a:r>
              <a:rPr lang="en-US" sz="2400" dirty="0"/>
              <a:t> Now there was no water for the community, and the people gathered in opposition to Moses and Aaron. </a:t>
            </a:r>
            <a:r>
              <a:rPr lang="en-US" sz="2400" baseline="30000" dirty="0"/>
              <a:t>3</a:t>
            </a:r>
            <a:r>
              <a:rPr lang="en-US" sz="2400" dirty="0"/>
              <a:t> They quarreled with Moses and said, “If only we had died when our brothers fell dead before the LORD! </a:t>
            </a:r>
            <a:r>
              <a:rPr lang="en-US" sz="2400" baseline="30000" dirty="0"/>
              <a:t>4</a:t>
            </a:r>
            <a:r>
              <a:rPr lang="en-US" sz="2400" dirty="0"/>
              <a:t> Why did you bring the LORD’s community into this wilderness, that we and our livestock should die here? </a:t>
            </a:r>
            <a:r>
              <a:rPr lang="en-US" sz="2400" baseline="30000" dirty="0"/>
              <a:t>5</a:t>
            </a:r>
            <a:r>
              <a:rPr lang="en-US" sz="2400" dirty="0"/>
              <a:t> Why did you bring us up out of Egypt to this terrible place? It has no grain or figs, grapevines or pomegranates. And there is no water to drink! ”</a:t>
            </a:r>
            <a:br>
              <a:rPr lang="en-US" sz="2400" dirty="0"/>
            </a:br>
            <a:r>
              <a:rPr lang="en-US" sz="2400" baseline="30000" dirty="0"/>
              <a:t>6</a:t>
            </a:r>
            <a:r>
              <a:rPr lang="en-US" sz="2400" dirty="0"/>
              <a:t> Moses and Aaron went from the assembly to the entrance to the tent of meeting and fell facedown, and the glory of the LORD appeared to them. ……</a:t>
            </a:r>
            <a:endParaRPr lang="en-GB" sz="2400" dirty="0"/>
          </a:p>
        </p:txBody>
      </p:sp>
      <p:sp>
        <p:nvSpPr>
          <p:cNvPr id="2" name="TextBox 1">
            <a:extLst>
              <a:ext uri="{FF2B5EF4-FFF2-40B4-BE49-F238E27FC236}">
                <a16:creationId xmlns:a16="http://schemas.microsoft.com/office/drawing/2014/main" id="{2718E85D-E130-8F40-4124-3BBA5EC551BA}"/>
              </a:ext>
            </a:extLst>
          </p:cNvPr>
          <p:cNvSpPr txBox="1"/>
          <p:nvPr/>
        </p:nvSpPr>
        <p:spPr>
          <a:xfrm>
            <a:off x="474133" y="503071"/>
            <a:ext cx="10117666" cy="707886"/>
          </a:xfrm>
          <a:prstGeom prst="rect">
            <a:avLst/>
          </a:prstGeom>
          <a:noFill/>
        </p:spPr>
        <p:txBody>
          <a:bodyPr wrap="square" rtlCol="0">
            <a:spAutoFit/>
          </a:bodyPr>
          <a:lstStyle/>
          <a:p>
            <a:r>
              <a:rPr lang="en-US" sz="4000" b="1" dirty="0"/>
              <a:t>Moses - Numbers 20:1-13</a:t>
            </a:r>
          </a:p>
        </p:txBody>
      </p:sp>
    </p:spTree>
    <p:extLst>
      <p:ext uri="{BB962C8B-B14F-4D97-AF65-F5344CB8AC3E}">
        <p14:creationId xmlns:p14="http://schemas.microsoft.com/office/powerpoint/2010/main" val="1435944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108C67-B6D9-AE83-8B97-39B6AAC3F201}"/>
              </a:ext>
            </a:extLst>
          </p:cNvPr>
          <p:cNvSpPr txBox="1"/>
          <p:nvPr/>
        </p:nvSpPr>
        <p:spPr>
          <a:xfrm>
            <a:off x="863598" y="728134"/>
            <a:ext cx="10210801" cy="5632311"/>
          </a:xfrm>
          <a:prstGeom prst="rect">
            <a:avLst/>
          </a:prstGeom>
          <a:noFill/>
        </p:spPr>
        <p:txBody>
          <a:bodyPr wrap="square">
            <a:spAutoFit/>
          </a:bodyPr>
          <a:lstStyle/>
          <a:p>
            <a:r>
              <a:rPr lang="en-US" sz="2400" baseline="30000" dirty="0"/>
              <a:t>7</a:t>
            </a:r>
            <a:r>
              <a:rPr lang="en-US" sz="2400" dirty="0"/>
              <a:t> The LORD said to Moses, </a:t>
            </a:r>
            <a:r>
              <a:rPr lang="en-US" sz="2400" baseline="30000" dirty="0"/>
              <a:t>8</a:t>
            </a:r>
            <a:r>
              <a:rPr lang="en-US" sz="2400" dirty="0"/>
              <a:t> “Take the staff, and you and your brother Aaron gather the assembly together. Speak to that rock before their eyes and it will pour out its water. You will bring water out of the rock for the community so they and their livestock can drink.”</a:t>
            </a:r>
            <a:br>
              <a:rPr lang="en-US" sz="2400" dirty="0"/>
            </a:br>
            <a:r>
              <a:rPr lang="en-US" sz="2400" baseline="30000" dirty="0"/>
              <a:t>9</a:t>
            </a:r>
            <a:r>
              <a:rPr lang="en-US" sz="2400" dirty="0"/>
              <a:t> So Moses took the staff from the LORD’s presence, just as he commanded him. </a:t>
            </a:r>
            <a:r>
              <a:rPr lang="en-US" sz="2400" baseline="30000" dirty="0"/>
              <a:t>10</a:t>
            </a:r>
            <a:r>
              <a:rPr lang="en-US" sz="2400" dirty="0"/>
              <a:t> He and Aaron gathered the assembly together in front of the rock and Moses said to them, “Listen, you rebels, must we bring you water out of this rock?” </a:t>
            </a:r>
            <a:r>
              <a:rPr lang="en-US" sz="2400" baseline="30000" dirty="0"/>
              <a:t>11</a:t>
            </a:r>
            <a:r>
              <a:rPr lang="en-US" sz="2400" dirty="0"/>
              <a:t> Then Moses raised his arm and struck the rock twice with his staff. Water gushed out, and the community and their livestock drank.</a:t>
            </a:r>
            <a:br>
              <a:rPr lang="en-US" sz="2400" dirty="0"/>
            </a:br>
            <a:r>
              <a:rPr lang="en-US" sz="2400" baseline="30000" dirty="0"/>
              <a:t>12</a:t>
            </a:r>
            <a:r>
              <a:rPr lang="en-US" sz="2400" dirty="0"/>
              <a:t> But the LORD said to Moses and Aaron, “Because you did not trust in me enough to honor me as holy in the sight of the Israelites, you will not bring this community into the land I give them.” </a:t>
            </a:r>
            <a:br>
              <a:rPr lang="en-US" sz="2400" dirty="0"/>
            </a:br>
            <a:r>
              <a:rPr lang="en-US" sz="2400" baseline="30000" dirty="0"/>
              <a:t>13</a:t>
            </a:r>
            <a:r>
              <a:rPr lang="en-US" sz="2400" dirty="0"/>
              <a:t> These were the waters of </a:t>
            </a:r>
            <a:r>
              <a:rPr lang="en-US" sz="2400" dirty="0" err="1"/>
              <a:t>Meribah</a:t>
            </a:r>
            <a:r>
              <a:rPr lang="en-US" sz="2400" dirty="0"/>
              <a:t>, where the Israelites quarreled with the LORD and where he was proved holy among them. </a:t>
            </a:r>
            <a:endParaRPr lang="en-GB" sz="2400" dirty="0"/>
          </a:p>
        </p:txBody>
      </p:sp>
    </p:spTree>
    <p:extLst>
      <p:ext uri="{BB962C8B-B14F-4D97-AF65-F5344CB8AC3E}">
        <p14:creationId xmlns:p14="http://schemas.microsoft.com/office/powerpoint/2010/main" val="1838732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4ADAA-CE51-6549-E962-B26CBDD586D4}"/>
              </a:ext>
            </a:extLst>
          </p:cNvPr>
          <p:cNvSpPr>
            <a:spLocks noGrp="1"/>
          </p:cNvSpPr>
          <p:nvPr>
            <p:ph type="title"/>
          </p:nvPr>
        </p:nvSpPr>
        <p:spPr>
          <a:xfrm>
            <a:off x="1159933" y="265176"/>
            <a:ext cx="9889067" cy="1088136"/>
          </a:xfrm>
        </p:spPr>
        <p:txBody>
          <a:bodyPr>
            <a:normAutofit fontScale="90000"/>
          </a:bodyPr>
          <a:lstStyle/>
          <a:p>
            <a:r>
              <a:rPr lang="en-US" dirty="0"/>
              <a:t>Forgetting and Grumbling Damages the Masterpiece</a:t>
            </a:r>
            <a:endParaRPr lang="en-GB" dirty="0"/>
          </a:p>
        </p:txBody>
      </p:sp>
      <p:sp>
        <p:nvSpPr>
          <p:cNvPr id="3" name="Content Placeholder 2">
            <a:extLst>
              <a:ext uri="{FF2B5EF4-FFF2-40B4-BE49-F238E27FC236}">
                <a16:creationId xmlns:a16="http://schemas.microsoft.com/office/drawing/2014/main" id="{E0DD270D-4C21-1868-DD95-6712BEA87F45}"/>
              </a:ext>
            </a:extLst>
          </p:cNvPr>
          <p:cNvSpPr>
            <a:spLocks noGrp="1"/>
          </p:cNvSpPr>
          <p:nvPr>
            <p:ph idx="1"/>
          </p:nvPr>
        </p:nvSpPr>
        <p:spPr/>
        <p:txBody>
          <a:bodyPr>
            <a:normAutofit/>
          </a:bodyPr>
          <a:lstStyle/>
          <a:p>
            <a:r>
              <a:rPr lang="en-US" sz="2800" dirty="0"/>
              <a:t>Moses was God’s representative</a:t>
            </a:r>
          </a:p>
          <a:p>
            <a:r>
              <a:rPr lang="en-US" sz="2800" dirty="0"/>
              <a:t>The people had forgotten God’s provision and complained</a:t>
            </a:r>
          </a:p>
          <a:p>
            <a:r>
              <a:rPr lang="en-US" sz="2800" dirty="0"/>
              <a:t>Moses had forgotten all that G0d had done through him for Israel, and the heart God had for Israel</a:t>
            </a:r>
          </a:p>
          <a:p>
            <a:r>
              <a:rPr lang="en-US" sz="2800" dirty="0"/>
              <a:t>Moses grumbled and complained about the people</a:t>
            </a:r>
          </a:p>
          <a:p>
            <a:endParaRPr lang="en-US" sz="2400" dirty="0"/>
          </a:p>
        </p:txBody>
      </p:sp>
    </p:spTree>
    <p:extLst>
      <p:ext uri="{BB962C8B-B14F-4D97-AF65-F5344CB8AC3E}">
        <p14:creationId xmlns:p14="http://schemas.microsoft.com/office/powerpoint/2010/main" val="21614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37877-1867-719C-9026-CD9016E62D9C}"/>
              </a:ext>
            </a:extLst>
          </p:cNvPr>
          <p:cNvSpPr>
            <a:spLocks noGrp="1"/>
          </p:cNvSpPr>
          <p:nvPr>
            <p:ph type="title"/>
          </p:nvPr>
        </p:nvSpPr>
        <p:spPr/>
        <p:txBody>
          <a:bodyPr/>
          <a:lstStyle/>
          <a:p>
            <a:r>
              <a:rPr lang="en-US" b="1" dirty="0"/>
              <a:t>Guarding the Masterpiece</a:t>
            </a:r>
            <a:endParaRPr lang="en-GB" b="1" dirty="0"/>
          </a:p>
        </p:txBody>
      </p:sp>
      <p:sp>
        <p:nvSpPr>
          <p:cNvPr id="3" name="Content Placeholder 2">
            <a:extLst>
              <a:ext uri="{FF2B5EF4-FFF2-40B4-BE49-F238E27FC236}">
                <a16:creationId xmlns:a16="http://schemas.microsoft.com/office/drawing/2014/main" id="{B8C18F4A-8586-82A4-799F-D58C56A2AFBE}"/>
              </a:ext>
            </a:extLst>
          </p:cNvPr>
          <p:cNvSpPr>
            <a:spLocks noGrp="1"/>
          </p:cNvSpPr>
          <p:nvPr>
            <p:ph idx="1"/>
          </p:nvPr>
        </p:nvSpPr>
        <p:spPr/>
        <p:txBody>
          <a:bodyPr>
            <a:normAutofit fontScale="92500" lnSpcReduction="20000"/>
          </a:bodyPr>
          <a:lstStyle/>
          <a:p>
            <a:pPr marL="45720" indent="0">
              <a:buNone/>
            </a:pPr>
            <a:r>
              <a:rPr lang="en-US" sz="3900" dirty="0"/>
              <a:t>Abraham Sacrifices Isaac – Genesis 22:1-8</a:t>
            </a:r>
          </a:p>
          <a:p>
            <a:endParaRPr lang="en-US" sz="3200" dirty="0"/>
          </a:p>
          <a:p>
            <a:pPr marL="45720" indent="0">
              <a:buNone/>
            </a:pPr>
            <a:r>
              <a:rPr lang="en-US" sz="3900" dirty="0"/>
              <a:t>Paul Shipwrecked – Acts 27:27 – 36</a:t>
            </a:r>
          </a:p>
          <a:p>
            <a:pPr marL="45720" indent="0">
              <a:buNone/>
            </a:pPr>
            <a:r>
              <a:rPr lang="en-US" sz="2800" baseline="30000" dirty="0"/>
              <a:t>33</a:t>
            </a:r>
            <a:r>
              <a:rPr lang="en-US" sz="2800" dirty="0"/>
              <a:t> Just before dawn Paul urged them all to eat. “For the last fourteen days,” he said, “you have been in constant suspense and have gone without food—you haven’t eaten anything. </a:t>
            </a:r>
            <a:r>
              <a:rPr lang="en-US" sz="2800" baseline="30000" dirty="0"/>
              <a:t>34</a:t>
            </a:r>
            <a:r>
              <a:rPr lang="en-US" sz="2800" dirty="0"/>
              <a:t> Now I urge you to take some food. You need it to survive. Not one of you will lose a single hair from his head.” </a:t>
            </a:r>
            <a:r>
              <a:rPr lang="en-US" sz="2800" baseline="30000" dirty="0"/>
              <a:t>35</a:t>
            </a:r>
            <a:r>
              <a:rPr lang="en-US" sz="2800" dirty="0"/>
              <a:t> After he said this, he took some bread and gave thanks to God in front of them all. Then he broke it and began to eat. </a:t>
            </a:r>
            <a:r>
              <a:rPr lang="en-US" sz="2800" baseline="30000" dirty="0"/>
              <a:t>36</a:t>
            </a:r>
            <a:r>
              <a:rPr lang="en-US" sz="2800" dirty="0"/>
              <a:t> They were all encouraged and ate some food themselves. </a:t>
            </a:r>
            <a:endParaRPr lang="en-GB" sz="2800" dirty="0"/>
          </a:p>
          <a:p>
            <a:endParaRPr lang="en-GB" sz="3200" dirty="0"/>
          </a:p>
        </p:txBody>
      </p:sp>
    </p:spTree>
    <p:extLst>
      <p:ext uri="{BB962C8B-B14F-4D97-AF65-F5344CB8AC3E}">
        <p14:creationId xmlns:p14="http://schemas.microsoft.com/office/powerpoint/2010/main" val="1810058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D9FEE-7832-5CDD-C421-131E290CA92D}"/>
              </a:ext>
            </a:extLst>
          </p:cNvPr>
          <p:cNvSpPr>
            <a:spLocks noGrp="1"/>
          </p:cNvSpPr>
          <p:nvPr>
            <p:ph type="title"/>
          </p:nvPr>
        </p:nvSpPr>
        <p:spPr/>
        <p:txBody>
          <a:bodyPr>
            <a:normAutofit/>
          </a:bodyPr>
          <a:lstStyle/>
          <a:p>
            <a:r>
              <a:rPr lang="en-US" b="1" dirty="0"/>
              <a:t>Guarding the Masterpiece</a:t>
            </a:r>
            <a:endParaRPr lang="en-GB" b="1" dirty="0"/>
          </a:p>
        </p:txBody>
      </p:sp>
      <p:sp>
        <p:nvSpPr>
          <p:cNvPr id="3" name="Content Placeholder 2">
            <a:extLst>
              <a:ext uri="{FF2B5EF4-FFF2-40B4-BE49-F238E27FC236}">
                <a16:creationId xmlns:a16="http://schemas.microsoft.com/office/drawing/2014/main" id="{5844349D-CE4C-B8BD-5A49-A7EDE0AB9866}"/>
              </a:ext>
            </a:extLst>
          </p:cNvPr>
          <p:cNvSpPr>
            <a:spLocks noGrp="1"/>
          </p:cNvSpPr>
          <p:nvPr>
            <p:ph idx="1"/>
          </p:nvPr>
        </p:nvSpPr>
        <p:spPr/>
        <p:txBody>
          <a:bodyPr/>
          <a:lstStyle/>
          <a:p>
            <a:pPr marL="45720" indent="0">
              <a:buNone/>
            </a:pPr>
            <a:r>
              <a:rPr lang="en-US" sz="3200" b="1" dirty="0"/>
              <a:t>Abraham</a:t>
            </a:r>
            <a:r>
              <a:rPr lang="en-US" sz="3200" dirty="0"/>
              <a:t> – No gossip, grumbling or complaining</a:t>
            </a:r>
          </a:p>
          <a:p>
            <a:pPr marL="45720" indent="0">
              <a:buNone/>
            </a:pPr>
            <a:endParaRPr lang="en-US" sz="3200" dirty="0"/>
          </a:p>
          <a:p>
            <a:pPr marL="45720" indent="0">
              <a:buNone/>
            </a:pPr>
            <a:r>
              <a:rPr lang="en-US" sz="3200" b="1" dirty="0"/>
              <a:t>Paul</a:t>
            </a:r>
            <a:r>
              <a:rPr lang="en-US" sz="3200" dirty="0"/>
              <a:t> – Broke bread, and gave thanks </a:t>
            </a:r>
          </a:p>
          <a:p>
            <a:endParaRPr lang="en-GB" dirty="0"/>
          </a:p>
        </p:txBody>
      </p:sp>
    </p:spTree>
    <p:extLst>
      <p:ext uri="{BB962C8B-B14F-4D97-AF65-F5344CB8AC3E}">
        <p14:creationId xmlns:p14="http://schemas.microsoft.com/office/powerpoint/2010/main" val="2480907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2933" y="256710"/>
            <a:ext cx="10092267" cy="1088136"/>
          </a:xfrm>
        </p:spPr>
        <p:txBody>
          <a:bodyPr rtlCol="0">
            <a:normAutofit/>
          </a:bodyPr>
          <a:lstStyle/>
          <a:p>
            <a:pPr rtl="0"/>
            <a:r>
              <a:rPr lang="en-US" b="1" dirty="0"/>
              <a:t>Fear of Damaging the Masterpiece</a:t>
            </a:r>
            <a:endParaRPr lang="en-GB" b="1" dirty="0"/>
          </a:p>
        </p:txBody>
      </p:sp>
      <p:sp>
        <p:nvSpPr>
          <p:cNvPr id="3" name="Content Placeholder 2"/>
          <p:cNvSpPr>
            <a:spLocks noGrp="1"/>
          </p:cNvSpPr>
          <p:nvPr>
            <p:ph idx="1"/>
          </p:nvPr>
        </p:nvSpPr>
        <p:spPr/>
        <p:txBody>
          <a:bodyPr rtlCol="0"/>
          <a:lstStyle/>
          <a:p>
            <a:pPr rtl="0"/>
            <a:endParaRPr lang="en-US" sz="2400" baseline="30000" dirty="0"/>
          </a:p>
          <a:p>
            <a:pPr marL="45720" indent="0" rtl="0">
              <a:buNone/>
            </a:pPr>
            <a:r>
              <a:rPr lang="en-US" sz="2400" dirty="0"/>
              <a:t>The church then had peace throughout Judea, Galilee, and Samaria, and it became stronger </a:t>
            </a:r>
            <a:r>
              <a:rPr lang="en-US" sz="2400" b="1" dirty="0"/>
              <a:t>as the believers lived in the fear of the Lord</a:t>
            </a:r>
            <a:r>
              <a:rPr lang="en-US" sz="2400" dirty="0"/>
              <a:t>. And with the encouragement of the Holy Spirit, it also grew in numbers. Acts 9:31</a:t>
            </a:r>
          </a:p>
          <a:p>
            <a:pPr rtl="0"/>
            <a:r>
              <a:rPr lang="en-GB" sz="2400" b="1" dirty="0"/>
              <a:t>Peace</a:t>
            </a:r>
          </a:p>
          <a:p>
            <a:pPr rtl="0"/>
            <a:r>
              <a:rPr lang="en-GB" sz="2400" b="1" dirty="0"/>
              <a:t>Stronger</a:t>
            </a:r>
          </a:p>
          <a:p>
            <a:pPr rtl="0"/>
            <a:r>
              <a:rPr lang="en-GB" sz="2400" b="1" dirty="0"/>
              <a:t>Grew in Numbers</a:t>
            </a:r>
          </a:p>
        </p:txBody>
      </p:sp>
    </p:spTree>
    <p:extLst>
      <p:ext uri="{BB962C8B-B14F-4D97-AF65-F5344CB8AC3E}">
        <p14:creationId xmlns:p14="http://schemas.microsoft.com/office/powerpoint/2010/main" val="3327456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83F77-32C7-B038-A7A4-ABC791134FF8}"/>
              </a:ext>
            </a:extLst>
          </p:cNvPr>
          <p:cNvSpPr>
            <a:spLocks noGrp="1"/>
          </p:cNvSpPr>
          <p:nvPr>
            <p:ph type="title"/>
          </p:nvPr>
        </p:nvSpPr>
        <p:spPr/>
        <p:txBody>
          <a:bodyPr>
            <a:normAutofit fontScale="90000"/>
          </a:bodyPr>
          <a:lstStyle/>
          <a:p>
            <a:br>
              <a:rPr lang="en-GB" sz="4400" dirty="0"/>
            </a:br>
            <a:r>
              <a:rPr lang="en-US" sz="4400" b="1" dirty="0"/>
              <a:t>1 Samuel 12:24</a:t>
            </a:r>
            <a:br>
              <a:rPr lang="en-GB" sz="3200" dirty="0"/>
            </a:br>
            <a:endParaRPr lang="en-GB" dirty="0"/>
          </a:p>
        </p:txBody>
      </p:sp>
      <p:sp>
        <p:nvSpPr>
          <p:cNvPr id="3" name="Content Placeholder 2">
            <a:extLst>
              <a:ext uri="{FF2B5EF4-FFF2-40B4-BE49-F238E27FC236}">
                <a16:creationId xmlns:a16="http://schemas.microsoft.com/office/drawing/2014/main" id="{EECC7DB8-F635-02F5-FA20-287DE14D2599}"/>
              </a:ext>
            </a:extLst>
          </p:cNvPr>
          <p:cNvSpPr>
            <a:spLocks noGrp="1"/>
          </p:cNvSpPr>
          <p:nvPr>
            <p:ph idx="1"/>
          </p:nvPr>
        </p:nvSpPr>
        <p:spPr/>
        <p:txBody>
          <a:bodyPr>
            <a:normAutofit/>
          </a:bodyPr>
          <a:lstStyle/>
          <a:p>
            <a:pPr marL="45720" indent="0">
              <a:buNone/>
            </a:pPr>
            <a:r>
              <a:rPr lang="en-US" sz="4400" dirty="0"/>
              <a:t>But be sure to fear the LORD and serve him faithfully with all your heart; consider what great things he has done for you</a:t>
            </a:r>
          </a:p>
          <a:p>
            <a:pPr marL="45720" indent="0">
              <a:buNone/>
            </a:pPr>
            <a:r>
              <a:rPr lang="en-US" sz="3600" dirty="0"/>
              <a:t> </a:t>
            </a:r>
          </a:p>
        </p:txBody>
      </p:sp>
    </p:spTree>
    <p:extLst>
      <p:ext uri="{BB962C8B-B14F-4D97-AF65-F5344CB8AC3E}">
        <p14:creationId xmlns:p14="http://schemas.microsoft.com/office/powerpoint/2010/main" val="3532490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322A1-6215-FDCA-87D3-D86C5659036B}"/>
              </a:ext>
            </a:extLst>
          </p:cNvPr>
          <p:cNvSpPr>
            <a:spLocks noGrp="1"/>
          </p:cNvSpPr>
          <p:nvPr>
            <p:ph type="title"/>
          </p:nvPr>
        </p:nvSpPr>
        <p:spPr/>
        <p:txBody>
          <a:bodyPr/>
          <a:lstStyle/>
          <a:p>
            <a:r>
              <a:rPr lang="en-US" dirty="0" err="1"/>
              <a:t>Philipians</a:t>
            </a:r>
            <a:r>
              <a:rPr lang="en-US" dirty="0"/>
              <a:t> 2:12-15</a:t>
            </a:r>
            <a:endParaRPr lang="en-GB" dirty="0"/>
          </a:p>
        </p:txBody>
      </p:sp>
      <p:sp>
        <p:nvSpPr>
          <p:cNvPr id="3" name="Content Placeholder 2">
            <a:extLst>
              <a:ext uri="{FF2B5EF4-FFF2-40B4-BE49-F238E27FC236}">
                <a16:creationId xmlns:a16="http://schemas.microsoft.com/office/drawing/2014/main" id="{8CEB2A86-869A-606A-A3F6-77D948BD61F8}"/>
              </a:ext>
            </a:extLst>
          </p:cNvPr>
          <p:cNvSpPr>
            <a:spLocks noGrp="1"/>
          </p:cNvSpPr>
          <p:nvPr>
            <p:ph idx="1"/>
          </p:nvPr>
        </p:nvSpPr>
        <p:spPr/>
        <p:txBody>
          <a:bodyPr>
            <a:normAutofit/>
          </a:bodyPr>
          <a:lstStyle/>
          <a:p>
            <a:pPr marL="45720" indent="0">
              <a:buNone/>
            </a:pPr>
            <a:r>
              <a:rPr lang="en-US" sz="2800" baseline="30000" dirty="0"/>
              <a:t>12</a:t>
            </a:r>
            <a:r>
              <a:rPr lang="en-US" sz="2800" dirty="0"/>
              <a:t> Therefore, my dear friends, as you have always obeyed—not only in my presence, but now much more in my absence—continue to work out your salvation with fear and trembling, </a:t>
            </a:r>
            <a:r>
              <a:rPr lang="en-US" sz="2800" baseline="30000" dirty="0"/>
              <a:t>13</a:t>
            </a:r>
            <a:r>
              <a:rPr lang="en-US" sz="2800" dirty="0"/>
              <a:t> for it is God who works in you to will and to act in order to fulfill his good purpose. </a:t>
            </a:r>
            <a:r>
              <a:rPr lang="en-US" sz="2800" baseline="30000" dirty="0"/>
              <a:t>14</a:t>
            </a:r>
            <a:r>
              <a:rPr lang="en-US" sz="2800" dirty="0"/>
              <a:t> Do everything without grumbling or arguing, </a:t>
            </a:r>
            <a:r>
              <a:rPr lang="en-US" sz="2800" baseline="30000" dirty="0"/>
              <a:t>15</a:t>
            </a:r>
            <a:r>
              <a:rPr lang="en-US" sz="2800" dirty="0"/>
              <a:t> so that you may become blameless and pure, “children of God without fault in a warped and crooked generation.”</a:t>
            </a:r>
            <a:endParaRPr lang="en-GB" sz="2800" dirty="0"/>
          </a:p>
        </p:txBody>
      </p:sp>
    </p:spTree>
    <p:extLst>
      <p:ext uri="{BB962C8B-B14F-4D97-AF65-F5344CB8AC3E}">
        <p14:creationId xmlns:p14="http://schemas.microsoft.com/office/powerpoint/2010/main" val="89499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F565D-BF7B-BB5B-199A-D1AB373AC875}"/>
              </a:ext>
            </a:extLst>
          </p:cNvPr>
          <p:cNvSpPr>
            <a:spLocks noGrp="1"/>
          </p:cNvSpPr>
          <p:nvPr>
            <p:ph type="title"/>
          </p:nvPr>
        </p:nvSpPr>
        <p:spPr/>
        <p:txBody>
          <a:bodyPr>
            <a:normAutofit fontScale="90000"/>
          </a:bodyPr>
          <a:lstStyle/>
          <a:p>
            <a:r>
              <a:rPr lang="en-US" b="1" dirty="0"/>
              <a:t>What does it mean to Live in Fear of Damaging the Masterpiece</a:t>
            </a:r>
            <a:endParaRPr lang="en-GB" b="1" dirty="0"/>
          </a:p>
        </p:txBody>
      </p:sp>
      <p:sp>
        <p:nvSpPr>
          <p:cNvPr id="3" name="Content Placeholder 2">
            <a:extLst>
              <a:ext uri="{FF2B5EF4-FFF2-40B4-BE49-F238E27FC236}">
                <a16:creationId xmlns:a16="http://schemas.microsoft.com/office/drawing/2014/main" id="{8C07D2B9-63CE-0957-3E72-1DB230F24DA7}"/>
              </a:ext>
            </a:extLst>
          </p:cNvPr>
          <p:cNvSpPr>
            <a:spLocks noGrp="1"/>
          </p:cNvSpPr>
          <p:nvPr>
            <p:ph idx="1"/>
          </p:nvPr>
        </p:nvSpPr>
        <p:spPr/>
        <p:txBody>
          <a:bodyPr>
            <a:normAutofit/>
          </a:bodyPr>
          <a:lstStyle/>
          <a:p>
            <a:r>
              <a:rPr lang="en-US" sz="3600" dirty="0"/>
              <a:t>Remember all He has done for me</a:t>
            </a:r>
          </a:p>
          <a:p>
            <a:r>
              <a:rPr lang="en-US" sz="3600" dirty="0"/>
              <a:t>Be Thankful</a:t>
            </a:r>
          </a:p>
          <a:p>
            <a:r>
              <a:rPr lang="en-US" sz="3600" dirty="0"/>
              <a:t>No grumbling or complaining</a:t>
            </a:r>
          </a:p>
        </p:txBody>
      </p:sp>
    </p:spTree>
    <p:extLst>
      <p:ext uri="{BB962C8B-B14F-4D97-AF65-F5344CB8AC3E}">
        <p14:creationId xmlns:p14="http://schemas.microsoft.com/office/powerpoint/2010/main" val="1290134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FA3DB-9C6D-C515-0739-56EED9573056}"/>
              </a:ext>
            </a:extLst>
          </p:cNvPr>
          <p:cNvSpPr>
            <a:spLocks noGrp="1"/>
          </p:cNvSpPr>
          <p:nvPr>
            <p:ph type="title"/>
          </p:nvPr>
        </p:nvSpPr>
        <p:spPr>
          <a:xfrm>
            <a:off x="1341120" y="265176"/>
            <a:ext cx="9995747" cy="1088136"/>
          </a:xfrm>
        </p:spPr>
        <p:txBody>
          <a:bodyPr anchor="ctr">
            <a:normAutofit fontScale="90000"/>
          </a:bodyPr>
          <a:lstStyle/>
          <a:p>
            <a:r>
              <a:rPr lang="en-US" b="1" dirty="0"/>
              <a:t>Living in the Fear of the Lord Brings Security</a:t>
            </a:r>
            <a:endParaRPr lang="en-GB" b="1" dirty="0"/>
          </a:p>
        </p:txBody>
      </p:sp>
      <p:sp>
        <p:nvSpPr>
          <p:cNvPr id="3" name="Content Placeholder 2">
            <a:extLst>
              <a:ext uri="{FF2B5EF4-FFF2-40B4-BE49-F238E27FC236}">
                <a16:creationId xmlns:a16="http://schemas.microsoft.com/office/drawing/2014/main" id="{31AA0D65-A1C0-37B9-D1EF-F616B0FABD31}"/>
              </a:ext>
            </a:extLst>
          </p:cNvPr>
          <p:cNvSpPr>
            <a:spLocks noGrp="1"/>
          </p:cNvSpPr>
          <p:nvPr>
            <p:ph idx="1"/>
          </p:nvPr>
        </p:nvSpPr>
        <p:spPr/>
        <p:txBody>
          <a:bodyPr>
            <a:normAutofit/>
          </a:bodyPr>
          <a:lstStyle/>
          <a:p>
            <a:pPr marL="45720" indent="0">
              <a:buNone/>
            </a:pPr>
            <a:r>
              <a:rPr lang="en-US" sz="3200" b="1" dirty="0"/>
              <a:t>Psalms 144:1-2</a:t>
            </a:r>
            <a:endParaRPr lang="en-US" sz="3200" b="1" baseline="30000" dirty="0"/>
          </a:p>
          <a:p>
            <a:pPr marL="45720" indent="0">
              <a:buNone/>
            </a:pPr>
            <a:r>
              <a:rPr lang="en-US" sz="3200" baseline="30000" dirty="0"/>
              <a:t>1</a:t>
            </a:r>
            <a:r>
              <a:rPr lang="en-US" sz="3200" dirty="0"/>
              <a:t> Praise the LORD, who is my rock.</a:t>
            </a:r>
            <a:br>
              <a:rPr lang="en-US" sz="3200" dirty="0"/>
            </a:br>
            <a:r>
              <a:rPr lang="en-US" sz="3200" dirty="0"/>
              <a:t>He trains my hands for war</a:t>
            </a:r>
            <a:br>
              <a:rPr lang="en-US" sz="3200" dirty="0"/>
            </a:br>
            <a:r>
              <a:rPr lang="en-US" sz="3200" dirty="0"/>
              <a:t>and gives my fingers skill for battle.</a:t>
            </a:r>
            <a:br>
              <a:rPr lang="en-US" sz="3200" dirty="0"/>
            </a:br>
            <a:r>
              <a:rPr lang="en-US" sz="3200" baseline="30000" dirty="0"/>
              <a:t>2</a:t>
            </a:r>
            <a:r>
              <a:rPr lang="en-US" sz="3200" dirty="0"/>
              <a:t> He is my loving ally and my fortress,</a:t>
            </a:r>
            <a:br>
              <a:rPr lang="en-US" sz="3200" dirty="0"/>
            </a:br>
            <a:r>
              <a:rPr lang="en-US" sz="3200" dirty="0"/>
              <a:t>my tower of safety, my rescuer.</a:t>
            </a:r>
            <a:br>
              <a:rPr lang="en-US" sz="3200" dirty="0"/>
            </a:br>
            <a:r>
              <a:rPr lang="en-US" sz="3200" dirty="0"/>
              <a:t>He is my shield, and I take refuge in him.</a:t>
            </a:r>
            <a:br>
              <a:rPr lang="en-US" sz="3200" dirty="0"/>
            </a:br>
            <a:r>
              <a:rPr lang="en-US" sz="3200" dirty="0"/>
              <a:t>He makes the nations submit to me. </a:t>
            </a:r>
            <a:endParaRPr lang="en-GB" sz="3200" dirty="0"/>
          </a:p>
        </p:txBody>
      </p:sp>
    </p:spTree>
    <p:extLst>
      <p:ext uri="{BB962C8B-B14F-4D97-AF65-F5344CB8AC3E}">
        <p14:creationId xmlns:p14="http://schemas.microsoft.com/office/powerpoint/2010/main" val="2457016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rtl="0"/>
            <a:r>
              <a:rPr lang="en-US" b="1" dirty="0"/>
              <a:t>Living in the Fear of the Lord makes us satisfied</a:t>
            </a:r>
            <a:endParaRPr lang="en-GB" b="1" dirty="0"/>
          </a:p>
        </p:txBody>
      </p:sp>
      <p:sp>
        <p:nvSpPr>
          <p:cNvPr id="4" name="TextBox 3">
            <a:extLst>
              <a:ext uri="{FF2B5EF4-FFF2-40B4-BE49-F238E27FC236}">
                <a16:creationId xmlns:a16="http://schemas.microsoft.com/office/drawing/2014/main" id="{98A1E636-DED7-03DA-B5E3-EEED9D44BDA8}"/>
              </a:ext>
            </a:extLst>
          </p:cNvPr>
          <p:cNvSpPr txBox="1"/>
          <p:nvPr/>
        </p:nvSpPr>
        <p:spPr>
          <a:xfrm>
            <a:off x="1498601" y="1727201"/>
            <a:ext cx="9287932" cy="3693319"/>
          </a:xfrm>
          <a:prstGeom prst="rect">
            <a:avLst/>
          </a:prstGeom>
          <a:noFill/>
        </p:spPr>
        <p:txBody>
          <a:bodyPr wrap="square">
            <a:spAutoFit/>
          </a:bodyPr>
          <a:lstStyle/>
          <a:p>
            <a:r>
              <a:rPr lang="en-US" sz="2400" baseline="30000" dirty="0"/>
              <a:t>1</a:t>
            </a:r>
            <a:r>
              <a:rPr lang="en-US" sz="2400" dirty="0"/>
              <a:t> LORD, my heart is not proud;</a:t>
            </a:r>
            <a:br>
              <a:rPr lang="en-US" sz="2400" dirty="0"/>
            </a:br>
            <a:r>
              <a:rPr lang="en-US" sz="2400" dirty="0"/>
              <a:t>my eyes are not haughty.</a:t>
            </a:r>
            <a:br>
              <a:rPr lang="en-US" sz="2400" dirty="0"/>
            </a:br>
            <a:r>
              <a:rPr lang="en-US" sz="2400" dirty="0"/>
              <a:t>I don’t concern myself with matters too great</a:t>
            </a:r>
            <a:br>
              <a:rPr lang="en-US" sz="2400" dirty="0"/>
            </a:br>
            <a:r>
              <a:rPr lang="en-US" sz="2400" dirty="0"/>
              <a:t>or too awesome for me to grasp.</a:t>
            </a:r>
            <a:br>
              <a:rPr lang="en-US" sz="2400" dirty="0"/>
            </a:br>
            <a:r>
              <a:rPr lang="en-US" sz="2400" baseline="30000" dirty="0"/>
              <a:t>2</a:t>
            </a:r>
            <a:r>
              <a:rPr lang="en-US" sz="2400" dirty="0"/>
              <a:t> Instead, I have calmed and quieted myself,</a:t>
            </a:r>
            <a:br>
              <a:rPr lang="en-US" sz="2400" dirty="0"/>
            </a:br>
            <a:r>
              <a:rPr lang="en-US" sz="2400" dirty="0"/>
              <a:t>like a weaned child who no longer cries for its mother’s milk.</a:t>
            </a:r>
            <a:br>
              <a:rPr lang="en-US" sz="2400" dirty="0"/>
            </a:br>
            <a:r>
              <a:rPr lang="en-US" sz="2400" dirty="0"/>
              <a:t>Yes, like a weaned child is my soul within me. </a:t>
            </a:r>
          </a:p>
          <a:p>
            <a:r>
              <a:rPr lang="en-US" sz="2400" baseline="30000" dirty="0"/>
              <a:t>3</a:t>
            </a:r>
            <a:r>
              <a:rPr lang="en-US" sz="2400" dirty="0"/>
              <a:t> O Israel, put your hope in the LORD—</a:t>
            </a:r>
            <a:br>
              <a:rPr lang="en-US" sz="2400" dirty="0"/>
            </a:br>
            <a:r>
              <a:rPr lang="en-US" sz="2400" dirty="0"/>
              <a:t>now and always. Psalms 131:3 </a:t>
            </a:r>
          </a:p>
          <a:p>
            <a:endParaRPr lang="en-GB" dirty="0"/>
          </a:p>
        </p:txBody>
      </p:sp>
    </p:spTree>
    <p:extLst>
      <p:ext uri="{BB962C8B-B14F-4D97-AF65-F5344CB8AC3E}">
        <p14:creationId xmlns:p14="http://schemas.microsoft.com/office/powerpoint/2010/main" val="1689357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068AB-24ED-E36F-0F3D-5B30A38C0559}"/>
              </a:ext>
            </a:extLst>
          </p:cNvPr>
          <p:cNvSpPr>
            <a:spLocks noGrp="1"/>
          </p:cNvSpPr>
          <p:nvPr>
            <p:ph type="title"/>
          </p:nvPr>
        </p:nvSpPr>
        <p:spPr/>
        <p:txBody>
          <a:bodyPr/>
          <a:lstStyle/>
          <a:p>
            <a:r>
              <a:rPr lang="en-US" dirty="0"/>
              <a:t>Response</a:t>
            </a:r>
            <a:endParaRPr lang="en-GB" dirty="0"/>
          </a:p>
        </p:txBody>
      </p:sp>
      <p:sp>
        <p:nvSpPr>
          <p:cNvPr id="3" name="Content Placeholder 2">
            <a:extLst>
              <a:ext uri="{FF2B5EF4-FFF2-40B4-BE49-F238E27FC236}">
                <a16:creationId xmlns:a16="http://schemas.microsoft.com/office/drawing/2014/main" id="{EAC5CA05-62A9-3CBA-7EDF-884B1DB3D467}"/>
              </a:ext>
            </a:extLst>
          </p:cNvPr>
          <p:cNvSpPr>
            <a:spLocks noGrp="1"/>
          </p:cNvSpPr>
          <p:nvPr>
            <p:ph idx="1"/>
          </p:nvPr>
        </p:nvSpPr>
        <p:spPr/>
        <p:txBody>
          <a:bodyPr>
            <a:normAutofit/>
          </a:bodyPr>
          <a:lstStyle/>
          <a:p>
            <a:r>
              <a:rPr lang="en-US" sz="2800" dirty="0"/>
              <a:t>What are you doing to the preserve the masterpiece that is your life?</a:t>
            </a:r>
          </a:p>
          <a:p>
            <a:r>
              <a:rPr lang="en-US" sz="2800" dirty="0"/>
              <a:t>What do you need to ask God to help you remember?</a:t>
            </a:r>
          </a:p>
          <a:p>
            <a:r>
              <a:rPr lang="en-US" sz="2800" dirty="0"/>
              <a:t>Where do you need to choose to be thankful?</a:t>
            </a:r>
          </a:p>
        </p:txBody>
      </p:sp>
    </p:spTree>
    <p:extLst>
      <p:ext uri="{BB962C8B-B14F-4D97-AF65-F5344CB8AC3E}">
        <p14:creationId xmlns:p14="http://schemas.microsoft.com/office/powerpoint/2010/main" val="1438981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cean 16x9">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6308338_TF02895256.potx" id="{B007F638-EABE-4946-B49C-A7C044166016}" vid="{B6AA66A6-E2A4-499A-AD03-7EBFF08004F5}"/>
    </a:ext>
  </a:extLst>
</a:theme>
</file>

<file path=ppt/theme/theme2.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203EA86DABA14DBFB2713D9CCA0223" ma:contentTypeVersion="15" ma:contentTypeDescription="Create a new document." ma:contentTypeScope="" ma:versionID="40cb7c0bb95319997bca6af6771230c1">
  <xsd:schema xmlns:xsd="http://www.w3.org/2001/XMLSchema" xmlns:xs="http://www.w3.org/2001/XMLSchema" xmlns:p="http://schemas.microsoft.com/office/2006/metadata/properties" xmlns:ns2="7537d87b-94c9-4f3f-b073-088567346224" xmlns:ns3="fabc11a6-6472-42eb-aa8f-2216b739ed05" targetNamespace="http://schemas.microsoft.com/office/2006/metadata/properties" ma:root="true" ma:fieldsID="048857d5800fa45042e7e6d6d173cd99" ns2:_="" ns3:_="">
    <xsd:import namespace="7537d87b-94c9-4f3f-b073-088567346224"/>
    <xsd:import namespace="fabc11a6-6472-42eb-aa8f-2216b739ed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7d87b-94c9-4f3f-b073-0885673462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56ceb8-68a9-4261-9cb8-73a6529ea3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bc11a6-6472-42eb-aa8f-2216b739ed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07bbf0-446a-4480-a405-2662c9c4a2c4}" ma:internalName="TaxCatchAll" ma:showField="CatchAllData" ma:web="fabc11a6-6472-42eb-aa8f-2216b739ed0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0E11FC2-3974-429B-BEE7-E87EE51A19C4}"/>
</file>

<file path=customXml/itemProps2.xml><?xml version="1.0" encoding="utf-8"?>
<ds:datastoreItem xmlns:ds="http://schemas.openxmlformats.org/officeDocument/2006/customXml" ds:itemID="{FFA95F60-2F5D-4C94-B35D-F9977BB4898F}"/>
</file>

<file path=docProps/app.xml><?xml version="1.0" encoding="utf-8"?>
<Properties xmlns="http://schemas.openxmlformats.org/officeDocument/2006/extended-properties" xmlns:vt="http://schemas.openxmlformats.org/officeDocument/2006/docPropsVTypes">
  <Template>Ocean painting presentation (widescreen)</Template>
  <TotalTime>247</TotalTime>
  <Words>1062</Words>
  <Application>Microsoft Office PowerPoint</Application>
  <PresentationFormat>Widescreen</PresentationFormat>
  <Paragraphs>52</Paragraphs>
  <Slides>15</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Georgia</vt:lpstr>
      <vt:lpstr>Ocean 16x9</vt:lpstr>
      <vt:lpstr>God’s Masterpiece</vt:lpstr>
      <vt:lpstr>Ephesians 2:10 </vt:lpstr>
      <vt:lpstr>PowerPoint Presentation</vt:lpstr>
      <vt:lpstr>PowerPoint Presentation</vt:lpstr>
      <vt:lpstr>PowerPoint Presentation</vt:lpstr>
      <vt:lpstr>Forgetting and Grumbling Damages the Masterpiece</vt:lpstr>
      <vt:lpstr>Guarding the Masterpiece</vt:lpstr>
      <vt:lpstr>Guarding the Masterpiece</vt:lpstr>
      <vt:lpstr>Fear of Damaging the Masterpiece</vt:lpstr>
      <vt:lpstr> 1 Samuel 12:24 </vt:lpstr>
      <vt:lpstr>Philipians 2:12-15</vt:lpstr>
      <vt:lpstr>What does it mean to Live in Fear of Damaging the Masterpiece</vt:lpstr>
      <vt:lpstr>Living in the Fear of the Lord Brings Security</vt:lpstr>
      <vt:lpstr>Living in the Fear of the Lord makes us satisfied</vt:lpstr>
      <vt:lpstr>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Richard and Sue Griffin</dc:creator>
  <cp:lastModifiedBy>Richard and Sue Griffin</cp:lastModifiedBy>
  <cp:revision>1</cp:revision>
  <dcterms:created xsi:type="dcterms:W3CDTF">2024-08-14T13:02:14Z</dcterms:created>
  <dcterms:modified xsi:type="dcterms:W3CDTF">2024-08-17T08:03:12Z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