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23"/>
  </p:notesMasterIdLst>
  <p:sldIdLst>
    <p:sldId id="256" r:id="rId2"/>
    <p:sldId id="257" r:id="rId3"/>
    <p:sldId id="260" r:id="rId4"/>
    <p:sldId id="262" r:id="rId5"/>
    <p:sldId id="261" r:id="rId6"/>
    <p:sldId id="263" r:id="rId7"/>
    <p:sldId id="276" r:id="rId8"/>
    <p:sldId id="264" r:id="rId9"/>
    <p:sldId id="265" r:id="rId10"/>
    <p:sldId id="266" r:id="rId11"/>
    <p:sldId id="267" r:id="rId12"/>
    <p:sldId id="269" r:id="rId13"/>
    <p:sldId id="274" r:id="rId14"/>
    <p:sldId id="277" r:id="rId15"/>
    <p:sldId id="270" r:id="rId16"/>
    <p:sldId id="271" r:id="rId17"/>
    <p:sldId id="275" r:id="rId18"/>
    <p:sldId id="279" r:id="rId19"/>
    <p:sldId id="278" r:id="rId20"/>
    <p:sldId id="272" r:id="rId21"/>
    <p:sldId id="28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C87D93-319B-4E98-85D0-FFE5F3A01D07}" v="539" dt="2025-01-18T14:01:02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7" d="100"/>
          <a:sy n="57" d="100"/>
        </p:scale>
        <p:origin x="35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and Sue Griffin" userId="b9e8f270759992d1" providerId="LiveId" clId="{9CC87D93-319B-4E98-85D0-FFE5F3A01D07}"/>
    <pc:docChg chg="undo custSel addSld delSld modSld sldOrd modMainMaster">
      <pc:chgData name="Richard and Sue Griffin" userId="b9e8f270759992d1" providerId="LiveId" clId="{9CC87D93-319B-4E98-85D0-FFE5F3A01D07}" dt="2025-01-18T14:03:42.340" v="8909" actId="313"/>
      <pc:docMkLst>
        <pc:docMk/>
      </pc:docMkLst>
      <pc:sldChg chg="addSp delSp modSp mod setBg addAnim setClrOvrMap delDesignElem">
        <pc:chgData name="Richard and Sue Griffin" userId="b9e8f270759992d1" providerId="LiveId" clId="{9CC87D93-319B-4E98-85D0-FFE5F3A01D07}" dt="2025-01-18T13:49:25.518" v="8640" actId="20577"/>
        <pc:sldMkLst>
          <pc:docMk/>
          <pc:sldMk cId="4215431582" sldId="256"/>
        </pc:sldMkLst>
        <pc:spChg chg="mod">
          <ac:chgData name="Richard and Sue Griffin" userId="b9e8f270759992d1" providerId="LiveId" clId="{9CC87D93-319B-4E98-85D0-FFE5F3A01D07}" dt="2025-01-18T13:49:25.518" v="8640" actId="20577"/>
          <ac:spMkLst>
            <pc:docMk/>
            <pc:sldMk cId="4215431582" sldId="256"/>
            <ac:spMk id="2" creationId="{A49EFEDE-914D-AF52-714A-51FE189C907F}"/>
          </ac:spMkLst>
        </pc:spChg>
        <pc:spChg chg="mod">
          <ac:chgData name="Richard and Sue Griffin" userId="b9e8f270759992d1" providerId="LiveId" clId="{9CC87D93-319B-4E98-85D0-FFE5F3A01D07}" dt="2025-01-17T15:43:54.919" v="5790" actId="27636"/>
          <ac:spMkLst>
            <pc:docMk/>
            <pc:sldMk cId="4215431582" sldId="256"/>
            <ac:spMk id="3" creationId="{1FCB1DED-C490-271B-5F73-53261D23359E}"/>
          </ac:spMkLst>
        </pc:spChg>
        <pc:spChg chg="add del">
          <ac:chgData name="Richard and Sue Griffin" userId="b9e8f270759992d1" providerId="LiveId" clId="{9CC87D93-319B-4E98-85D0-FFE5F3A01D07}" dt="2025-01-17T15:41:49.465" v="5780"/>
          <ac:spMkLst>
            <pc:docMk/>
            <pc:sldMk cId="4215431582" sldId="256"/>
            <ac:spMk id="9" creationId="{CBF37E64-678E-4AAC-82EB-281D0E37B3D4}"/>
          </ac:spMkLst>
        </pc:spChg>
        <pc:spChg chg="add del">
          <ac:chgData name="Richard and Sue Griffin" userId="b9e8f270759992d1" providerId="LiveId" clId="{9CC87D93-319B-4E98-85D0-FFE5F3A01D07}" dt="2025-01-17T15:41:49.465" v="5780"/>
          <ac:spMkLst>
            <pc:docMk/>
            <pc:sldMk cId="4215431582" sldId="256"/>
            <ac:spMk id="11" creationId="{3F315017-1C57-42D9-9FFB-A9CFD97F9573}"/>
          </ac:spMkLst>
        </pc:spChg>
        <pc:picChg chg="add">
          <ac:chgData name="Richard and Sue Griffin" userId="b9e8f270759992d1" providerId="LiveId" clId="{9CC87D93-319B-4E98-85D0-FFE5F3A01D07}" dt="2025-01-17T15:41:41.007" v="5776" actId="26606"/>
          <ac:picMkLst>
            <pc:docMk/>
            <pc:sldMk cId="4215431582" sldId="256"/>
            <ac:picMk id="5" creationId="{F08CE42F-C388-E171-42E5-B304C69114FE}"/>
          </ac:picMkLst>
        </pc:picChg>
      </pc:sldChg>
      <pc:sldChg chg="delSp delDesignElem">
        <pc:chgData name="Richard and Sue Griffin" userId="b9e8f270759992d1" providerId="LiveId" clId="{9CC87D93-319B-4E98-85D0-FFE5F3A01D07}" dt="2025-01-17T15:41:14.008" v="5772"/>
        <pc:sldMkLst>
          <pc:docMk/>
          <pc:sldMk cId="2079857023" sldId="257"/>
        </pc:sldMkLst>
        <pc:spChg chg="del">
          <ac:chgData name="Richard and Sue Griffin" userId="b9e8f270759992d1" providerId="LiveId" clId="{9CC87D93-319B-4E98-85D0-FFE5F3A01D07}" dt="2025-01-17T15:41:14.008" v="5772"/>
          <ac:spMkLst>
            <pc:docMk/>
            <pc:sldMk cId="2079857023" sldId="257"/>
            <ac:spMk id="8" creationId="{42A4FC2C-047E-45A5-965D-8E1E3BF09BC6}"/>
          </ac:spMkLst>
        </pc:spChg>
      </pc:sldChg>
      <pc:sldChg chg="del mod modShow">
        <pc:chgData name="Richard and Sue Griffin" userId="b9e8f270759992d1" providerId="LiveId" clId="{9CC87D93-319B-4E98-85D0-FFE5F3A01D07}" dt="2025-01-17T15:32:16.502" v="5518" actId="2696"/>
        <pc:sldMkLst>
          <pc:docMk/>
          <pc:sldMk cId="2827415035" sldId="258"/>
        </pc:sldMkLst>
      </pc:sldChg>
      <pc:sldChg chg="del mod modShow">
        <pc:chgData name="Richard and Sue Griffin" userId="b9e8f270759992d1" providerId="LiveId" clId="{9CC87D93-319B-4E98-85D0-FFE5F3A01D07}" dt="2025-01-17T15:32:20.267" v="5519" actId="2696"/>
        <pc:sldMkLst>
          <pc:docMk/>
          <pc:sldMk cId="3326173017" sldId="259"/>
        </pc:sldMkLst>
      </pc:sldChg>
      <pc:sldChg chg="delSp delDesignElem">
        <pc:chgData name="Richard and Sue Griffin" userId="b9e8f270759992d1" providerId="LiveId" clId="{9CC87D93-319B-4E98-85D0-FFE5F3A01D07}" dt="2025-01-17T15:41:14.008" v="5772"/>
        <pc:sldMkLst>
          <pc:docMk/>
          <pc:sldMk cId="3010562239" sldId="260"/>
        </pc:sldMkLst>
        <pc:spChg chg="del">
          <ac:chgData name="Richard and Sue Griffin" userId="b9e8f270759992d1" providerId="LiveId" clId="{9CC87D93-319B-4E98-85D0-FFE5F3A01D07}" dt="2025-01-17T15:41:14.008" v="5772"/>
          <ac:spMkLst>
            <pc:docMk/>
            <pc:sldMk cId="3010562239" sldId="260"/>
            <ac:spMk id="19" creationId="{9B7AD9F6-8CE7-4299-8FC6-328F4DCD3FF9}"/>
          </ac:spMkLst>
        </pc:spChg>
        <pc:spChg chg="del">
          <ac:chgData name="Richard and Sue Griffin" userId="b9e8f270759992d1" providerId="LiveId" clId="{9CC87D93-319B-4E98-85D0-FFE5F3A01D07}" dt="2025-01-17T15:41:14.008" v="5772"/>
          <ac:spMkLst>
            <pc:docMk/>
            <pc:sldMk cId="3010562239" sldId="260"/>
            <ac:spMk id="21" creationId="{F49775AF-8896-43EE-92C6-83497D6DC56F}"/>
          </ac:spMkLst>
        </pc:spChg>
      </pc:sldChg>
      <pc:sldChg chg="modSp">
        <pc:chgData name="Richard and Sue Griffin" userId="b9e8f270759992d1" providerId="LiveId" clId="{9CC87D93-319B-4E98-85D0-FFE5F3A01D07}" dt="2025-01-17T15:43:54.793" v="5787"/>
        <pc:sldMkLst>
          <pc:docMk/>
          <pc:sldMk cId="3454643547" sldId="261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3454643547" sldId="261"/>
            <ac:spMk id="2" creationId="{A7E42763-09D9-4573-E2BF-E258298D7B97}"/>
          </ac:spMkLst>
        </pc:spChg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3454643547" sldId="261"/>
            <ac:spMk id="3" creationId="{07BF6A13-E32C-D175-8CB7-2BBB7D07A7A5}"/>
          </ac:spMkLst>
        </pc:spChg>
      </pc:sldChg>
      <pc:sldChg chg="addSp delSp modSp mod ord setBg delDesignElem">
        <pc:chgData name="Richard and Sue Griffin" userId="b9e8f270759992d1" providerId="LiveId" clId="{9CC87D93-319B-4E98-85D0-FFE5F3A01D07}" dt="2025-01-17T15:41:14.008" v="5772"/>
        <pc:sldMkLst>
          <pc:docMk/>
          <pc:sldMk cId="1359611301" sldId="262"/>
        </pc:sldMkLst>
        <pc:spChg chg="mod">
          <ac:chgData name="Richard and Sue Griffin" userId="b9e8f270759992d1" providerId="LiveId" clId="{9CC87D93-319B-4E98-85D0-FFE5F3A01D07}" dt="2025-01-16T12:26:13.447" v="14" actId="26606"/>
          <ac:spMkLst>
            <pc:docMk/>
            <pc:sldMk cId="1359611301" sldId="262"/>
            <ac:spMk id="2" creationId="{4F1E653C-F3EB-C77E-6817-B0AA17DAC21B}"/>
          </ac:spMkLst>
        </pc:spChg>
        <pc:spChg chg="add del">
          <ac:chgData name="Richard and Sue Griffin" userId="b9e8f270759992d1" providerId="LiveId" clId="{9CC87D93-319B-4E98-85D0-FFE5F3A01D07}" dt="2025-01-17T15:41:14.008" v="5772"/>
          <ac:spMkLst>
            <pc:docMk/>
            <pc:sldMk cId="1359611301" sldId="262"/>
            <ac:spMk id="13" creationId="{022BDE4A-8A20-4A69-9C5A-581C82036A4D}"/>
          </ac:spMkLst>
        </pc:spChg>
        <pc:picChg chg="add mod ord">
          <ac:chgData name="Richard and Sue Griffin" userId="b9e8f270759992d1" providerId="LiveId" clId="{9CC87D93-319B-4E98-85D0-FFE5F3A01D07}" dt="2025-01-16T12:27:04.317" v="20" actId="1076"/>
          <ac:picMkLst>
            <pc:docMk/>
            <pc:sldMk cId="1359611301" sldId="262"/>
            <ac:picMk id="5" creationId="{74E39E24-4945-FED4-260C-8BD5D6D868AF}"/>
          </ac:picMkLst>
        </pc:picChg>
        <pc:picChg chg="add mod">
          <ac:chgData name="Richard and Sue Griffin" userId="b9e8f270759992d1" providerId="LiveId" clId="{9CC87D93-319B-4E98-85D0-FFE5F3A01D07}" dt="2025-01-16T12:27:01.097" v="19" actId="1076"/>
          <ac:picMkLst>
            <pc:docMk/>
            <pc:sldMk cId="1359611301" sldId="262"/>
            <ac:picMk id="8" creationId="{9AEDC7BE-F3B3-5313-37D1-8AD93CA379DF}"/>
          </ac:picMkLst>
        </pc:picChg>
      </pc:sldChg>
      <pc:sldChg chg="modSp new mod modNotesTx">
        <pc:chgData name="Richard and Sue Griffin" userId="b9e8f270759992d1" providerId="LiveId" clId="{9CC87D93-319B-4E98-85D0-FFE5F3A01D07}" dt="2025-01-18T13:51:12.443" v="8655" actId="20577"/>
        <pc:sldMkLst>
          <pc:docMk/>
          <pc:sldMk cId="1108322284" sldId="263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1108322284" sldId="263"/>
            <ac:spMk id="2" creationId="{AE42FBBF-A38E-B1A5-CE74-0C46A19BCB0E}"/>
          </ac:spMkLst>
        </pc:spChg>
        <pc:spChg chg="mod">
          <ac:chgData name="Richard and Sue Griffin" userId="b9e8f270759992d1" providerId="LiveId" clId="{9CC87D93-319B-4E98-85D0-FFE5F3A01D07}" dt="2025-01-18T13:51:12.443" v="8655" actId="20577"/>
          <ac:spMkLst>
            <pc:docMk/>
            <pc:sldMk cId="1108322284" sldId="263"/>
            <ac:spMk id="3" creationId="{D2D4DFCA-1EEB-2CE9-90C0-0B153E13CABA}"/>
          </ac:spMkLst>
        </pc:spChg>
      </pc:sldChg>
      <pc:sldChg chg="modSp new mod">
        <pc:chgData name="Richard and Sue Griffin" userId="b9e8f270759992d1" providerId="LiveId" clId="{9CC87D93-319B-4E98-85D0-FFE5F3A01D07}" dt="2025-01-17T17:31:01.025" v="5795" actId="255"/>
        <pc:sldMkLst>
          <pc:docMk/>
          <pc:sldMk cId="1618480427" sldId="264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1618480427" sldId="264"/>
            <ac:spMk id="2" creationId="{BC2DF554-3E8E-0B8E-0CF6-48E55B96BAC5}"/>
          </ac:spMkLst>
        </pc:spChg>
        <pc:spChg chg="mod">
          <ac:chgData name="Richard and Sue Griffin" userId="b9e8f270759992d1" providerId="LiveId" clId="{9CC87D93-319B-4E98-85D0-FFE5F3A01D07}" dt="2025-01-17T17:31:01.025" v="5795" actId="255"/>
          <ac:spMkLst>
            <pc:docMk/>
            <pc:sldMk cId="1618480427" sldId="264"/>
            <ac:spMk id="3" creationId="{A5ECECCB-562F-3B14-E329-2EF8AAD35715}"/>
          </ac:spMkLst>
        </pc:spChg>
      </pc:sldChg>
      <pc:sldChg chg="modSp new mod modAnim">
        <pc:chgData name="Richard and Sue Griffin" userId="b9e8f270759992d1" providerId="LiveId" clId="{9CC87D93-319B-4E98-85D0-FFE5F3A01D07}" dt="2025-01-18T13:55:58.482" v="8778" actId="20577"/>
        <pc:sldMkLst>
          <pc:docMk/>
          <pc:sldMk cId="2474630142" sldId="265"/>
        </pc:sldMkLst>
        <pc:spChg chg="mod">
          <ac:chgData name="Richard and Sue Griffin" userId="b9e8f270759992d1" providerId="LiveId" clId="{9CC87D93-319B-4E98-85D0-FFE5F3A01D07}" dt="2025-01-18T13:55:00.354" v="8726" actId="1076"/>
          <ac:spMkLst>
            <pc:docMk/>
            <pc:sldMk cId="2474630142" sldId="265"/>
            <ac:spMk id="2" creationId="{C6BB49B6-B561-D704-3F6D-948119F2DC6A}"/>
          </ac:spMkLst>
        </pc:spChg>
        <pc:spChg chg="mod">
          <ac:chgData name="Richard and Sue Griffin" userId="b9e8f270759992d1" providerId="LiveId" clId="{9CC87D93-319B-4E98-85D0-FFE5F3A01D07}" dt="2025-01-18T13:55:58.482" v="8778" actId="20577"/>
          <ac:spMkLst>
            <pc:docMk/>
            <pc:sldMk cId="2474630142" sldId="265"/>
            <ac:spMk id="3" creationId="{432001C1-820E-5865-6B5D-3AA8B5B2F411}"/>
          </ac:spMkLst>
        </pc:spChg>
      </pc:sldChg>
      <pc:sldChg chg="modSp new mod modNotesTx">
        <pc:chgData name="Richard and Sue Griffin" userId="b9e8f270759992d1" providerId="LiveId" clId="{9CC87D93-319B-4E98-85D0-FFE5F3A01D07}" dt="2025-01-18T13:56:41.386" v="8780" actId="12"/>
        <pc:sldMkLst>
          <pc:docMk/>
          <pc:sldMk cId="1428209717" sldId="266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1428209717" sldId="266"/>
            <ac:spMk id="2" creationId="{5E42D487-A761-7321-0308-616A0170A7B5}"/>
          </ac:spMkLst>
        </pc:spChg>
        <pc:spChg chg="mod">
          <ac:chgData name="Richard and Sue Griffin" userId="b9e8f270759992d1" providerId="LiveId" clId="{9CC87D93-319B-4E98-85D0-FFE5F3A01D07}" dt="2025-01-18T13:56:41.386" v="8780" actId="12"/>
          <ac:spMkLst>
            <pc:docMk/>
            <pc:sldMk cId="1428209717" sldId="266"/>
            <ac:spMk id="3" creationId="{6CC799B0-68EF-C9A1-72EA-ACB84E738BFF}"/>
          </ac:spMkLst>
        </pc:spChg>
      </pc:sldChg>
      <pc:sldChg chg="modSp new mod ord modAnim modNotesTx">
        <pc:chgData name="Richard and Sue Griffin" userId="b9e8f270759992d1" providerId="LiveId" clId="{9CC87D93-319B-4E98-85D0-FFE5F3A01D07}" dt="2025-01-18T13:59:47.666" v="8885"/>
        <pc:sldMkLst>
          <pc:docMk/>
          <pc:sldMk cId="2854816449" sldId="267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2854816449" sldId="267"/>
            <ac:spMk id="2" creationId="{20F70A79-2019-84C8-541F-6042C6E2B90F}"/>
          </ac:spMkLst>
        </pc:spChg>
        <pc:spChg chg="mod">
          <ac:chgData name="Richard and Sue Griffin" userId="b9e8f270759992d1" providerId="LiveId" clId="{9CC87D93-319B-4E98-85D0-FFE5F3A01D07}" dt="2025-01-18T13:57:44.484" v="8865" actId="20577"/>
          <ac:spMkLst>
            <pc:docMk/>
            <pc:sldMk cId="2854816449" sldId="267"/>
            <ac:spMk id="3" creationId="{ECFE99A2-F718-5BCC-C7DF-E1F3905B2C96}"/>
          </ac:spMkLst>
        </pc:spChg>
      </pc:sldChg>
      <pc:sldChg chg="addSp delSp modSp new del mod">
        <pc:chgData name="Richard and Sue Griffin" userId="b9e8f270759992d1" providerId="LiveId" clId="{9CC87D93-319B-4E98-85D0-FFE5F3A01D07}" dt="2025-01-16T16:37:27.845" v="3411" actId="2696"/>
        <pc:sldMkLst>
          <pc:docMk/>
          <pc:sldMk cId="3675705462" sldId="268"/>
        </pc:sldMkLst>
      </pc:sldChg>
      <pc:sldChg chg="modSp new mod ord modNotesTx">
        <pc:chgData name="Richard and Sue Griffin" userId="b9e8f270759992d1" providerId="LiveId" clId="{9CC87D93-319B-4E98-85D0-FFE5F3A01D07}" dt="2025-01-18T14:00:00.240" v="8887"/>
        <pc:sldMkLst>
          <pc:docMk/>
          <pc:sldMk cId="3894375235" sldId="269"/>
        </pc:sldMkLst>
        <pc:spChg chg="mod">
          <ac:chgData name="Richard and Sue Griffin" userId="b9e8f270759992d1" providerId="LiveId" clId="{9CC87D93-319B-4E98-85D0-FFE5F3A01D07}" dt="2025-01-18T13:58:30.021" v="8879" actId="20577"/>
          <ac:spMkLst>
            <pc:docMk/>
            <pc:sldMk cId="3894375235" sldId="269"/>
            <ac:spMk id="2" creationId="{C694C019-641B-575E-CF1C-A8EBCBB102AF}"/>
          </ac:spMkLst>
        </pc:spChg>
        <pc:spChg chg="mod">
          <ac:chgData name="Richard and Sue Griffin" userId="b9e8f270759992d1" providerId="LiveId" clId="{9CC87D93-319B-4E98-85D0-FFE5F3A01D07}" dt="2025-01-18T12:21:21.722" v="6102" actId="20577"/>
          <ac:spMkLst>
            <pc:docMk/>
            <pc:sldMk cId="3894375235" sldId="269"/>
            <ac:spMk id="3" creationId="{1591E92F-5998-AFD4-2484-15C532EA5DD2}"/>
          </ac:spMkLst>
        </pc:spChg>
      </pc:sldChg>
      <pc:sldChg chg="modSp new mod modAnim">
        <pc:chgData name="Richard and Sue Griffin" userId="b9e8f270759992d1" providerId="LiveId" clId="{9CC87D93-319B-4E98-85D0-FFE5F3A01D07}" dt="2025-01-18T14:01:02.364" v="8895"/>
        <pc:sldMkLst>
          <pc:docMk/>
          <pc:sldMk cId="4169683808" sldId="270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4169683808" sldId="270"/>
            <ac:spMk id="2" creationId="{8165B9FD-DC57-66D4-1503-012DCD8481E6}"/>
          </ac:spMkLst>
        </pc:spChg>
        <pc:spChg chg="mod">
          <ac:chgData name="Richard and Sue Griffin" userId="b9e8f270759992d1" providerId="LiveId" clId="{9CC87D93-319B-4E98-85D0-FFE5F3A01D07}" dt="2025-01-18T14:00:43.660" v="8894" actId="20577"/>
          <ac:spMkLst>
            <pc:docMk/>
            <pc:sldMk cId="4169683808" sldId="270"/>
            <ac:spMk id="3" creationId="{D6798268-53E8-D31A-5CCD-552EA1F8010C}"/>
          </ac:spMkLst>
        </pc:spChg>
      </pc:sldChg>
      <pc:sldChg chg="modSp new mod modTransition modAnim modNotesTx">
        <pc:chgData name="Richard and Sue Griffin" userId="b9e8f270759992d1" providerId="LiveId" clId="{9CC87D93-319B-4E98-85D0-FFE5F3A01D07}" dt="2025-01-17T17:33:52.357" v="5820" actId="1076"/>
        <pc:sldMkLst>
          <pc:docMk/>
          <pc:sldMk cId="2864272559" sldId="271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2864272559" sldId="271"/>
            <ac:spMk id="2" creationId="{78AECA7B-D75F-0FE7-C915-12BD9CEBE066}"/>
          </ac:spMkLst>
        </pc:spChg>
        <pc:spChg chg="mod">
          <ac:chgData name="Richard and Sue Griffin" userId="b9e8f270759992d1" providerId="LiveId" clId="{9CC87D93-319B-4E98-85D0-FFE5F3A01D07}" dt="2025-01-17T17:33:52.357" v="5820" actId="1076"/>
          <ac:spMkLst>
            <pc:docMk/>
            <pc:sldMk cId="2864272559" sldId="271"/>
            <ac:spMk id="3" creationId="{DC1D97F0-EA71-2C91-5470-2B234EC439EB}"/>
          </ac:spMkLst>
        </pc:spChg>
      </pc:sldChg>
      <pc:sldChg chg="addSp delSp modSp new mod modClrScheme chgLayout modNotesTx">
        <pc:chgData name="Richard and Sue Griffin" userId="b9e8f270759992d1" providerId="LiveId" clId="{9CC87D93-319B-4E98-85D0-FFE5F3A01D07}" dt="2025-01-18T13:48:03.596" v="8628" actId="27636"/>
        <pc:sldMkLst>
          <pc:docMk/>
          <pc:sldMk cId="2676234498" sldId="272"/>
        </pc:sldMkLst>
        <pc:spChg chg="add del mod ord">
          <ac:chgData name="Richard and Sue Griffin" userId="b9e8f270759992d1" providerId="LiveId" clId="{9CC87D93-319B-4E98-85D0-FFE5F3A01D07}" dt="2025-01-18T13:16:56.213" v="7390" actId="700"/>
          <ac:spMkLst>
            <pc:docMk/>
            <pc:sldMk cId="2676234498" sldId="272"/>
            <ac:spMk id="2" creationId="{DF0555CE-FC9A-06CC-B4AB-C2FE26DA2ABA}"/>
          </ac:spMkLst>
        </pc:spChg>
        <pc:spChg chg="mod ord">
          <ac:chgData name="Richard and Sue Griffin" userId="b9e8f270759992d1" providerId="LiveId" clId="{9CC87D93-319B-4E98-85D0-FFE5F3A01D07}" dt="2025-01-18T13:48:03.596" v="8628" actId="27636"/>
          <ac:spMkLst>
            <pc:docMk/>
            <pc:sldMk cId="2676234498" sldId="272"/>
            <ac:spMk id="3" creationId="{F95F9341-1320-CD0F-86B3-9E96A0A52E49}"/>
          </ac:spMkLst>
        </pc:spChg>
        <pc:spChg chg="add del mod ord">
          <ac:chgData name="Richard and Sue Griffin" userId="b9e8f270759992d1" providerId="LiveId" clId="{9CC87D93-319B-4E98-85D0-FFE5F3A01D07}" dt="2025-01-18T13:16:56.213" v="7390" actId="700"/>
          <ac:spMkLst>
            <pc:docMk/>
            <pc:sldMk cId="2676234498" sldId="272"/>
            <ac:spMk id="4" creationId="{4D583085-566C-A2FD-407A-18295539A63D}"/>
          </ac:spMkLst>
        </pc:spChg>
      </pc:sldChg>
      <pc:sldChg chg="modSp new del mod modNotesTx">
        <pc:chgData name="Richard and Sue Griffin" userId="b9e8f270759992d1" providerId="LiveId" clId="{9CC87D93-319B-4E98-85D0-FFE5F3A01D07}" dt="2025-01-18T13:48:56.802" v="8629" actId="2696"/>
        <pc:sldMkLst>
          <pc:docMk/>
          <pc:sldMk cId="3455954585" sldId="273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3455954585" sldId="273"/>
            <ac:spMk id="2" creationId="{2381B81C-098B-1B5D-BF1E-E5B40FEF74AA}"/>
          </ac:spMkLst>
        </pc:spChg>
        <pc:spChg chg="mod">
          <ac:chgData name="Richard and Sue Griffin" userId="b9e8f270759992d1" providerId="LiveId" clId="{9CC87D93-319B-4E98-85D0-FFE5F3A01D07}" dt="2025-01-17T17:35:08.200" v="5832" actId="255"/>
          <ac:spMkLst>
            <pc:docMk/>
            <pc:sldMk cId="3455954585" sldId="273"/>
            <ac:spMk id="3" creationId="{D16F51B0-CD1F-C1D3-EC02-E01B86A12889}"/>
          </ac:spMkLst>
        </pc:spChg>
      </pc:sldChg>
      <pc:sldChg chg="addSp delSp modSp new mod ord setBg delDesignElem">
        <pc:chgData name="Richard and Sue Griffin" userId="b9e8f270759992d1" providerId="LiveId" clId="{9CC87D93-319B-4E98-85D0-FFE5F3A01D07}" dt="2025-01-18T13:59:38.697" v="8883"/>
        <pc:sldMkLst>
          <pc:docMk/>
          <pc:sldMk cId="2932896877" sldId="274"/>
        </pc:sldMkLst>
        <pc:spChg chg="mod">
          <ac:chgData name="Richard and Sue Griffin" userId="b9e8f270759992d1" providerId="LiveId" clId="{9CC87D93-319B-4E98-85D0-FFE5F3A01D07}" dt="2025-01-18T12:32:48.009" v="6199" actId="20577"/>
          <ac:spMkLst>
            <pc:docMk/>
            <pc:sldMk cId="2932896877" sldId="274"/>
            <ac:spMk id="2" creationId="{FB4CAC27-9B80-38EC-74D3-6F629F8FB756}"/>
          </ac:spMkLst>
        </pc:spChg>
        <pc:spChg chg="del">
          <ac:chgData name="Richard and Sue Griffin" userId="b9e8f270759992d1" providerId="LiveId" clId="{9CC87D93-319B-4E98-85D0-FFE5F3A01D07}" dt="2025-01-17T15:22:07.586" v="5316" actId="931"/>
          <ac:spMkLst>
            <pc:docMk/>
            <pc:sldMk cId="2932896877" sldId="274"/>
            <ac:spMk id="3" creationId="{0865F9ED-47B3-922B-AE5B-46C1B00916E8}"/>
          </ac:spMkLst>
        </pc:spChg>
        <pc:spChg chg="add del">
          <ac:chgData name="Richard and Sue Griffin" userId="b9e8f270759992d1" providerId="LiveId" clId="{9CC87D93-319B-4E98-85D0-FFE5F3A01D07}" dt="2025-01-17T15:41:14.008" v="5772"/>
          <ac:spMkLst>
            <pc:docMk/>
            <pc:sldMk cId="2932896877" sldId="274"/>
            <ac:spMk id="10" creationId="{D4771268-CB57-404A-9271-370EB28F6090}"/>
          </ac:spMkLst>
        </pc:spChg>
        <pc:picChg chg="add mod">
          <ac:chgData name="Richard and Sue Griffin" userId="b9e8f270759992d1" providerId="LiveId" clId="{9CC87D93-319B-4E98-85D0-FFE5F3A01D07}" dt="2025-01-17T15:25:10.245" v="5324" actId="26606"/>
          <ac:picMkLst>
            <pc:docMk/>
            <pc:sldMk cId="2932896877" sldId="274"/>
            <ac:picMk id="5" creationId="{CCD7A0FC-FB00-14A4-F41A-CAD81024AE11}"/>
          </ac:picMkLst>
        </pc:picChg>
        <pc:picChg chg="add del">
          <ac:chgData name="Richard and Sue Griffin" userId="b9e8f270759992d1" providerId="LiveId" clId="{9CC87D93-319B-4E98-85D0-FFE5F3A01D07}" dt="2025-01-17T15:25:01.047" v="5323" actId="478"/>
          <ac:picMkLst>
            <pc:docMk/>
            <pc:sldMk cId="2932896877" sldId="274"/>
            <ac:picMk id="6" creationId="{26A896D9-2C62-119E-5825-53AA38B1CB86}"/>
          </ac:picMkLst>
        </pc:picChg>
      </pc:sldChg>
      <pc:sldChg chg="modSp add modTransition modAnim">
        <pc:chgData name="Richard and Sue Griffin" userId="b9e8f270759992d1" providerId="LiveId" clId="{9CC87D93-319B-4E98-85D0-FFE5F3A01D07}" dt="2025-01-17T17:38:37.001" v="5999" actId="113"/>
        <pc:sldMkLst>
          <pc:docMk/>
          <pc:sldMk cId="1340766159" sldId="275"/>
        </pc:sldMkLst>
        <pc:spChg chg="mod">
          <ac:chgData name="Richard and Sue Griffin" userId="b9e8f270759992d1" providerId="LiveId" clId="{9CC87D93-319B-4E98-85D0-FFE5F3A01D07}" dt="2025-01-17T15:43:54.793" v="5787"/>
          <ac:spMkLst>
            <pc:docMk/>
            <pc:sldMk cId="1340766159" sldId="275"/>
            <ac:spMk id="2" creationId="{F8DFAD05-D569-F5EB-1362-5D45967CB946}"/>
          </ac:spMkLst>
        </pc:spChg>
        <pc:spChg chg="mod">
          <ac:chgData name="Richard and Sue Griffin" userId="b9e8f270759992d1" providerId="LiveId" clId="{9CC87D93-319B-4E98-85D0-FFE5F3A01D07}" dt="2025-01-17T17:38:37.001" v="5999" actId="113"/>
          <ac:spMkLst>
            <pc:docMk/>
            <pc:sldMk cId="1340766159" sldId="275"/>
            <ac:spMk id="3" creationId="{E0B030A5-90D3-A156-B509-C37C42D522EF}"/>
          </ac:spMkLst>
        </pc:spChg>
      </pc:sldChg>
      <pc:sldChg chg="add del">
        <pc:chgData name="Richard and Sue Griffin" userId="b9e8f270759992d1" providerId="LiveId" clId="{9CC87D93-319B-4E98-85D0-FFE5F3A01D07}" dt="2025-01-17T15:33:37.838" v="5522" actId="2696"/>
        <pc:sldMkLst>
          <pc:docMk/>
          <pc:sldMk cId="2563363800" sldId="275"/>
        </pc:sldMkLst>
      </pc:sldChg>
      <pc:sldChg chg="modSp new mod">
        <pc:chgData name="Richard and Sue Griffin" userId="b9e8f270759992d1" providerId="LiveId" clId="{9CC87D93-319B-4E98-85D0-FFE5F3A01D07}" dt="2025-01-18T13:53:29.518" v="8673" actId="20577"/>
        <pc:sldMkLst>
          <pc:docMk/>
          <pc:sldMk cId="2462382635" sldId="276"/>
        </pc:sldMkLst>
        <pc:spChg chg="mod">
          <ac:chgData name="Richard and Sue Griffin" userId="b9e8f270759992d1" providerId="LiveId" clId="{9CC87D93-319B-4E98-85D0-FFE5F3A01D07}" dt="2025-01-18T13:53:29.518" v="8673" actId="20577"/>
          <ac:spMkLst>
            <pc:docMk/>
            <pc:sldMk cId="2462382635" sldId="276"/>
            <ac:spMk id="2" creationId="{4592B996-0BA4-B303-8703-E6091591566D}"/>
          </ac:spMkLst>
        </pc:spChg>
        <pc:spChg chg="mod">
          <ac:chgData name="Richard and Sue Griffin" userId="b9e8f270759992d1" providerId="LiveId" clId="{9CC87D93-319B-4E98-85D0-FFE5F3A01D07}" dt="2025-01-18T13:53:15.467" v="8661" actId="404"/>
          <ac:spMkLst>
            <pc:docMk/>
            <pc:sldMk cId="2462382635" sldId="276"/>
            <ac:spMk id="3" creationId="{13EA84D9-BA0F-2CBE-EEA1-A833A18BE0BB}"/>
          </ac:spMkLst>
        </pc:spChg>
      </pc:sldChg>
      <pc:sldChg chg="addSp delSp modSp new mod setBg">
        <pc:chgData name="Richard and Sue Griffin" userId="b9e8f270759992d1" providerId="LiveId" clId="{9CC87D93-319B-4E98-85D0-FFE5F3A01D07}" dt="2025-01-18T14:00:25.317" v="8893" actId="20577"/>
        <pc:sldMkLst>
          <pc:docMk/>
          <pc:sldMk cId="1659501394" sldId="277"/>
        </pc:sldMkLst>
        <pc:spChg chg="mod">
          <ac:chgData name="Richard and Sue Griffin" userId="b9e8f270759992d1" providerId="LiveId" clId="{9CC87D93-319B-4E98-85D0-FFE5F3A01D07}" dt="2025-01-18T12:31:07.682" v="6163" actId="26606"/>
          <ac:spMkLst>
            <pc:docMk/>
            <pc:sldMk cId="1659501394" sldId="277"/>
            <ac:spMk id="2" creationId="{B3FF753D-4DF4-C93E-DEB8-BDEBC8E70F03}"/>
          </ac:spMkLst>
        </pc:spChg>
        <pc:spChg chg="add del">
          <ac:chgData name="Richard and Sue Griffin" userId="b9e8f270759992d1" providerId="LiveId" clId="{9CC87D93-319B-4E98-85D0-FFE5F3A01D07}" dt="2025-01-18T12:29:51.269" v="6156" actId="931"/>
          <ac:spMkLst>
            <pc:docMk/>
            <pc:sldMk cId="1659501394" sldId="277"/>
            <ac:spMk id="3" creationId="{C1A03B56-1811-98A8-CEE7-528FC288C55A}"/>
          </ac:spMkLst>
        </pc:spChg>
        <pc:spChg chg="add del">
          <ac:chgData name="Richard and Sue Griffin" userId="b9e8f270759992d1" providerId="LiveId" clId="{9CC87D93-319B-4E98-85D0-FFE5F3A01D07}" dt="2025-01-18T12:29:25.752" v="6153" actId="26606"/>
          <ac:spMkLst>
            <pc:docMk/>
            <pc:sldMk cId="1659501394" sldId="277"/>
            <ac:spMk id="11" creationId="{92E647B9-9399-3932-99F3-B3ABFEAD2211}"/>
          </ac:spMkLst>
        </pc:spChg>
        <pc:spChg chg="add del">
          <ac:chgData name="Richard and Sue Griffin" userId="b9e8f270759992d1" providerId="LiveId" clId="{9CC87D93-319B-4E98-85D0-FFE5F3A01D07}" dt="2025-01-18T12:30:14.823" v="6160" actId="26606"/>
          <ac:spMkLst>
            <pc:docMk/>
            <pc:sldMk cId="1659501394" sldId="277"/>
            <ac:spMk id="13" creationId="{F78BEC01-A3C4-B879-E2CD-446D00F78389}"/>
          </ac:spMkLst>
        </pc:spChg>
        <pc:spChg chg="add del">
          <ac:chgData name="Richard and Sue Griffin" userId="b9e8f270759992d1" providerId="LiveId" clId="{9CC87D93-319B-4E98-85D0-FFE5F3A01D07}" dt="2025-01-18T12:29:25.752" v="6153" actId="26606"/>
          <ac:spMkLst>
            <pc:docMk/>
            <pc:sldMk cId="1659501394" sldId="277"/>
            <ac:spMk id="14" creationId="{6936D704-5904-42AD-9DA1-E236DCE15D6B}"/>
          </ac:spMkLst>
        </pc:spChg>
        <pc:spChg chg="add del">
          <ac:chgData name="Richard and Sue Griffin" userId="b9e8f270759992d1" providerId="LiveId" clId="{9CC87D93-319B-4E98-85D0-FFE5F3A01D07}" dt="2025-01-18T12:30:14.823" v="6160" actId="26606"/>
          <ac:spMkLst>
            <pc:docMk/>
            <pc:sldMk cId="1659501394" sldId="277"/>
            <ac:spMk id="16" creationId="{43047B46-4F2F-4746-8B82-B30EAAAE033A}"/>
          </ac:spMkLst>
        </pc:spChg>
        <pc:spChg chg="add del">
          <ac:chgData name="Richard and Sue Griffin" userId="b9e8f270759992d1" providerId="LiveId" clId="{9CC87D93-319B-4E98-85D0-FFE5F3A01D07}" dt="2025-01-18T12:30:14.823" v="6160" actId="26606"/>
          <ac:spMkLst>
            <pc:docMk/>
            <pc:sldMk cId="1659501394" sldId="277"/>
            <ac:spMk id="18" creationId="{A54E8A8E-D194-4D55-92A3-6B0799722E66}"/>
          </ac:spMkLst>
        </pc:spChg>
        <pc:spChg chg="add del">
          <ac:chgData name="Richard and Sue Griffin" userId="b9e8f270759992d1" providerId="LiveId" clId="{9CC87D93-319B-4E98-85D0-FFE5F3A01D07}" dt="2025-01-18T12:31:07.678" v="6162" actId="26606"/>
          <ac:spMkLst>
            <pc:docMk/>
            <pc:sldMk cId="1659501394" sldId="277"/>
            <ac:spMk id="20" creationId="{A668FB66-7DA2-4943-B38E-6DE102F09183}"/>
          </ac:spMkLst>
        </pc:spChg>
        <pc:spChg chg="add del">
          <ac:chgData name="Richard and Sue Griffin" userId="b9e8f270759992d1" providerId="LiveId" clId="{9CC87D93-319B-4E98-85D0-FFE5F3A01D07}" dt="2025-01-18T12:31:07.678" v="6162" actId="26606"/>
          <ac:spMkLst>
            <pc:docMk/>
            <pc:sldMk cId="1659501394" sldId="277"/>
            <ac:spMk id="21" creationId="{B4E3C025-1190-490D-A7E8-FBB16A2CAA49}"/>
          </ac:spMkLst>
        </pc:spChg>
        <pc:spChg chg="add del">
          <ac:chgData name="Richard and Sue Griffin" userId="b9e8f270759992d1" providerId="LiveId" clId="{9CC87D93-319B-4E98-85D0-FFE5F3A01D07}" dt="2025-01-18T12:31:07.678" v="6162" actId="26606"/>
          <ac:spMkLst>
            <pc:docMk/>
            <pc:sldMk cId="1659501394" sldId="277"/>
            <ac:spMk id="22" creationId="{73106E57-42AD-4803-8DA8-AA87F53BC71F}"/>
          </ac:spMkLst>
        </pc:spChg>
        <pc:spChg chg="add del">
          <ac:chgData name="Richard and Sue Griffin" userId="b9e8f270759992d1" providerId="LiveId" clId="{9CC87D93-319B-4E98-85D0-FFE5F3A01D07}" dt="2025-01-18T12:31:07.678" v="6162" actId="26606"/>
          <ac:spMkLst>
            <pc:docMk/>
            <pc:sldMk cId="1659501394" sldId="277"/>
            <ac:spMk id="23" creationId="{5D9D4355-5B16-0F3D-8B02-8381A56FDC3B}"/>
          </ac:spMkLst>
        </pc:spChg>
        <pc:spChg chg="add">
          <ac:chgData name="Richard and Sue Griffin" userId="b9e8f270759992d1" providerId="LiveId" clId="{9CC87D93-319B-4E98-85D0-FFE5F3A01D07}" dt="2025-01-18T12:31:07.682" v="6163" actId="26606"/>
          <ac:spMkLst>
            <pc:docMk/>
            <pc:sldMk cId="1659501394" sldId="277"/>
            <ac:spMk id="25" creationId="{6F9E9273-EC39-4D91-81D2-9E2DC0258BBE}"/>
          </ac:spMkLst>
        </pc:spChg>
        <pc:spChg chg="add mod">
          <ac:chgData name="Richard and Sue Griffin" userId="b9e8f270759992d1" providerId="LiveId" clId="{9CC87D93-319B-4E98-85D0-FFE5F3A01D07}" dt="2025-01-18T14:00:25.317" v="8893" actId="20577"/>
          <ac:spMkLst>
            <pc:docMk/>
            <pc:sldMk cId="1659501394" sldId="277"/>
            <ac:spMk id="26" creationId="{E4788F00-5C58-F694-AEA0-DF2D34727CA3}"/>
          </ac:spMkLst>
        </pc:spChg>
        <pc:picChg chg="add mod">
          <ac:chgData name="Richard and Sue Griffin" userId="b9e8f270759992d1" providerId="LiveId" clId="{9CC87D93-319B-4E98-85D0-FFE5F3A01D07}" dt="2025-01-18T12:24:12.677" v="6148" actId="931"/>
          <ac:picMkLst>
            <pc:docMk/>
            <pc:sldMk cId="1659501394" sldId="277"/>
            <ac:picMk id="5" creationId="{201C77DA-523D-A5AB-6F27-623B0B0CFB6A}"/>
          </ac:picMkLst>
        </pc:picChg>
        <pc:picChg chg="add mod">
          <ac:chgData name="Richard and Sue Griffin" userId="b9e8f270759992d1" providerId="LiveId" clId="{9CC87D93-319B-4E98-85D0-FFE5F3A01D07}" dt="2025-01-18T12:29:28.424" v="6155" actId="931"/>
          <ac:picMkLst>
            <pc:docMk/>
            <pc:sldMk cId="1659501394" sldId="277"/>
            <ac:picMk id="7" creationId="{96E1B4A5-8E3F-0870-BB0A-91DB0FE96A10}"/>
          </ac:picMkLst>
        </pc:picChg>
        <pc:picChg chg="add mod">
          <ac:chgData name="Richard and Sue Griffin" userId="b9e8f270759992d1" providerId="LiveId" clId="{9CC87D93-319B-4E98-85D0-FFE5F3A01D07}" dt="2025-01-18T12:31:07.682" v="6163" actId="26606"/>
          <ac:picMkLst>
            <pc:docMk/>
            <pc:sldMk cId="1659501394" sldId="277"/>
            <ac:picMk id="9" creationId="{03A5841A-F1EB-0DFB-FAF4-514454ECEF0A}"/>
          </ac:picMkLst>
        </pc:picChg>
      </pc:sldChg>
      <pc:sldChg chg="modSp new mod modNotesTx">
        <pc:chgData name="Richard and Sue Griffin" userId="b9e8f270759992d1" providerId="LiveId" clId="{9CC87D93-319B-4E98-85D0-FFE5F3A01D07}" dt="2025-01-18T14:02:41.065" v="8905" actId="403"/>
        <pc:sldMkLst>
          <pc:docMk/>
          <pc:sldMk cId="744082122" sldId="278"/>
        </pc:sldMkLst>
        <pc:spChg chg="mod">
          <ac:chgData name="Richard and Sue Griffin" userId="b9e8f270759992d1" providerId="LiveId" clId="{9CC87D93-319B-4E98-85D0-FFE5F3A01D07}" dt="2025-01-18T14:02:32.224" v="8903" actId="1076"/>
          <ac:spMkLst>
            <pc:docMk/>
            <pc:sldMk cId="744082122" sldId="278"/>
            <ac:spMk id="2" creationId="{90B17558-1927-F6D8-E88C-585B9935B173}"/>
          </ac:spMkLst>
        </pc:spChg>
        <pc:spChg chg="mod">
          <ac:chgData name="Richard and Sue Griffin" userId="b9e8f270759992d1" providerId="LiveId" clId="{9CC87D93-319B-4E98-85D0-FFE5F3A01D07}" dt="2025-01-18T14:02:41.065" v="8905" actId="403"/>
          <ac:spMkLst>
            <pc:docMk/>
            <pc:sldMk cId="744082122" sldId="278"/>
            <ac:spMk id="3" creationId="{C36F9D73-71AB-23AB-5F59-2F406D91756E}"/>
          </ac:spMkLst>
        </pc:spChg>
      </pc:sldChg>
      <pc:sldChg chg="addSp delSp modSp new mod setBg">
        <pc:chgData name="Richard and Sue Griffin" userId="b9e8f270759992d1" providerId="LiveId" clId="{9CC87D93-319B-4E98-85D0-FFE5F3A01D07}" dt="2025-01-18T13:05:23.065" v="7006" actId="313"/>
        <pc:sldMkLst>
          <pc:docMk/>
          <pc:sldMk cId="2530741816" sldId="279"/>
        </pc:sldMkLst>
        <pc:spChg chg="mod">
          <ac:chgData name="Richard and Sue Griffin" userId="b9e8f270759992d1" providerId="LiveId" clId="{9CC87D93-319B-4E98-85D0-FFE5F3A01D07}" dt="2025-01-18T13:04:04.254" v="6927" actId="20577"/>
          <ac:spMkLst>
            <pc:docMk/>
            <pc:sldMk cId="2530741816" sldId="279"/>
            <ac:spMk id="2" creationId="{2ED6826F-EC02-5C55-A2D6-C2FA3372E272}"/>
          </ac:spMkLst>
        </pc:spChg>
        <pc:spChg chg="add del">
          <ac:chgData name="Richard and Sue Griffin" userId="b9e8f270759992d1" providerId="LiveId" clId="{9CC87D93-319B-4E98-85D0-FFE5F3A01D07}" dt="2025-01-18T13:03:33.779" v="6899" actId="931"/>
          <ac:spMkLst>
            <pc:docMk/>
            <pc:sldMk cId="2530741816" sldId="279"/>
            <ac:spMk id="3" creationId="{C4C91EE9-E71F-6B91-BA37-0740A4CBA591}"/>
          </ac:spMkLst>
        </pc:spChg>
        <pc:spChg chg="add mod">
          <ac:chgData name="Richard and Sue Griffin" userId="b9e8f270759992d1" providerId="LiveId" clId="{9CC87D93-319B-4E98-85D0-FFE5F3A01D07}" dt="2025-01-18T13:03:41.389" v="6902" actId="26606"/>
          <ac:spMkLst>
            <pc:docMk/>
            <pc:sldMk cId="2530741816" sldId="279"/>
            <ac:spMk id="10" creationId="{3407B03E-8B0D-9650-1489-24A93443069B}"/>
          </ac:spMkLst>
        </pc:spChg>
        <pc:spChg chg="add del mod">
          <ac:chgData name="Richard and Sue Griffin" userId="b9e8f270759992d1" providerId="LiveId" clId="{9CC87D93-319B-4E98-85D0-FFE5F3A01D07}" dt="2025-01-18T13:02:02.067" v="6895" actId="26606"/>
          <ac:spMkLst>
            <pc:docMk/>
            <pc:sldMk cId="2530741816" sldId="279"/>
            <ac:spMk id="11" creationId="{26CF699E-3C62-7BEF-8F35-0ED2E60C2620}"/>
          </ac:spMkLst>
        </pc:spChg>
        <pc:spChg chg="add mod">
          <ac:chgData name="Richard and Sue Griffin" userId="b9e8f270759992d1" providerId="LiveId" clId="{9CC87D93-319B-4E98-85D0-FFE5F3A01D07}" dt="2025-01-18T13:05:23.065" v="7006" actId="313"/>
          <ac:spMkLst>
            <pc:docMk/>
            <pc:sldMk cId="2530741816" sldId="279"/>
            <ac:spMk id="12" creationId="{BF4C9132-6205-309A-C5E1-88BF53E764D3}"/>
          </ac:spMkLst>
        </pc:spChg>
        <pc:spChg chg="add del">
          <ac:chgData name="Richard and Sue Griffin" userId="b9e8f270759992d1" providerId="LiveId" clId="{9CC87D93-319B-4E98-85D0-FFE5F3A01D07}" dt="2025-01-18T13:02:02.067" v="6895" actId="26606"/>
          <ac:spMkLst>
            <pc:docMk/>
            <pc:sldMk cId="2530741816" sldId="279"/>
            <ac:spMk id="14" creationId="{5C644380-6018-4B81-9DA9-9F06C59CE360}"/>
          </ac:spMkLst>
        </pc:spChg>
        <pc:spChg chg="add del">
          <ac:chgData name="Richard and Sue Griffin" userId="b9e8f270759992d1" providerId="LiveId" clId="{9CC87D93-319B-4E98-85D0-FFE5F3A01D07}" dt="2025-01-18T13:02:02.067" v="6895" actId="26606"/>
          <ac:spMkLst>
            <pc:docMk/>
            <pc:sldMk cId="2530741816" sldId="279"/>
            <ac:spMk id="16" creationId="{D548ABF7-EAB1-47F4-A166-1E6B2F84A108}"/>
          </ac:spMkLst>
        </pc:spChg>
        <pc:spChg chg="add">
          <ac:chgData name="Richard and Sue Griffin" userId="b9e8f270759992d1" providerId="LiveId" clId="{9CC87D93-319B-4E98-85D0-FFE5F3A01D07}" dt="2025-01-18T13:03:41.389" v="6902" actId="26606"/>
          <ac:spMkLst>
            <pc:docMk/>
            <pc:sldMk cId="2530741816" sldId="279"/>
            <ac:spMk id="17" creationId="{43047B46-4F2F-4746-8B82-B30EAAAE033A}"/>
          </ac:spMkLst>
        </pc:spChg>
        <pc:spChg chg="add del">
          <ac:chgData name="Richard and Sue Griffin" userId="b9e8f270759992d1" providerId="LiveId" clId="{9CC87D93-319B-4E98-85D0-FFE5F3A01D07}" dt="2025-01-18T13:02:02.067" v="6895" actId="26606"/>
          <ac:spMkLst>
            <pc:docMk/>
            <pc:sldMk cId="2530741816" sldId="279"/>
            <ac:spMk id="18" creationId="{E3EF64B6-EF6F-4034-9831-AD0B821C1758}"/>
          </ac:spMkLst>
        </pc:spChg>
        <pc:spChg chg="add">
          <ac:chgData name="Richard and Sue Griffin" userId="b9e8f270759992d1" providerId="LiveId" clId="{9CC87D93-319B-4E98-85D0-FFE5F3A01D07}" dt="2025-01-18T13:03:41.389" v="6902" actId="26606"/>
          <ac:spMkLst>
            <pc:docMk/>
            <pc:sldMk cId="2530741816" sldId="279"/>
            <ac:spMk id="19" creationId="{A54E8A8E-D194-4D55-92A3-6B0799722E66}"/>
          </ac:spMkLst>
        </pc:spChg>
        <pc:spChg chg="add del">
          <ac:chgData name="Richard and Sue Griffin" userId="b9e8f270759992d1" providerId="LiveId" clId="{9CC87D93-319B-4E98-85D0-FFE5F3A01D07}" dt="2025-01-18T13:02:02.067" v="6895" actId="26606"/>
          <ac:spMkLst>
            <pc:docMk/>
            <pc:sldMk cId="2530741816" sldId="279"/>
            <ac:spMk id="20" creationId="{6C80ABDB-25F5-417A-A33F-61660B8E7303}"/>
          </ac:spMkLst>
        </pc:spChg>
        <pc:spChg chg="add del">
          <ac:chgData name="Richard and Sue Griffin" userId="b9e8f270759992d1" providerId="LiveId" clId="{9CC87D93-319B-4E98-85D0-FFE5F3A01D07}" dt="2025-01-18T13:02:02.067" v="6895" actId="26606"/>
          <ac:spMkLst>
            <pc:docMk/>
            <pc:sldMk cId="2530741816" sldId="279"/>
            <ac:spMk id="22" creationId="{ECA351B0-F844-42E9-B2D2-5B49B8B35A85}"/>
          </ac:spMkLst>
        </pc:spChg>
        <pc:spChg chg="add del">
          <ac:chgData name="Richard and Sue Griffin" userId="b9e8f270759992d1" providerId="LiveId" clId="{9CC87D93-319B-4E98-85D0-FFE5F3A01D07}" dt="2025-01-18T13:02:02.067" v="6895" actId="26606"/>
          <ac:spMkLst>
            <pc:docMk/>
            <pc:sldMk cId="2530741816" sldId="279"/>
            <ac:spMk id="24" creationId="{DBB5D28F-9B96-4EA2-AECC-58ADD21F4303}"/>
          </ac:spMkLst>
        </pc:spChg>
        <pc:spChg chg="add del">
          <ac:chgData name="Richard and Sue Griffin" userId="b9e8f270759992d1" providerId="LiveId" clId="{9CC87D93-319B-4E98-85D0-FFE5F3A01D07}" dt="2025-01-18T13:02:02.067" v="6895" actId="26606"/>
          <ac:spMkLst>
            <pc:docMk/>
            <pc:sldMk cId="2530741816" sldId="279"/>
            <ac:spMk id="26" creationId="{4BE6A425-9B55-46B4-A7A8-5AC179503845}"/>
          </ac:spMkLst>
        </pc:spChg>
        <pc:spChg chg="add del">
          <ac:chgData name="Richard and Sue Griffin" userId="b9e8f270759992d1" providerId="LiveId" clId="{9CC87D93-319B-4E98-85D0-FFE5F3A01D07}" dt="2025-01-18T13:02:00.140" v="6893" actId="26606"/>
          <ac:spMkLst>
            <pc:docMk/>
            <pc:sldMk cId="2530741816" sldId="279"/>
            <ac:spMk id="31" creationId="{6936D704-5904-42AD-9DA1-E236DCE15D6B}"/>
          </ac:spMkLst>
        </pc:spChg>
        <pc:picChg chg="add del mod ord">
          <ac:chgData name="Richard and Sue Griffin" userId="b9e8f270759992d1" providerId="LiveId" clId="{9CC87D93-319B-4E98-85D0-FFE5F3A01D07}" dt="2025-01-18T13:02:03.975" v="6898" actId="931"/>
          <ac:picMkLst>
            <pc:docMk/>
            <pc:sldMk cId="2530741816" sldId="279"/>
            <ac:picMk id="5" creationId="{2A2F30F3-1E17-690F-720A-D8252A418716}"/>
          </ac:picMkLst>
        </pc:picChg>
        <pc:picChg chg="add mod">
          <ac:chgData name="Richard and Sue Griffin" userId="b9e8f270759992d1" providerId="LiveId" clId="{9CC87D93-319B-4E98-85D0-FFE5F3A01D07}" dt="2025-01-18T13:02:03.975" v="6898" actId="931"/>
          <ac:picMkLst>
            <pc:docMk/>
            <pc:sldMk cId="2530741816" sldId="279"/>
            <ac:picMk id="7" creationId="{24C016F7-9BAC-7BA3-6D26-17F05014D56B}"/>
          </ac:picMkLst>
        </pc:picChg>
        <pc:picChg chg="add mod">
          <ac:chgData name="Richard and Sue Griffin" userId="b9e8f270759992d1" providerId="LiveId" clId="{9CC87D93-319B-4E98-85D0-FFE5F3A01D07}" dt="2025-01-18T13:03:45.039" v="6904" actId="962"/>
          <ac:picMkLst>
            <pc:docMk/>
            <pc:sldMk cId="2530741816" sldId="279"/>
            <ac:picMk id="9" creationId="{499F4AE9-E7D1-F2EA-FE91-34D44E69B432}"/>
          </ac:picMkLst>
        </pc:picChg>
      </pc:sldChg>
      <pc:sldChg chg="addSp delSp modSp new mod setBg setClrOvrMap">
        <pc:chgData name="Richard and Sue Griffin" userId="b9e8f270759992d1" providerId="LiveId" clId="{9CC87D93-319B-4E98-85D0-FFE5F3A01D07}" dt="2025-01-18T14:03:42.340" v="8909" actId="313"/>
        <pc:sldMkLst>
          <pc:docMk/>
          <pc:sldMk cId="1514634773" sldId="280"/>
        </pc:sldMkLst>
        <pc:spChg chg="mod">
          <ac:chgData name="Richard and Sue Griffin" userId="b9e8f270759992d1" providerId="LiveId" clId="{9CC87D93-319B-4E98-85D0-FFE5F3A01D07}" dt="2025-01-18T13:46:53.965" v="8574" actId="20577"/>
          <ac:spMkLst>
            <pc:docMk/>
            <pc:sldMk cId="1514634773" sldId="280"/>
            <ac:spMk id="2" creationId="{62ACD9E4-DB54-BBED-9F2B-9C7565969707}"/>
          </ac:spMkLst>
        </pc:spChg>
        <pc:spChg chg="mod">
          <ac:chgData name="Richard and Sue Griffin" userId="b9e8f270759992d1" providerId="LiveId" clId="{9CC87D93-319B-4E98-85D0-FFE5F3A01D07}" dt="2025-01-18T14:03:42.340" v="8909" actId="313"/>
          <ac:spMkLst>
            <pc:docMk/>
            <pc:sldMk cId="1514634773" sldId="280"/>
            <ac:spMk id="3" creationId="{BEF7DC94-25F3-CADA-CACB-F48343FEE4B4}"/>
          </ac:spMkLst>
        </pc:spChg>
        <pc:spChg chg="add del">
          <ac:chgData name="Richard and Sue Griffin" userId="b9e8f270759992d1" providerId="LiveId" clId="{9CC87D93-319B-4E98-85D0-FFE5F3A01D07}" dt="2025-01-18T13:46:35.091" v="8554" actId="26606"/>
          <ac:spMkLst>
            <pc:docMk/>
            <pc:sldMk cId="1514634773" sldId="280"/>
            <ac:spMk id="9" creationId="{E192707B-B929-41A7-9B41-E959A1C689E4}"/>
          </ac:spMkLst>
        </pc:spChg>
        <pc:spChg chg="add del">
          <ac:chgData name="Richard and Sue Griffin" userId="b9e8f270759992d1" providerId="LiveId" clId="{9CC87D93-319B-4E98-85D0-FFE5F3A01D07}" dt="2025-01-18T13:46:35.091" v="8554" actId="26606"/>
          <ac:spMkLst>
            <pc:docMk/>
            <pc:sldMk cId="1514634773" sldId="280"/>
            <ac:spMk id="11" creationId="{8FB4235C-4505-46C7-AD8F-8769A1972FC1}"/>
          </ac:spMkLst>
        </pc:spChg>
        <pc:spChg chg="add del">
          <ac:chgData name="Richard and Sue Griffin" userId="b9e8f270759992d1" providerId="LiveId" clId="{9CC87D93-319B-4E98-85D0-FFE5F3A01D07}" dt="2025-01-18T13:46:35.086" v="8553" actId="26606"/>
          <ac:spMkLst>
            <pc:docMk/>
            <pc:sldMk cId="1514634773" sldId="280"/>
            <ac:spMk id="16" creationId="{43047B46-4F2F-4746-8B82-B30EAAAE033A}"/>
          </ac:spMkLst>
        </pc:spChg>
        <pc:spChg chg="add del">
          <ac:chgData name="Richard and Sue Griffin" userId="b9e8f270759992d1" providerId="LiveId" clId="{9CC87D93-319B-4E98-85D0-FFE5F3A01D07}" dt="2025-01-18T13:46:35.086" v="8553" actId="26606"/>
          <ac:spMkLst>
            <pc:docMk/>
            <pc:sldMk cId="1514634773" sldId="280"/>
            <ac:spMk id="18" creationId="{A54E8A8E-D194-4D55-92A3-6B0799722E66}"/>
          </ac:spMkLst>
        </pc:spChg>
        <pc:spChg chg="add">
          <ac:chgData name="Richard and Sue Griffin" userId="b9e8f270759992d1" providerId="LiveId" clId="{9CC87D93-319B-4E98-85D0-FFE5F3A01D07}" dt="2025-01-18T13:46:35.091" v="8554" actId="26606"/>
          <ac:spMkLst>
            <pc:docMk/>
            <pc:sldMk cId="1514634773" sldId="280"/>
            <ac:spMk id="20" creationId="{E192707B-B929-41A7-9B41-E959A1C689E4}"/>
          </ac:spMkLst>
        </pc:spChg>
        <pc:spChg chg="add">
          <ac:chgData name="Richard and Sue Griffin" userId="b9e8f270759992d1" providerId="LiveId" clId="{9CC87D93-319B-4E98-85D0-FFE5F3A01D07}" dt="2025-01-18T13:46:35.091" v="8554" actId="26606"/>
          <ac:spMkLst>
            <pc:docMk/>
            <pc:sldMk cId="1514634773" sldId="280"/>
            <ac:spMk id="21" creationId="{8FB4235C-4505-46C7-AD8F-8769A1972FC1}"/>
          </ac:spMkLst>
        </pc:spChg>
        <pc:picChg chg="add mod ord">
          <ac:chgData name="Richard and Sue Griffin" userId="b9e8f270759992d1" providerId="LiveId" clId="{9CC87D93-319B-4E98-85D0-FFE5F3A01D07}" dt="2025-01-18T13:46:35.091" v="8554" actId="26606"/>
          <ac:picMkLst>
            <pc:docMk/>
            <pc:sldMk cId="1514634773" sldId="280"/>
            <ac:picMk id="5" creationId="{B139095F-445B-4C5F-6298-D74A9579BEFA}"/>
          </ac:picMkLst>
        </pc:picChg>
      </pc:sldChg>
      <pc:sldMasterChg chg="modSldLayout">
        <pc:chgData name="Richard and Sue Griffin" userId="b9e8f270759992d1" providerId="LiveId" clId="{9CC87D93-319B-4E98-85D0-FFE5F3A01D07}" dt="2025-01-17T15:41:20.823" v="5774"/>
        <pc:sldMasterMkLst>
          <pc:docMk/>
          <pc:sldMasterMk cId="2761905109" sldId="2147483678"/>
        </pc:sldMasterMkLst>
        <pc:sldLayoutChg chg="delSp">
          <pc:chgData name="Richard and Sue Griffin" userId="b9e8f270759992d1" providerId="LiveId" clId="{9CC87D93-319B-4E98-85D0-FFE5F3A01D07}" dt="2025-01-17T15:41:20.823" v="5774"/>
          <pc:sldLayoutMkLst>
            <pc:docMk/>
            <pc:sldMasterMk cId="2761905109" sldId="2147483678"/>
            <pc:sldLayoutMk cId="2819230787" sldId="2147483696"/>
          </pc:sldLayoutMkLst>
          <pc:cxnChg chg="del">
            <ac:chgData name="Richard and Sue Griffin" userId="b9e8f270759992d1" providerId="LiveId" clId="{9CC87D93-319B-4E98-85D0-FFE5F3A01D07}" dt="2025-01-17T15:41:20.823" v="5774"/>
            <ac:cxnSpMkLst>
              <pc:docMk/>
              <pc:sldMasterMk cId="2761905109" sldId="2147483678"/>
              <pc:sldLayoutMk cId="2819230787" sldId="2147483696"/>
              <ac:cxnSpMk id="7" creationId="{00000000-0000-0000-0000-000000000000}"/>
            </ac:cxnSpMkLst>
          </pc:cxnChg>
        </pc:sldLayoutChg>
      </pc:sldMasterChg>
    </pc:docChg>
  </pc:docChgLst>
  <pc:docChgLst>
    <pc:chgData name="Richard and Sue Griffin" userId="b9e8f270759992d1" providerId="LiveId" clId="{76ECE403-EE33-4549-86B3-F66A8D9E9297}"/>
    <pc:docChg chg="custSel addSld modSld sldOrd">
      <pc:chgData name="Richard and Sue Griffin" userId="b9e8f270759992d1" providerId="LiveId" clId="{76ECE403-EE33-4549-86B3-F66A8D9E9297}" dt="2025-01-16T12:22:24.305" v="217" actId="680"/>
      <pc:docMkLst>
        <pc:docMk/>
      </pc:docMkLst>
      <pc:sldChg chg="modSp mod">
        <pc:chgData name="Richard and Sue Griffin" userId="b9e8f270759992d1" providerId="LiveId" clId="{76ECE403-EE33-4549-86B3-F66A8D9E9297}" dt="2025-01-16T11:58:00.847" v="43" actId="20577"/>
        <pc:sldMkLst>
          <pc:docMk/>
          <pc:sldMk cId="4215431582" sldId="256"/>
        </pc:sldMkLst>
        <pc:spChg chg="mod">
          <ac:chgData name="Richard and Sue Griffin" userId="b9e8f270759992d1" providerId="LiveId" clId="{76ECE403-EE33-4549-86B3-F66A8D9E9297}" dt="2025-01-16T11:58:00.847" v="43" actId="20577"/>
          <ac:spMkLst>
            <pc:docMk/>
            <pc:sldMk cId="4215431582" sldId="256"/>
            <ac:spMk id="2" creationId="{A49EFEDE-914D-AF52-714A-51FE189C907F}"/>
          </ac:spMkLst>
        </pc:spChg>
      </pc:sldChg>
      <pc:sldChg chg="ord">
        <pc:chgData name="Richard and Sue Griffin" userId="b9e8f270759992d1" providerId="LiveId" clId="{76ECE403-EE33-4549-86B3-F66A8D9E9297}" dt="2025-01-16T11:45:48.372" v="1"/>
        <pc:sldMkLst>
          <pc:docMk/>
          <pc:sldMk cId="2079857023" sldId="257"/>
        </pc:sldMkLst>
      </pc:sldChg>
      <pc:sldChg chg="mod ord modShow">
        <pc:chgData name="Richard and Sue Griffin" userId="b9e8f270759992d1" providerId="LiveId" clId="{76ECE403-EE33-4549-86B3-F66A8D9E9297}" dt="2025-01-16T11:58:15.764" v="44" actId="729"/>
        <pc:sldMkLst>
          <pc:docMk/>
          <pc:sldMk cId="2827415035" sldId="258"/>
        </pc:sldMkLst>
      </pc:sldChg>
      <pc:sldChg chg="addSp delSp modSp new mod ord setBg">
        <pc:chgData name="Richard and Sue Griffin" userId="b9e8f270759992d1" providerId="LiveId" clId="{76ECE403-EE33-4549-86B3-F66A8D9E9297}" dt="2025-01-16T11:57:48.542" v="42"/>
        <pc:sldMkLst>
          <pc:docMk/>
          <pc:sldMk cId="3010562239" sldId="260"/>
        </pc:sldMkLst>
        <pc:spChg chg="add mod">
          <ac:chgData name="Richard and Sue Griffin" userId="b9e8f270759992d1" providerId="LiveId" clId="{76ECE403-EE33-4549-86B3-F66A8D9E9297}" dt="2025-01-16T11:57:35.436" v="38" actId="26606"/>
          <ac:spMkLst>
            <pc:docMk/>
            <pc:sldMk cId="3010562239" sldId="260"/>
            <ac:spMk id="4" creationId="{33673929-9024-6753-FDD5-A58E1F3E5F12}"/>
          </ac:spMkLst>
        </pc:spChg>
        <pc:picChg chg="add mod ord">
          <ac:chgData name="Richard and Sue Griffin" userId="b9e8f270759992d1" providerId="LiveId" clId="{76ECE403-EE33-4549-86B3-F66A8D9E9297}" dt="2025-01-16T11:57:35.436" v="38" actId="26606"/>
          <ac:picMkLst>
            <pc:docMk/>
            <pc:sldMk cId="3010562239" sldId="260"/>
            <ac:picMk id="3" creationId="{C2359B2A-FDD6-98A0-80C5-90E3DD1EAA1A}"/>
          </ac:picMkLst>
        </pc:picChg>
      </pc:sldChg>
      <pc:sldChg chg="addSp modSp new mod ord">
        <pc:chgData name="Richard and Sue Griffin" userId="b9e8f270759992d1" providerId="LiveId" clId="{76ECE403-EE33-4549-86B3-F66A8D9E9297}" dt="2025-01-16T12:13:52.025" v="216" actId="20577"/>
        <pc:sldMkLst>
          <pc:docMk/>
          <pc:sldMk cId="3454643547" sldId="261"/>
        </pc:sldMkLst>
        <pc:spChg chg="mod ord">
          <ac:chgData name="Richard and Sue Griffin" userId="b9e8f270759992d1" providerId="LiveId" clId="{76ECE403-EE33-4549-86B3-F66A8D9E9297}" dt="2025-01-16T12:13:52.025" v="216" actId="20577"/>
          <ac:spMkLst>
            <pc:docMk/>
            <pc:sldMk cId="3454643547" sldId="261"/>
            <ac:spMk id="2" creationId="{A7E42763-09D9-4573-E2BF-E258298D7B97}"/>
          </ac:spMkLst>
        </pc:spChg>
        <pc:spChg chg="mod">
          <ac:chgData name="Richard and Sue Griffin" userId="b9e8f270759992d1" providerId="LiveId" clId="{76ECE403-EE33-4549-86B3-F66A8D9E9297}" dt="2025-01-16T12:01:41.152" v="167" actId="20577"/>
          <ac:spMkLst>
            <pc:docMk/>
            <pc:sldMk cId="3454643547" sldId="261"/>
            <ac:spMk id="3" creationId="{07BF6A13-E32C-D175-8CB7-2BBB7D07A7A5}"/>
          </ac:spMkLst>
        </pc:spChg>
        <pc:graphicFrameChg chg="add mod">
          <ac:chgData name="Richard and Sue Griffin" userId="b9e8f270759992d1" providerId="LiveId" clId="{76ECE403-EE33-4549-86B3-F66A8D9E9297}" dt="2025-01-16T12:09:24.682" v="197" actId="207"/>
          <ac:graphicFrameMkLst>
            <pc:docMk/>
            <pc:sldMk cId="3454643547" sldId="261"/>
            <ac:graphicFrameMk id="6" creationId="{265E7362-0A62-163E-C05F-29482C11FDC6}"/>
          </ac:graphicFrameMkLst>
        </pc:graphicFrameChg>
      </pc:sldChg>
      <pc:sldChg chg="new">
        <pc:chgData name="Richard and Sue Griffin" userId="b9e8f270759992d1" providerId="LiveId" clId="{76ECE403-EE33-4549-86B3-F66A8D9E9297}" dt="2025-01-16T12:22:24.305" v="217" actId="680"/>
        <pc:sldMkLst>
          <pc:docMk/>
          <pc:sldMk cId="1359611301" sldId="26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Peru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l">
                <a:rot lat="0" lon="0" rev="4200000"/>
              </a:lightRig>
            </a:scene3d>
            <a:sp3d prstMaterial="flat">
              <a:bevelT w="50800" h="63500" prst="riblet"/>
            </a:sp3d>
          </c:spPr>
          <c:invertIfNegative val="0"/>
          <c:cat>
            <c:strRef>
              <c:f>Sheet1!$A$2</c:f>
              <c:strCache>
                <c:ptCount val="1"/>
                <c:pt idx="0">
                  <c:v>MM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D-4E11-822B-34884CF139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l">
                <a:rot lat="0" lon="0" rev="4200000"/>
              </a:lightRig>
            </a:scene3d>
            <a:sp3d prstMaterial="flat">
              <a:bevelT w="50800" h="63500" prst="riblet"/>
            </a:sp3d>
          </c:spPr>
          <c:invertIfNegative val="0"/>
          <c:cat>
            <c:strRef>
              <c:f>Sheet1!$A$2</c:f>
              <c:strCache>
                <c:ptCount val="1"/>
                <c:pt idx="0">
                  <c:v>MM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DD-4E11-822B-34884CF13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020778495"/>
        <c:axId val="1020779455"/>
        <c:axId val="1366612560"/>
      </c:bar3DChart>
      <c:catAx>
        <c:axId val="10207784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20779455"/>
        <c:crosses val="autoZero"/>
        <c:auto val="1"/>
        <c:lblAlgn val="ctr"/>
        <c:lblOffset val="100"/>
        <c:noMultiLvlLbl val="0"/>
      </c:catAx>
      <c:valAx>
        <c:axId val="1020779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0778495"/>
        <c:crosses val="autoZero"/>
        <c:crossBetween val="between"/>
      </c:valAx>
      <c:serAx>
        <c:axId val="1366612560"/>
        <c:scaling>
          <c:orientation val="minMax"/>
        </c:scaling>
        <c:delete val="1"/>
        <c:axPos val="b"/>
        <c:majorTickMark val="out"/>
        <c:minorTickMark val="none"/>
        <c:tickLblPos val="nextTo"/>
        <c:crossAx val="1020779455"/>
        <c:crosses val="autoZero"/>
      </c:ser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0.58877</cdr:x>
      <cdr:y>0.27443</cdr:y>
    </cdr:from>
    <cdr:to>
      <cdr:x>0.71388</cdr:x>
      <cdr:y>0.43016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900A6BB-FB42-6E37-FD0E-69BB84198796}"/>
            </a:ext>
          </a:extLst>
        </cdr:cNvPr>
        <cdr:cNvSpPr txBox="1"/>
      </cdr:nvSpPr>
      <cdr:spPr>
        <a:xfrm xmlns:a="http://schemas.openxmlformats.org/drawingml/2006/main">
          <a:off x="5589541" y="1611429"/>
          <a:ext cx="1187777" cy="914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3200" kern="1200" dirty="0"/>
            <a:t>UK </a:t>
          </a:r>
          <a:r>
            <a:rPr lang="en-US" sz="1800" kern="1200" dirty="0"/>
            <a:t>= 1000mm</a:t>
          </a:r>
          <a:endParaRPr lang="en-GB" sz="3200" kern="1200" dirty="0"/>
        </a:p>
      </cdr:txBody>
    </cdr:sp>
  </cdr:relSizeAnchor>
  <cdr:relSizeAnchor xmlns:cdr="http://schemas.openxmlformats.org/drawingml/2006/chartDrawing">
    <cdr:from>
      <cdr:x>0.3983</cdr:x>
      <cdr:y>0.70308</cdr:y>
    </cdr:from>
    <cdr:to>
      <cdr:x>0.64693</cdr:x>
      <cdr:y>0.7978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12DA0EB-6352-AE1A-4CD4-97319B3BAA5F}"/>
            </a:ext>
          </a:extLst>
        </cdr:cNvPr>
        <cdr:cNvSpPr txBox="1"/>
      </cdr:nvSpPr>
      <cdr:spPr>
        <a:xfrm xmlns:a="http://schemas.openxmlformats.org/drawingml/2006/main">
          <a:off x="3781310" y="4128403"/>
          <a:ext cx="2360388" cy="556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3200" kern="1200" dirty="0"/>
            <a:t>LIMA </a:t>
          </a:r>
          <a:r>
            <a:rPr lang="en-US" sz="1800" kern="1200" dirty="0"/>
            <a:t>= 5mm</a:t>
          </a:r>
          <a:endParaRPr lang="en-GB" sz="3200" kern="1200" dirty="0"/>
        </a:p>
      </cdr:txBody>
    </cdr:sp>
  </cdr:relSizeAnchor>
  <cdr:relSizeAnchor xmlns:cdr="http://schemas.openxmlformats.org/drawingml/2006/chartDrawing">
    <cdr:from>
      <cdr:x>0.03569</cdr:x>
      <cdr:y>0.49237</cdr:y>
    </cdr:from>
    <cdr:to>
      <cdr:x>0.09725</cdr:x>
      <cdr:y>0.53932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3A47F365-0A53-92FE-2ABD-F689D1F57125}"/>
            </a:ext>
          </a:extLst>
        </cdr:cNvPr>
        <cdr:cNvSpPr txBox="1"/>
      </cdr:nvSpPr>
      <cdr:spPr>
        <a:xfrm xmlns:a="http://schemas.openxmlformats.org/drawingml/2006/main">
          <a:off x="338811" y="2891118"/>
          <a:ext cx="584462" cy="2757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kern="1200" dirty="0"/>
            <a:t>mm</a:t>
          </a:r>
          <a:endParaRPr lang="en-GB" sz="1600" kern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41355-F42E-4BD6-9C26-F42265B8F51D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5F0AC-C682-4D0C-8F5D-98BC40B147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81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desert is living in hope, Romans says that the earth is groaning as in childbirth, we are groaning as in childbirth in anticipation of the return of the King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5F0AC-C682-4D0C-8F5D-98BC40B1473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30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Eva may be, Agne story definitely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5F0AC-C682-4D0C-8F5D-98BC40B1473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story 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5F0AC-C682-4D0C-8F5D-98BC40B1473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765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Rock BEFORE THEIR EYES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5F0AC-C682-4D0C-8F5D-98BC40B1473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380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Confess your need of 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5F0AC-C682-4D0C-8F5D-98BC40B1473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31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977BB-77BE-6074-1EB4-B77A1C8D3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FE89C9-E53E-35BA-FB36-B976EECB20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56BEEA-A364-6FBB-8DE1-6512A1C1E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Confess your need of Him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B108C-3B4E-2F5B-4D00-35F4373A6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5F0AC-C682-4D0C-8F5D-98BC40B1473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57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Apple of His eye,   Draw equals suck, Moses had to hit the rock – the Rock does not just give us water to sustain life, it is a place for nourishment, growth and development – a sweet place. When we decided no children, when Sue’s back was bad – it was a time to suck honey from the rock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5F0AC-C682-4D0C-8F5D-98BC40B1473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849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5F0AC-C682-4D0C-8F5D-98BC40B1473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60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760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40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956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848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552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42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93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492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972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451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087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9450E6A-1FC8-493A-A89B-843FD655BD62}" type="datetimeFigureOut">
              <a:rPr lang="en-GB" smtClean="0"/>
              <a:t>18/01/2025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8F3C695-5E7D-4347-8063-450224611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2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inbibleteaching.com/2020/03/04/turning-blessings-into-curses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nd in the desert">
            <a:extLst>
              <a:ext uri="{FF2B5EF4-FFF2-40B4-BE49-F238E27FC236}">
                <a16:creationId xmlns:a16="http://schemas.microsoft.com/office/drawing/2014/main" id="{F08CE42F-C388-E171-42E5-B304C69114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9EFEDE-914D-AF52-714A-51FE189C9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3737" y="3593432"/>
            <a:ext cx="7768073" cy="1195136"/>
          </a:xfrm>
        </p:spPr>
        <p:txBody>
          <a:bodyPr>
            <a:normAutofit/>
          </a:bodyPr>
          <a:lstStyle/>
          <a:p>
            <a:r>
              <a:rPr lang="en-GB" sz="6000" dirty="0">
                <a:solidFill>
                  <a:schemeClr val="tx1"/>
                </a:solidFill>
              </a:rPr>
              <a:t>LIVING IN THE DESERT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B1DED-C490-271B-5F73-53261D233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5453" y="4788568"/>
            <a:ext cx="7756356" cy="400939"/>
          </a:xfrm>
        </p:spPr>
        <p:txBody>
          <a:bodyPr>
            <a:normAutofit/>
          </a:bodyPr>
          <a:lstStyle/>
          <a:p>
            <a:endParaRPr lang="en-GB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431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uck driving down a road&#10;&#10;Description automatically generated">
            <a:extLst>
              <a:ext uri="{FF2B5EF4-FFF2-40B4-BE49-F238E27FC236}">
                <a16:creationId xmlns:a16="http://schemas.microsoft.com/office/drawing/2014/main" id="{FD94BB36-3987-E831-F30D-D1A787D0A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" r="1348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57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673929-9024-6753-FDD5-A58E1F3E5F12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Augusto and Claudia</a:t>
            </a:r>
          </a:p>
        </p:txBody>
      </p:sp>
      <p:pic>
        <p:nvPicPr>
          <p:cNvPr id="3" name="Picture 2" descr="A person and person smiling&#10;&#10;Description automatically generated">
            <a:extLst>
              <a:ext uri="{FF2B5EF4-FFF2-40B4-BE49-F238E27FC236}">
                <a16:creationId xmlns:a16="http://schemas.microsoft.com/office/drawing/2014/main" id="{C2359B2A-FDD6-98A0-80C5-90E3DD1EA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298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10562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E653C-F3EB-C77E-6817-B0AA17DAC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A truck driving down a road">
            <a:extLst>
              <a:ext uri="{FF2B5EF4-FFF2-40B4-BE49-F238E27FC236}">
                <a16:creationId xmlns:a16="http://schemas.microsoft.com/office/drawing/2014/main" id="{74E39E24-4945-FED4-260C-8BD5D6D86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6" r="19927"/>
          <a:stretch/>
        </p:blipFill>
        <p:spPr>
          <a:xfrm>
            <a:off x="287826" y="1862498"/>
            <a:ext cx="5803323" cy="38903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EDC7BE-F3B3-5313-37D1-8AD93CA379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5" r="15224" b="-3"/>
          <a:stretch/>
        </p:blipFill>
        <p:spPr>
          <a:xfrm>
            <a:off x="6100851" y="1862499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11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2763-09D9-4573-E2BF-E258298D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Rainfall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F6A13-E32C-D175-8CB7-2BBB7D07A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65E7362-0A62-163E-C05F-29482C11FD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7228487"/>
              </p:ext>
            </p:extLst>
          </p:nvPr>
        </p:nvGraphicFramePr>
        <p:xfrm>
          <a:off x="1452282" y="537882"/>
          <a:ext cx="9493624" cy="5871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4643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2FBBF-A38E-B1A5-CE74-0C46A19BC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live in a Spiritual Desert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4DFCA-1EEB-2CE9-90C0-0B153E13C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95" y="1877569"/>
            <a:ext cx="10773578" cy="4689686"/>
          </a:xfrm>
        </p:spPr>
        <p:txBody>
          <a:bodyPr>
            <a:normAutofit/>
          </a:bodyPr>
          <a:lstStyle/>
          <a:p>
            <a:r>
              <a:rPr lang="en-GB" sz="2400" dirty="0"/>
              <a:t>Nothing can satisfy</a:t>
            </a:r>
          </a:p>
          <a:p>
            <a:endParaRPr lang="en-GB" sz="2400" dirty="0"/>
          </a:p>
          <a:p>
            <a:r>
              <a:rPr lang="en-GB" sz="2400" dirty="0"/>
              <a:t>Creation living under God’s curse  Romans 8:20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The world around us is under the control of the evil one 1 John 5:19</a:t>
            </a:r>
          </a:p>
          <a:p>
            <a:endParaRPr lang="en-GB" sz="2400" dirty="0"/>
          </a:p>
          <a:p>
            <a:r>
              <a:rPr lang="en-GB" sz="2400" dirty="0"/>
              <a:t>Who’s purpose is to steal, kill and destroy John 10:10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08322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2B996-0BA4-B303-8703-E60915915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b="1" dirty="0"/>
              <a:t>Jesus is the source of life in the desert</a:t>
            </a:r>
            <a:br>
              <a:rPr lang="en-GB" sz="480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A84D9-BA0F-2CBE-EEA1-A833A18BE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baseline="30000" dirty="0"/>
              <a:t>10</a:t>
            </a:r>
            <a:r>
              <a:rPr lang="en-GB" sz="3600" dirty="0"/>
              <a:t> I (Jesus) came that they may have life, and have it abundantly. </a:t>
            </a:r>
            <a:r>
              <a:rPr lang="en-GB" sz="2800" dirty="0"/>
              <a:t>John 10:10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462382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DF554-3E8E-0B8E-0CF6-48E55B96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Losing sight of God in the Desert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CECCB-562F-3B14-E329-2EF8AAD35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1679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Numbers 20: 1 – 5</a:t>
            </a:r>
          </a:p>
          <a:p>
            <a:pPr marL="0" indent="0">
              <a:buNone/>
            </a:pPr>
            <a:r>
              <a:rPr lang="en-GB" sz="2400" dirty="0"/>
              <a:t>​</a:t>
            </a:r>
            <a:r>
              <a:rPr lang="en-GB" sz="2400" baseline="30000" dirty="0"/>
              <a:t>1</a:t>
            </a:r>
            <a:r>
              <a:rPr lang="en-GB" sz="2400" dirty="0"/>
              <a:t> In the first month the whole Israelite community arrived at the Desert of Zin, and they stayed at Kadesh. There Miriam died and was buried.</a:t>
            </a:r>
            <a:br>
              <a:rPr lang="en-GB" sz="2400" dirty="0"/>
            </a:br>
            <a:r>
              <a:rPr lang="en-GB" sz="2400" baseline="30000" dirty="0"/>
              <a:t>2</a:t>
            </a:r>
            <a:r>
              <a:rPr lang="en-GB" sz="2400" dirty="0"/>
              <a:t> Now there was no water for the community, and the people gathered in opposition to Moses and Aaron. </a:t>
            </a:r>
            <a:r>
              <a:rPr lang="en-GB" sz="2400" baseline="30000" dirty="0"/>
              <a:t>3</a:t>
            </a:r>
            <a:r>
              <a:rPr lang="en-GB" sz="2400" dirty="0"/>
              <a:t> They quarrelled with Moses and said, “If only we had died when our brothers fell dead before the LORD! </a:t>
            </a:r>
            <a:r>
              <a:rPr lang="en-GB" sz="2400" baseline="30000" dirty="0"/>
              <a:t>4</a:t>
            </a:r>
            <a:r>
              <a:rPr lang="en-GB" sz="2400" dirty="0"/>
              <a:t> Why did you bring the LORD’s community into this wilderness, that we and our livestock should die here? </a:t>
            </a:r>
            <a:r>
              <a:rPr lang="en-GB" sz="2400" baseline="30000" dirty="0"/>
              <a:t>5</a:t>
            </a:r>
            <a:r>
              <a:rPr lang="en-GB" sz="2400" dirty="0"/>
              <a:t> Why did you bring us up out of Egypt to this terrible place? It has no grain or figs, grapevines or pomegranates. And there is no water to drink! ”</a:t>
            </a:r>
          </a:p>
        </p:txBody>
      </p:sp>
    </p:spTree>
    <p:extLst>
      <p:ext uri="{BB962C8B-B14F-4D97-AF65-F5344CB8AC3E}">
        <p14:creationId xmlns:p14="http://schemas.microsoft.com/office/powerpoint/2010/main" val="161848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B49B6-B561-D704-3F6D-948119F2D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00722"/>
            <a:ext cx="10058400" cy="1371600"/>
          </a:xfrm>
        </p:spPr>
        <p:txBody>
          <a:bodyPr/>
          <a:lstStyle/>
          <a:p>
            <a:r>
              <a:rPr lang="en-GB" dirty="0"/>
              <a:t>Losing Sight of God in the Desert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001C1-820E-5865-6B5D-3AA8B5B2F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322"/>
            <a:ext cx="10515600" cy="4793210"/>
          </a:xfrm>
        </p:spPr>
        <p:txBody>
          <a:bodyPr>
            <a:normAutofit fontScale="92500" lnSpcReduction="20000"/>
          </a:bodyPr>
          <a:lstStyle/>
          <a:p>
            <a:r>
              <a:rPr lang="en-GB" sz="2600" dirty="0"/>
              <a:t>Time of disappointment and disillusionment</a:t>
            </a:r>
          </a:p>
          <a:p>
            <a:endParaRPr lang="en-GB" sz="2600" dirty="0"/>
          </a:p>
          <a:p>
            <a:r>
              <a:rPr lang="en-GB" sz="2600" dirty="0"/>
              <a:t>Time of Grief (Miriam – Moses’ sister dies)</a:t>
            </a:r>
          </a:p>
          <a:p>
            <a:endParaRPr lang="en-GB" sz="2600" dirty="0"/>
          </a:p>
          <a:p>
            <a:r>
              <a:rPr lang="en-GB" sz="2600" dirty="0"/>
              <a:t>Loss of hope</a:t>
            </a:r>
          </a:p>
          <a:p>
            <a:endParaRPr lang="en-GB" sz="2600" dirty="0"/>
          </a:p>
          <a:p>
            <a:r>
              <a:rPr lang="en-GB" sz="2600" dirty="0"/>
              <a:t>Promises unfulfilled -  Exodus 3:8</a:t>
            </a:r>
          </a:p>
          <a:p>
            <a:endParaRPr lang="en-GB" sz="2600" dirty="0"/>
          </a:p>
          <a:p>
            <a:r>
              <a:rPr lang="en-GB" sz="2600" dirty="0"/>
              <a:t>Needs not seemingly met</a:t>
            </a:r>
          </a:p>
          <a:p>
            <a:endParaRPr lang="en-GB" sz="2600" dirty="0"/>
          </a:p>
          <a:p>
            <a:r>
              <a:rPr lang="en-GB" sz="2600" dirty="0"/>
              <a:t>Grumbling and Complaining</a:t>
            </a:r>
          </a:p>
          <a:p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63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2D487-A761-7321-0308-616A0170A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God is in the Desert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799B0-68EF-C9A1-72EA-ACB84E738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God met Moses in the Desert</a:t>
            </a:r>
          </a:p>
          <a:p>
            <a:pPr marL="0" indent="0">
              <a:buNone/>
            </a:pPr>
            <a:r>
              <a:rPr lang="en-GB" sz="2400" baseline="30000" dirty="0"/>
              <a:t>1</a:t>
            </a:r>
            <a:r>
              <a:rPr lang="en-GB" sz="2400" dirty="0"/>
              <a:t> Now Moses was tending the flock of Jethro his father-in-law, the priest of Midian, and he led the flock to the far side of the wilderness and came to Horeb, the mountain of God. </a:t>
            </a:r>
            <a:r>
              <a:rPr lang="en-GB" sz="2400" baseline="30000" dirty="0"/>
              <a:t>2</a:t>
            </a:r>
            <a:r>
              <a:rPr lang="en-GB" sz="2400" dirty="0"/>
              <a:t> There the angel of the LORD appeared to him in flames of fire from within a bush Exodus 3:1-2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God met us when we were in the Desert</a:t>
            </a:r>
          </a:p>
        </p:txBody>
      </p:sp>
    </p:spTree>
    <p:extLst>
      <p:ext uri="{BB962C8B-B14F-4D97-AF65-F5344CB8AC3E}">
        <p14:creationId xmlns:p14="http://schemas.microsoft.com/office/powerpoint/2010/main" val="1428209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70A79-2019-84C8-541F-6042C6E2B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God is in the Desert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E99A2-F718-5BCC-C7DF-E1F3905B2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God wants us to be totally dependent on Him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The desert is a place where we cannot survive without God. When we are in the Desert we either turn to Him or we die</a:t>
            </a:r>
          </a:p>
          <a:p>
            <a:endParaRPr lang="en-GB" sz="2400" dirty="0"/>
          </a:p>
          <a:p>
            <a:r>
              <a:rPr lang="en-GB" sz="2400" dirty="0"/>
              <a:t>He wants us to grow and thrive in the Desert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481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4C019-641B-575E-CF1C-A8EBCBB10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E92F-5998-AFD4-2484-15C532EA5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aseline="30000" dirty="0"/>
              <a:t>8 </a:t>
            </a:r>
            <a:r>
              <a:rPr lang="en-GB" sz="2400" dirty="0"/>
              <a:t>Speak to that rock “before their eyes” and it will pour out its water. </a:t>
            </a:r>
          </a:p>
          <a:p>
            <a:pPr marL="0" indent="0">
              <a:buNone/>
            </a:pPr>
            <a:r>
              <a:rPr lang="en-GB" sz="2400" baseline="30000" dirty="0"/>
              <a:t> 11</a:t>
            </a:r>
            <a:r>
              <a:rPr lang="en-GB" sz="2400" dirty="0"/>
              <a:t> Then Moses raised his arm and struck the rock twice with his staff. Water gushed out, and the community and their livestock drank. Numbers 20:8,11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3894375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CAC27-9B80-38EC-74D3-6F629F8FB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There was a Rock</a:t>
            </a:r>
          </a:p>
        </p:txBody>
      </p:sp>
      <p:pic>
        <p:nvPicPr>
          <p:cNvPr id="5" name="Content Placeholder 4" descr="A large rock formation in the middle of a field">
            <a:extLst>
              <a:ext uri="{FF2B5EF4-FFF2-40B4-BE49-F238E27FC236}">
                <a16:creationId xmlns:a16="http://schemas.microsoft.com/office/drawing/2014/main" id="{CCD7A0FC-FB00-14A4-F41A-CAD81024A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16" y="885073"/>
            <a:ext cx="6780700" cy="508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96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F753D-4DF4-C93E-DEB8-BDEBC8E70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9E9273-EC39-4D91-81D2-9E2DC0258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waterfall in the middle of a rocky area&#10;&#10;Description automatically generated">
            <a:extLst>
              <a:ext uri="{FF2B5EF4-FFF2-40B4-BE49-F238E27FC236}">
                <a16:creationId xmlns:a16="http://schemas.microsoft.com/office/drawing/2014/main" id="{03A5841A-F1EB-0DFB-FAF4-514454ECE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26" b="3"/>
          <a:stretch/>
        </p:blipFill>
        <p:spPr>
          <a:xfrm rot="5400000">
            <a:off x="703460" y="751821"/>
            <a:ext cx="5415552" cy="5367165"/>
          </a:xfrm>
          <a:prstGeom prst="rect">
            <a:avLst/>
          </a:prstGeom>
        </p:spPr>
      </p:pic>
      <p:sp>
        <p:nvSpPr>
          <p:cNvPr id="26" name="Content Placeholder 12">
            <a:extLst>
              <a:ext uri="{FF2B5EF4-FFF2-40B4-BE49-F238E27FC236}">
                <a16:creationId xmlns:a16="http://schemas.microsoft.com/office/drawing/2014/main" id="{E4788F00-5C58-F694-AEA0-DF2D3472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/>
              <a:t>God was in the Rock “before their eyes”</a:t>
            </a:r>
          </a:p>
        </p:txBody>
      </p:sp>
    </p:spTree>
    <p:extLst>
      <p:ext uri="{BB962C8B-B14F-4D97-AF65-F5344CB8AC3E}">
        <p14:creationId xmlns:p14="http://schemas.microsoft.com/office/powerpoint/2010/main" val="1659501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5B9FD-DC57-66D4-1503-012DCD84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Seeing God Right Before our Eyes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8268-53E8-D31A-5CCD-552EA1F80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If God is “before our eyes in the desert” why don’t we always see Him?</a:t>
            </a:r>
          </a:p>
          <a:p>
            <a:r>
              <a:rPr lang="en-GB" sz="2400" dirty="0"/>
              <a:t>Distracted</a:t>
            </a:r>
          </a:p>
          <a:p>
            <a:r>
              <a:rPr lang="en-GB" sz="2400" dirty="0"/>
              <a:t>Consumed with other things</a:t>
            </a:r>
          </a:p>
          <a:p>
            <a:r>
              <a:rPr lang="en-GB" sz="2400" dirty="0"/>
              <a:t>Trying to find our own way and resolve it ourselves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6968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ECA7B-D75F-0FE7-C915-12BD9CEBE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can we find Him?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D97F0-EA71-2C91-5470-2B234EC43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141" y="1781020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sz="2400" baseline="30000" dirty="0"/>
              <a:t>20</a:t>
            </a:r>
            <a:r>
              <a:rPr lang="en-GB" sz="2400" dirty="0"/>
              <a:t> For where two or three gather in my name, there am I with them. Matthew 18:20</a:t>
            </a:r>
          </a:p>
          <a:p>
            <a:r>
              <a:rPr lang="en-GB" sz="2400" baseline="30000" dirty="0"/>
              <a:t>18</a:t>
            </a:r>
            <a:r>
              <a:rPr lang="en-GB" sz="2400" dirty="0"/>
              <a:t> Open my eyes, that I may see</a:t>
            </a:r>
            <a:br>
              <a:rPr lang="en-GB" sz="2400" dirty="0"/>
            </a:br>
            <a:r>
              <a:rPr lang="en-GB" sz="2400" dirty="0"/>
              <a:t>Wondrous things from Your law. Psalms 119:18</a:t>
            </a:r>
          </a:p>
          <a:p>
            <a:r>
              <a:rPr lang="en-GB" sz="2400" baseline="30000" dirty="0"/>
              <a:t>5</a:t>
            </a:r>
            <a:r>
              <a:rPr lang="en-GB" sz="2400" dirty="0"/>
              <a:t> Why am I discouraged?</a:t>
            </a:r>
            <a:br>
              <a:rPr lang="en-GB" sz="2400" dirty="0"/>
            </a:br>
            <a:r>
              <a:rPr lang="en-GB" sz="2400" dirty="0"/>
              <a:t>Why is my heart so sad?</a:t>
            </a:r>
            <a:br>
              <a:rPr lang="en-GB" sz="2400" dirty="0"/>
            </a:br>
            <a:r>
              <a:rPr lang="en-GB" sz="2400" dirty="0"/>
              <a:t>I will put my hope in God!</a:t>
            </a:r>
            <a:br>
              <a:rPr lang="en-GB" sz="2400" dirty="0"/>
            </a:br>
            <a:r>
              <a:rPr lang="en-GB" sz="2400" dirty="0"/>
              <a:t>I will praise him again—</a:t>
            </a:r>
            <a:br>
              <a:rPr lang="en-GB" sz="2400" dirty="0"/>
            </a:br>
            <a:r>
              <a:rPr lang="en-GB" sz="2400" dirty="0"/>
              <a:t>my Savior and my God! Psalms 43:5</a:t>
            </a:r>
          </a:p>
        </p:txBody>
      </p:sp>
    </p:spTree>
    <p:extLst>
      <p:ext uri="{BB962C8B-B14F-4D97-AF65-F5344CB8AC3E}">
        <p14:creationId xmlns:p14="http://schemas.microsoft.com/office/powerpoint/2010/main" val="2864272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4F2C1-8D9C-12FA-CA69-50426A645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FAD05-D569-F5EB-1362-5D45967C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can we find Him?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030A5-90D3-A156-B509-C37C42D52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937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sz="2400" dirty="0"/>
              <a:t>Meet and Share Life together</a:t>
            </a:r>
          </a:p>
          <a:p>
            <a:endParaRPr lang="en-GB" sz="2400" b="1" dirty="0"/>
          </a:p>
          <a:p>
            <a:r>
              <a:rPr lang="en-GB" sz="2400" dirty="0"/>
              <a:t>Engage regularly with His Word</a:t>
            </a:r>
          </a:p>
          <a:p>
            <a:endParaRPr lang="en-GB" sz="2400" b="1" dirty="0"/>
          </a:p>
          <a:p>
            <a:r>
              <a:rPr lang="en-GB" sz="2400" dirty="0"/>
              <a:t>Express Thankfulness and Praise to Him</a:t>
            </a:r>
          </a:p>
        </p:txBody>
      </p:sp>
    </p:spTree>
    <p:extLst>
      <p:ext uri="{BB962C8B-B14F-4D97-AF65-F5344CB8AC3E}">
        <p14:creationId xmlns:p14="http://schemas.microsoft.com/office/powerpoint/2010/main" val="1340766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826F-EC02-5C55-A2D6-C2FA3372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en-GB" dirty="0"/>
              <a:t>More than Just a rescue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GB"/>
          </a:p>
        </p:txBody>
      </p:sp>
      <p:pic>
        <p:nvPicPr>
          <p:cNvPr id="9" name="Content Placeholder 8" descr="A person pouring honey into a jar">
            <a:extLst>
              <a:ext uri="{FF2B5EF4-FFF2-40B4-BE49-F238E27FC236}">
                <a16:creationId xmlns:a16="http://schemas.microsoft.com/office/drawing/2014/main" id="{499F4AE9-E7D1-F2EA-FE91-34D44E69B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623" r="23352" b="-1"/>
          <a:stretch/>
        </p:blipFill>
        <p:spPr>
          <a:xfrm>
            <a:off x="407432" y="419292"/>
            <a:ext cx="5522976" cy="6053328"/>
          </a:xfrm>
          <a:prstGeom prst="rect">
            <a:avLst/>
          </a:prstGeom>
        </p:spPr>
      </p:pic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BF4C9132-6205-309A-C5E1-88BF53E76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96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/>
              <a:t>There is “HONEY” in the Rock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07B03E-8B0D-9650-1489-24A93443069B}"/>
              </a:ext>
            </a:extLst>
          </p:cNvPr>
          <p:cNvSpPr txBox="1"/>
          <p:nvPr/>
        </p:nvSpPr>
        <p:spPr>
          <a:xfrm>
            <a:off x="3079948" y="6272565"/>
            <a:ext cx="285046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plainbibleteaching.com/2020/03/04/turning-blessings-into-curse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41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7558-1927-F6D8-E88C-585B9935B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52016"/>
            <a:ext cx="10058400" cy="1371600"/>
          </a:xfrm>
        </p:spPr>
        <p:txBody>
          <a:bodyPr/>
          <a:lstStyle/>
          <a:p>
            <a:r>
              <a:rPr lang="en-GB" dirty="0"/>
              <a:t>More than a rescue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F9D73-71AB-23AB-5F59-2F406D917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393902"/>
            <a:ext cx="10058400" cy="49176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1900" b="1" dirty="0"/>
              <a:t>Deuteronomy 32:10,13</a:t>
            </a:r>
          </a:p>
          <a:p>
            <a:r>
              <a:rPr lang="en-GB" sz="2800" baseline="30000" dirty="0"/>
              <a:t>10</a:t>
            </a:r>
            <a:r>
              <a:rPr lang="en-GB" sz="2800" dirty="0"/>
              <a:t> "He (God) found him (Jacob) in a desert land</a:t>
            </a:r>
            <a:br>
              <a:rPr lang="en-GB" sz="2800" dirty="0"/>
            </a:br>
            <a:r>
              <a:rPr lang="en-GB" sz="2800" dirty="0"/>
              <a:t>and in the wasteland, a howling wilderness;</a:t>
            </a:r>
            <a:br>
              <a:rPr lang="en-GB" sz="2800" dirty="0"/>
            </a:br>
            <a:r>
              <a:rPr lang="en-GB" sz="2800" dirty="0"/>
              <a:t>He encircled him, He instructed him,</a:t>
            </a:r>
            <a:br>
              <a:rPr lang="en-GB" sz="2800" dirty="0"/>
            </a:br>
            <a:r>
              <a:rPr lang="en-GB" sz="2800" dirty="0"/>
              <a:t>He kept him as the apple of His eye. Deuteronomy 32:10</a:t>
            </a:r>
          </a:p>
          <a:p>
            <a:r>
              <a:rPr lang="en-GB" sz="2800" baseline="30000" dirty="0"/>
              <a:t>13</a:t>
            </a:r>
            <a:r>
              <a:rPr lang="en-GB" sz="2800" dirty="0"/>
              <a:t> "He made him ride in the heights of the earth,</a:t>
            </a:r>
            <a:br>
              <a:rPr lang="en-GB" sz="2800" dirty="0"/>
            </a:br>
            <a:r>
              <a:rPr lang="en-GB" sz="2800" dirty="0"/>
              <a:t>That he might eat the produce of the fields;</a:t>
            </a:r>
            <a:br>
              <a:rPr lang="en-GB" sz="2800" dirty="0"/>
            </a:br>
            <a:r>
              <a:rPr lang="en-GB" sz="2800" dirty="0"/>
              <a:t>He made him draw honey from the rock,</a:t>
            </a:r>
            <a:br>
              <a:rPr lang="en-GB" sz="2800" dirty="0"/>
            </a:br>
            <a:r>
              <a:rPr lang="en-GB" sz="2800" dirty="0"/>
              <a:t>And oil from the flinty rock; </a:t>
            </a:r>
          </a:p>
          <a:p>
            <a:pPr marL="0" indent="0">
              <a:buNone/>
            </a:pPr>
            <a:r>
              <a:rPr lang="en-GB" sz="1900" b="1" dirty="0"/>
              <a:t>Psalm 81:16</a:t>
            </a:r>
          </a:p>
          <a:p>
            <a:r>
              <a:rPr lang="en-GB" sz="3000" dirty="0"/>
              <a:t>But you would be fed with the finest of wheat; </a:t>
            </a:r>
            <a:br>
              <a:rPr lang="en-GB" sz="3000" dirty="0"/>
            </a:br>
            <a:r>
              <a:rPr lang="en-GB" sz="3000" dirty="0"/>
              <a:t>with honey from the rock I would satisfy you</a:t>
            </a:r>
          </a:p>
        </p:txBody>
      </p:sp>
    </p:spTree>
    <p:extLst>
      <p:ext uri="{BB962C8B-B14F-4D97-AF65-F5344CB8AC3E}">
        <p14:creationId xmlns:p14="http://schemas.microsoft.com/office/powerpoint/2010/main" val="744082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555CE-FC9A-06CC-B4AB-C2FE26DA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F9341-1320-CD0F-86B3-9E96A0A52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65412"/>
            <a:ext cx="10058400" cy="46138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sz="3800" dirty="0"/>
              <a:t>Do you feel lost in the Desert?</a:t>
            </a:r>
          </a:p>
          <a:p>
            <a:endParaRPr lang="en-GB" sz="3800" dirty="0"/>
          </a:p>
          <a:p>
            <a:r>
              <a:rPr lang="en-GB" sz="3800" dirty="0"/>
              <a:t>God is here before our eyes :- we are</a:t>
            </a:r>
          </a:p>
          <a:p>
            <a:pPr lvl="1"/>
            <a:r>
              <a:rPr lang="en-GB" sz="3800" dirty="0"/>
              <a:t> Gathered</a:t>
            </a:r>
          </a:p>
          <a:p>
            <a:pPr lvl="1"/>
            <a:r>
              <a:rPr lang="en-GB" sz="3800" dirty="0"/>
              <a:t>Focussed on His word</a:t>
            </a:r>
          </a:p>
          <a:p>
            <a:pPr lvl="1"/>
            <a:r>
              <a:rPr lang="en-GB" sz="3800" dirty="0"/>
              <a:t>Praising His name</a:t>
            </a:r>
          </a:p>
          <a:p>
            <a:pPr marL="0" indent="0">
              <a:buNone/>
            </a:pPr>
            <a:endParaRPr lang="en-GB" sz="2600" dirty="0"/>
          </a:p>
          <a:p>
            <a:pPr marL="0" indent="0" algn="ctr">
              <a:buNone/>
            </a:pPr>
            <a:r>
              <a:rPr lang="en-GB" sz="2600" b="1" dirty="0"/>
              <a:t>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6234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rson standing on large sandstones">
            <a:extLst>
              <a:ext uri="{FF2B5EF4-FFF2-40B4-BE49-F238E27FC236}">
                <a16:creationId xmlns:a16="http://schemas.microsoft.com/office/drawing/2014/main" id="{B139095F-445B-4C5F-6298-D74A9579BE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0604" b="480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ACD9E4-DB54-BBED-9F2B-9C7565969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en-GB" dirty="0"/>
              <a:t>A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7DC94-25F3-CADA-CACB-F48343FEE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931920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Are you lost in the Desert and need God to reveal Himself to you?</a:t>
            </a:r>
          </a:p>
          <a:p>
            <a:endParaRPr lang="en-GB" sz="2800" dirty="0"/>
          </a:p>
          <a:p>
            <a:r>
              <a:rPr lang="en-GB" sz="2800" dirty="0"/>
              <a:t>Where do you need to stop complaining and ask God for help?</a:t>
            </a:r>
          </a:p>
          <a:p>
            <a:endParaRPr lang="en-GB" sz="2800" dirty="0"/>
          </a:p>
          <a:p>
            <a:r>
              <a:rPr lang="en-GB" sz="2800" dirty="0"/>
              <a:t>What is the “honey” God wants you to draw from Him, and what changes do you need to make to do it?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634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605</TotalTime>
  <Words>959</Words>
  <Application>Microsoft Office PowerPoint</Application>
  <PresentationFormat>Widescreen</PresentationFormat>
  <Paragraphs>111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Century Gothic</vt:lpstr>
      <vt:lpstr>Garamond</vt:lpstr>
      <vt:lpstr>Savon</vt:lpstr>
      <vt:lpstr>LIVING IN THE DESERT</vt:lpstr>
      <vt:lpstr>PowerPoint Presentation</vt:lpstr>
      <vt:lpstr>PowerPoint Presentation</vt:lpstr>
      <vt:lpstr>PowerPoint Presentation</vt:lpstr>
      <vt:lpstr>Annual Rainfall</vt:lpstr>
      <vt:lpstr>We live in a Spiritual Desert</vt:lpstr>
      <vt:lpstr>Jesus is the source of life in the desert </vt:lpstr>
      <vt:lpstr>Losing sight of God in the Desert</vt:lpstr>
      <vt:lpstr>Losing Sight of God in the Desert</vt:lpstr>
      <vt:lpstr>God is in the Desert</vt:lpstr>
      <vt:lpstr>God is in the Desert</vt:lpstr>
      <vt:lpstr>The Rock</vt:lpstr>
      <vt:lpstr>There was a Rock</vt:lpstr>
      <vt:lpstr>PowerPoint Presentation</vt:lpstr>
      <vt:lpstr>Seeing God Right Before our Eyes</vt:lpstr>
      <vt:lpstr>Where can we find Him?</vt:lpstr>
      <vt:lpstr>Where can we find Him?</vt:lpstr>
      <vt:lpstr>More than Just a rescue</vt:lpstr>
      <vt:lpstr>More than a rescue</vt:lpstr>
      <vt:lpstr>PowerPoint Presentation</vt:lpstr>
      <vt:lpstr>A 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and Sue Griffin</dc:creator>
  <cp:lastModifiedBy>Richard and Sue Griffin</cp:lastModifiedBy>
  <cp:revision>1</cp:revision>
  <dcterms:created xsi:type="dcterms:W3CDTF">2025-01-15T14:31:25Z</dcterms:created>
  <dcterms:modified xsi:type="dcterms:W3CDTF">2025-01-18T14:03:48Z</dcterms:modified>
</cp:coreProperties>
</file>