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14"/>
  </p:notesMasterIdLst>
  <p:handoutMasterIdLst>
    <p:handoutMasterId r:id="rId15"/>
  </p:handoutMasterIdLst>
  <p:sldIdLst>
    <p:sldId id="256" r:id="rId2"/>
    <p:sldId id="257" r:id="rId3"/>
    <p:sldId id="258" r:id="rId4"/>
    <p:sldId id="266" r:id="rId5"/>
    <p:sldId id="261" r:id="rId6"/>
    <p:sldId id="262" r:id="rId7"/>
    <p:sldId id="264" r:id="rId8"/>
    <p:sldId id="259" r:id="rId9"/>
    <p:sldId id="263" r:id="rId10"/>
    <p:sldId id="260" r:id="rId11"/>
    <p:sldId id="265" r:id="rId12"/>
    <p:sldId id="267" r:id="rId13"/>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75244-AF3D-43AD-8FFE-B2C3278B2961}" v="476" dt="2023-11-18T16:58:18.855"/>
    <p1510:client id="{B79F8A28-05FB-7947-B8CF-128B21F43117}" v="19" dt="2023-11-18T17:24:10.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07" d="100"/>
          <a:sy n="107" d="100"/>
        </p:scale>
        <p:origin x="736" y="1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3E7FD4-808C-400D-9359-74DBF9FEE950}"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E1E85B48-3E44-481A-A0B4-0D43224FAD95}">
      <dgm:prSet/>
      <dgm:spPr/>
      <dgm:t>
        <a:bodyPr/>
        <a:lstStyle/>
        <a:p>
          <a:pPr rtl="0"/>
          <a:r>
            <a:rPr lang="en-GB"/>
            <a:t>Is our first thought </a:t>
          </a:r>
          <a:r>
            <a:rPr lang="en-GB">
              <a:latin typeface="Calibri Light" panose="020F0302020204030204"/>
            </a:rPr>
            <a:t>'what</a:t>
          </a:r>
          <a:r>
            <a:rPr lang="en-GB"/>
            <a:t> does God want</a:t>
          </a:r>
          <a:r>
            <a:rPr lang="en-GB">
              <a:latin typeface="Calibri Light" panose="020F0302020204030204"/>
            </a:rPr>
            <a:t>?'?</a:t>
          </a:r>
          <a:endParaRPr lang="en-US"/>
        </a:p>
      </dgm:t>
    </dgm:pt>
    <dgm:pt modelId="{7DE17E9B-7489-4416-9341-1E872A6CC071}" type="parTrans" cxnId="{FF425C26-CBF9-4DC3-9906-2170A8291802}">
      <dgm:prSet/>
      <dgm:spPr/>
      <dgm:t>
        <a:bodyPr/>
        <a:lstStyle/>
        <a:p>
          <a:endParaRPr lang="en-US"/>
        </a:p>
      </dgm:t>
    </dgm:pt>
    <dgm:pt modelId="{5F223B95-0AF8-477C-8B5C-AA7F1D814055}" type="sibTrans" cxnId="{FF425C26-CBF9-4DC3-9906-2170A8291802}">
      <dgm:prSet/>
      <dgm:spPr/>
      <dgm:t>
        <a:bodyPr/>
        <a:lstStyle/>
        <a:p>
          <a:endParaRPr lang="en-US"/>
        </a:p>
      </dgm:t>
    </dgm:pt>
    <dgm:pt modelId="{CE1B93AF-6CE4-4E3F-AC9D-1C9B64051C57}">
      <dgm:prSet/>
      <dgm:spPr/>
      <dgm:t>
        <a:bodyPr/>
        <a:lstStyle/>
        <a:p>
          <a:pPr rtl="0"/>
          <a:r>
            <a:rPr lang="en-GB"/>
            <a:t>Do we need </a:t>
          </a:r>
          <a:r>
            <a:rPr lang="en-GB">
              <a:latin typeface="Calibri Light" panose="020F0302020204030204"/>
            </a:rPr>
            <a:t>our hope renewed?</a:t>
          </a:r>
          <a:endParaRPr lang="en-US"/>
        </a:p>
      </dgm:t>
    </dgm:pt>
    <dgm:pt modelId="{816FB5EB-5DE3-4863-8857-F9C6BC5E8AA1}" type="parTrans" cxnId="{C3698435-28EF-4B28-955B-CB46F34A78AB}">
      <dgm:prSet/>
      <dgm:spPr/>
      <dgm:t>
        <a:bodyPr/>
        <a:lstStyle/>
        <a:p>
          <a:endParaRPr lang="en-US"/>
        </a:p>
      </dgm:t>
    </dgm:pt>
    <dgm:pt modelId="{0AA39D4C-21C3-4B4E-9F23-04ABD1732F6A}" type="sibTrans" cxnId="{C3698435-28EF-4B28-955B-CB46F34A78AB}">
      <dgm:prSet/>
      <dgm:spPr/>
      <dgm:t>
        <a:bodyPr/>
        <a:lstStyle/>
        <a:p>
          <a:endParaRPr lang="en-US"/>
        </a:p>
      </dgm:t>
    </dgm:pt>
    <dgm:pt modelId="{494B1374-32CE-43B0-BB4A-822CC9BEF3F0}">
      <dgm:prSet/>
      <dgm:spPr/>
      <dgm:t>
        <a:bodyPr/>
        <a:lstStyle/>
        <a:p>
          <a:r>
            <a:rPr lang="en-GB"/>
            <a:t>Do we need to ask for boldness like Shemaiah to witness to those around us?</a:t>
          </a:r>
          <a:endParaRPr lang="en-US"/>
        </a:p>
      </dgm:t>
    </dgm:pt>
    <dgm:pt modelId="{C9A33B00-BEF1-480F-8C77-22F2170B472A}" type="parTrans" cxnId="{8452A25D-48BB-434E-B262-36097BDAAD67}">
      <dgm:prSet/>
      <dgm:spPr/>
      <dgm:t>
        <a:bodyPr/>
        <a:lstStyle/>
        <a:p>
          <a:endParaRPr lang="en-US"/>
        </a:p>
      </dgm:t>
    </dgm:pt>
    <dgm:pt modelId="{29E65B4A-1AE7-4E6A-A126-DB71AEDE5091}" type="sibTrans" cxnId="{8452A25D-48BB-434E-B262-36097BDAAD67}">
      <dgm:prSet/>
      <dgm:spPr/>
      <dgm:t>
        <a:bodyPr/>
        <a:lstStyle/>
        <a:p>
          <a:endParaRPr lang="en-US"/>
        </a:p>
      </dgm:t>
    </dgm:pt>
    <dgm:pt modelId="{9B62EFEA-DC41-4493-8447-EC07B3724114}">
      <dgm:prSet/>
      <dgm:spPr/>
      <dgm:t>
        <a:bodyPr/>
        <a:lstStyle/>
        <a:p>
          <a:r>
            <a:rPr lang="en-GB"/>
            <a:t>Are we </a:t>
          </a:r>
          <a:r>
            <a:rPr lang="en-GB">
              <a:latin typeface="Calibri Light" panose="020F0302020204030204"/>
            </a:rPr>
            <a:t>pursuing</a:t>
          </a:r>
          <a:r>
            <a:rPr lang="en-GB"/>
            <a:t> comfort over God's best?</a:t>
          </a:r>
          <a:endParaRPr lang="en-US"/>
        </a:p>
      </dgm:t>
    </dgm:pt>
    <dgm:pt modelId="{5FBA7BD8-9BCB-481E-BA35-2D12DC0DCB6D}" type="parTrans" cxnId="{0C1EA719-2216-4162-BB72-56D2CCD031AE}">
      <dgm:prSet/>
      <dgm:spPr/>
      <dgm:t>
        <a:bodyPr/>
        <a:lstStyle/>
        <a:p>
          <a:endParaRPr lang="en-US"/>
        </a:p>
      </dgm:t>
    </dgm:pt>
    <dgm:pt modelId="{3EA7F070-92EE-4B1D-90A9-FF1AD5A5B7EF}" type="sibTrans" cxnId="{0C1EA719-2216-4162-BB72-56D2CCD031AE}">
      <dgm:prSet/>
      <dgm:spPr/>
      <dgm:t>
        <a:bodyPr/>
        <a:lstStyle/>
        <a:p>
          <a:endParaRPr lang="en-US"/>
        </a:p>
      </dgm:t>
    </dgm:pt>
    <dgm:pt modelId="{B5ED446B-C146-4CE9-AF2A-C1C102A9688F}" type="pres">
      <dgm:prSet presAssocID="{003E7FD4-808C-400D-9359-74DBF9FEE950}" presName="vert0" presStyleCnt="0">
        <dgm:presLayoutVars>
          <dgm:dir/>
          <dgm:animOne val="branch"/>
          <dgm:animLvl val="lvl"/>
        </dgm:presLayoutVars>
      </dgm:prSet>
      <dgm:spPr/>
    </dgm:pt>
    <dgm:pt modelId="{265542DF-7551-4DA4-A81C-BA2C5FB1657F}" type="pres">
      <dgm:prSet presAssocID="{E1E85B48-3E44-481A-A0B4-0D43224FAD95}" presName="thickLine" presStyleLbl="alignNode1" presStyleIdx="0" presStyleCnt="4"/>
      <dgm:spPr/>
    </dgm:pt>
    <dgm:pt modelId="{821BB3ED-B9FF-4FF2-BBD0-D4470703D5DA}" type="pres">
      <dgm:prSet presAssocID="{E1E85B48-3E44-481A-A0B4-0D43224FAD95}" presName="horz1" presStyleCnt="0"/>
      <dgm:spPr/>
    </dgm:pt>
    <dgm:pt modelId="{D1054717-5567-4189-9AE3-5F161681DAF4}" type="pres">
      <dgm:prSet presAssocID="{E1E85B48-3E44-481A-A0B4-0D43224FAD95}" presName="tx1" presStyleLbl="revTx" presStyleIdx="0" presStyleCnt="4"/>
      <dgm:spPr/>
    </dgm:pt>
    <dgm:pt modelId="{EE8FD652-26DC-4D22-919F-9D272FD42E1E}" type="pres">
      <dgm:prSet presAssocID="{E1E85B48-3E44-481A-A0B4-0D43224FAD95}" presName="vert1" presStyleCnt="0"/>
      <dgm:spPr/>
    </dgm:pt>
    <dgm:pt modelId="{748738B1-EDAD-4C71-930F-95B6E517B360}" type="pres">
      <dgm:prSet presAssocID="{CE1B93AF-6CE4-4E3F-AC9D-1C9B64051C57}" presName="thickLine" presStyleLbl="alignNode1" presStyleIdx="1" presStyleCnt="4"/>
      <dgm:spPr/>
    </dgm:pt>
    <dgm:pt modelId="{3043CB76-1C73-478F-B970-6AE69CE22650}" type="pres">
      <dgm:prSet presAssocID="{CE1B93AF-6CE4-4E3F-AC9D-1C9B64051C57}" presName="horz1" presStyleCnt="0"/>
      <dgm:spPr/>
    </dgm:pt>
    <dgm:pt modelId="{2689AEB5-BF19-4C13-BB0B-04C3535635DA}" type="pres">
      <dgm:prSet presAssocID="{CE1B93AF-6CE4-4E3F-AC9D-1C9B64051C57}" presName="tx1" presStyleLbl="revTx" presStyleIdx="1" presStyleCnt="4"/>
      <dgm:spPr/>
    </dgm:pt>
    <dgm:pt modelId="{1F49CE08-405F-40F2-98CC-DED6A5FE5C06}" type="pres">
      <dgm:prSet presAssocID="{CE1B93AF-6CE4-4E3F-AC9D-1C9B64051C57}" presName="vert1" presStyleCnt="0"/>
      <dgm:spPr/>
    </dgm:pt>
    <dgm:pt modelId="{BE6F6867-03DF-4006-B834-C825EB3A4726}" type="pres">
      <dgm:prSet presAssocID="{494B1374-32CE-43B0-BB4A-822CC9BEF3F0}" presName="thickLine" presStyleLbl="alignNode1" presStyleIdx="2" presStyleCnt="4"/>
      <dgm:spPr/>
    </dgm:pt>
    <dgm:pt modelId="{618F4F40-F420-4209-997B-8FF55B838783}" type="pres">
      <dgm:prSet presAssocID="{494B1374-32CE-43B0-BB4A-822CC9BEF3F0}" presName="horz1" presStyleCnt="0"/>
      <dgm:spPr/>
    </dgm:pt>
    <dgm:pt modelId="{A668DCE4-B1EB-4EAA-BCE5-49F9AE1D0FF3}" type="pres">
      <dgm:prSet presAssocID="{494B1374-32CE-43B0-BB4A-822CC9BEF3F0}" presName="tx1" presStyleLbl="revTx" presStyleIdx="2" presStyleCnt="4"/>
      <dgm:spPr/>
    </dgm:pt>
    <dgm:pt modelId="{EF235CF2-08B5-4915-BFCB-6F304B814FB8}" type="pres">
      <dgm:prSet presAssocID="{494B1374-32CE-43B0-BB4A-822CC9BEF3F0}" presName="vert1" presStyleCnt="0"/>
      <dgm:spPr/>
    </dgm:pt>
    <dgm:pt modelId="{3213AC5C-EBDA-4C9A-B36A-F885DA30430E}" type="pres">
      <dgm:prSet presAssocID="{9B62EFEA-DC41-4493-8447-EC07B3724114}" presName="thickLine" presStyleLbl="alignNode1" presStyleIdx="3" presStyleCnt="4"/>
      <dgm:spPr/>
    </dgm:pt>
    <dgm:pt modelId="{6D9199EC-E061-4DD8-9BA5-E1AE21C8CA6A}" type="pres">
      <dgm:prSet presAssocID="{9B62EFEA-DC41-4493-8447-EC07B3724114}" presName="horz1" presStyleCnt="0"/>
      <dgm:spPr/>
    </dgm:pt>
    <dgm:pt modelId="{B1EEDF43-2D4F-411B-B5B1-60F52EFEA0A6}" type="pres">
      <dgm:prSet presAssocID="{9B62EFEA-DC41-4493-8447-EC07B3724114}" presName="tx1" presStyleLbl="revTx" presStyleIdx="3" presStyleCnt="4"/>
      <dgm:spPr/>
    </dgm:pt>
    <dgm:pt modelId="{A6516744-6B92-496A-96B4-333B935D766E}" type="pres">
      <dgm:prSet presAssocID="{9B62EFEA-DC41-4493-8447-EC07B3724114}" presName="vert1" presStyleCnt="0"/>
      <dgm:spPr/>
    </dgm:pt>
  </dgm:ptLst>
  <dgm:cxnLst>
    <dgm:cxn modelId="{B84AD602-9B34-45D3-8F8D-487175C3414A}" type="presOf" srcId="{494B1374-32CE-43B0-BB4A-822CC9BEF3F0}" destId="{A668DCE4-B1EB-4EAA-BCE5-49F9AE1D0FF3}" srcOrd="0" destOrd="0" presId="urn:microsoft.com/office/officeart/2008/layout/LinedList"/>
    <dgm:cxn modelId="{0C1EA719-2216-4162-BB72-56D2CCD031AE}" srcId="{003E7FD4-808C-400D-9359-74DBF9FEE950}" destId="{9B62EFEA-DC41-4493-8447-EC07B3724114}" srcOrd="3" destOrd="0" parTransId="{5FBA7BD8-9BCB-481E-BA35-2D12DC0DCB6D}" sibTransId="{3EA7F070-92EE-4B1D-90A9-FF1AD5A5B7EF}"/>
    <dgm:cxn modelId="{F0547925-B474-432E-944D-CBBF6D7FC4D0}" type="presOf" srcId="{E1E85B48-3E44-481A-A0B4-0D43224FAD95}" destId="{D1054717-5567-4189-9AE3-5F161681DAF4}" srcOrd="0" destOrd="0" presId="urn:microsoft.com/office/officeart/2008/layout/LinedList"/>
    <dgm:cxn modelId="{FF425C26-CBF9-4DC3-9906-2170A8291802}" srcId="{003E7FD4-808C-400D-9359-74DBF9FEE950}" destId="{E1E85B48-3E44-481A-A0B4-0D43224FAD95}" srcOrd="0" destOrd="0" parTransId="{7DE17E9B-7489-4416-9341-1E872A6CC071}" sibTransId="{5F223B95-0AF8-477C-8B5C-AA7F1D814055}"/>
    <dgm:cxn modelId="{C3698435-28EF-4B28-955B-CB46F34A78AB}" srcId="{003E7FD4-808C-400D-9359-74DBF9FEE950}" destId="{CE1B93AF-6CE4-4E3F-AC9D-1C9B64051C57}" srcOrd="1" destOrd="0" parTransId="{816FB5EB-5DE3-4863-8857-F9C6BC5E8AA1}" sibTransId="{0AA39D4C-21C3-4B4E-9F23-04ABD1732F6A}"/>
    <dgm:cxn modelId="{D751F149-465E-46A3-AEBB-1616AE59F7EE}" type="presOf" srcId="{9B62EFEA-DC41-4493-8447-EC07B3724114}" destId="{B1EEDF43-2D4F-411B-B5B1-60F52EFEA0A6}" srcOrd="0" destOrd="0" presId="urn:microsoft.com/office/officeart/2008/layout/LinedList"/>
    <dgm:cxn modelId="{8452A25D-48BB-434E-B262-36097BDAAD67}" srcId="{003E7FD4-808C-400D-9359-74DBF9FEE950}" destId="{494B1374-32CE-43B0-BB4A-822CC9BEF3F0}" srcOrd="2" destOrd="0" parTransId="{C9A33B00-BEF1-480F-8C77-22F2170B472A}" sibTransId="{29E65B4A-1AE7-4E6A-A126-DB71AEDE5091}"/>
    <dgm:cxn modelId="{BC5D8165-7DC6-47EE-B7C2-53A69D4EBCB5}" type="presOf" srcId="{CE1B93AF-6CE4-4E3F-AC9D-1C9B64051C57}" destId="{2689AEB5-BF19-4C13-BB0B-04C3535635DA}" srcOrd="0" destOrd="0" presId="urn:microsoft.com/office/officeart/2008/layout/LinedList"/>
    <dgm:cxn modelId="{A40AB5D1-C755-467F-99A2-484A9EDF3668}" type="presOf" srcId="{003E7FD4-808C-400D-9359-74DBF9FEE950}" destId="{B5ED446B-C146-4CE9-AF2A-C1C102A9688F}" srcOrd="0" destOrd="0" presId="urn:microsoft.com/office/officeart/2008/layout/LinedList"/>
    <dgm:cxn modelId="{D0809880-3C4A-463E-85BF-8E6DEECBF301}" type="presParOf" srcId="{B5ED446B-C146-4CE9-AF2A-C1C102A9688F}" destId="{265542DF-7551-4DA4-A81C-BA2C5FB1657F}" srcOrd="0" destOrd="0" presId="urn:microsoft.com/office/officeart/2008/layout/LinedList"/>
    <dgm:cxn modelId="{2ADA58B6-8F08-45CA-B2A5-C36E7904C08E}" type="presParOf" srcId="{B5ED446B-C146-4CE9-AF2A-C1C102A9688F}" destId="{821BB3ED-B9FF-4FF2-BBD0-D4470703D5DA}" srcOrd="1" destOrd="0" presId="urn:microsoft.com/office/officeart/2008/layout/LinedList"/>
    <dgm:cxn modelId="{C0B45273-CE93-4787-8EC5-A12CC56DF7D9}" type="presParOf" srcId="{821BB3ED-B9FF-4FF2-BBD0-D4470703D5DA}" destId="{D1054717-5567-4189-9AE3-5F161681DAF4}" srcOrd="0" destOrd="0" presId="urn:microsoft.com/office/officeart/2008/layout/LinedList"/>
    <dgm:cxn modelId="{EFD9382A-223F-4AA3-BFE2-B8EDEEF30C92}" type="presParOf" srcId="{821BB3ED-B9FF-4FF2-BBD0-D4470703D5DA}" destId="{EE8FD652-26DC-4D22-919F-9D272FD42E1E}" srcOrd="1" destOrd="0" presId="urn:microsoft.com/office/officeart/2008/layout/LinedList"/>
    <dgm:cxn modelId="{0BAAAC66-0921-41EC-B893-1D44A76EF432}" type="presParOf" srcId="{B5ED446B-C146-4CE9-AF2A-C1C102A9688F}" destId="{748738B1-EDAD-4C71-930F-95B6E517B360}" srcOrd="2" destOrd="0" presId="urn:microsoft.com/office/officeart/2008/layout/LinedList"/>
    <dgm:cxn modelId="{6BF99AB8-0C24-4CF1-8546-7C0E91A17776}" type="presParOf" srcId="{B5ED446B-C146-4CE9-AF2A-C1C102A9688F}" destId="{3043CB76-1C73-478F-B970-6AE69CE22650}" srcOrd="3" destOrd="0" presId="urn:microsoft.com/office/officeart/2008/layout/LinedList"/>
    <dgm:cxn modelId="{0542E946-60CA-4011-9680-C74AEDF2F830}" type="presParOf" srcId="{3043CB76-1C73-478F-B970-6AE69CE22650}" destId="{2689AEB5-BF19-4C13-BB0B-04C3535635DA}" srcOrd="0" destOrd="0" presId="urn:microsoft.com/office/officeart/2008/layout/LinedList"/>
    <dgm:cxn modelId="{BC9294CC-06D5-4F31-BCE8-E078CC49AC9A}" type="presParOf" srcId="{3043CB76-1C73-478F-B970-6AE69CE22650}" destId="{1F49CE08-405F-40F2-98CC-DED6A5FE5C06}" srcOrd="1" destOrd="0" presId="urn:microsoft.com/office/officeart/2008/layout/LinedList"/>
    <dgm:cxn modelId="{1026D95B-A225-406A-81A4-3265C8B4CE89}" type="presParOf" srcId="{B5ED446B-C146-4CE9-AF2A-C1C102A9688F}" destId="{BE6F6867-03DF-4006-B834-C825EB3A4726}" srcOrd="4" destOrd="0" presId="urn:microsoft.com/office/officeart/2008/layout/LinedList"/>
    <dgm:cxn modelId="{60A62800-4394-4569-87B5-9DCE71C9B2F1}" type="presParOf" srcId="{B5ED446B-C146-4CE9-AF2A-C1C102A9688F}" destId="{618F4F40-F420-4209-997B-8FF55B838783}" srcOrd="5" destOrd="0" presId="urn:microsoft.com/office/officeart/2008/layout/LinedList"/>
    <dgm:cxn modelId="{892681E3-68B2-444B-9D2D-05E354B49A98}" type="presParOf" srcId="{618F4F40-F420-4209-997B-8FF55B838783}" destId="{A668DCE4-B1EB-4EAA-BCE5-49F9AE1D0FF3}" srcOrd="0" destOrd="0" presId="urn:microsoft.com/office/officeart/2008/layout/LinedList"/>
    <dgm:cxn modelId="{A14134B7-C7CE-464F-BF46-1895B7B74B4C}" type="presParOf" srcId="{618F4F40-F420-4209-997B-8FF55B838783}" destId="{EF235CF2-08B5-4915-BFCB-6F304B814FB8}" srcOrd="1" destOrd="0" presId="urn:microsoft.com/office/officeart/2008/layout/LinedList"/>
    <dgm:cxn modelId="{82AE9F34-5608-44C4-96A5-776488BC0A49}" type="presParOf" srcId="{B5ED446B-C146-4CE9-AF2A-C1C102A9688F}" destId="{3213AC5C-EBDA-4C9A-B36A-F885DA30430E}" srcOrd="6" destOrd="0" presId="urn:microsoft.com/office/officeart/2008/layout/LinedList"/>
    <dgm:cxn modelId="{32D5FDDE-7E98-40CA-A254-1C163F54705E}" type="presParOf" srcId="{B5ED446B-C146-4CE9-AF2A-C1C102A9688F}" destId="{6D9199EC-E061-4DD8-9BA5-E1AE21C8CA6A}" srcOrd="7" destOrd="0" presId="urn:microsoft.com/office/officeart/2008/layout/LinedList"/>
    <dgm:cxn modelId="{5023CA91-E1B0-4FE4-9787-156CA39DFB1C}" type="presParOf" srcId="{6D9199EC-E061-4DD8-9BA5-E1AE21C8CA6A}" destId="{B1EEDF43-2D4F-411B-B5B1-60F52EFEA0A6}" srcOrd="0" destOrd="0" presId="urn:microsoft.com/office/officeart/2008/layout/LinedList"/>
    <dgm:cxn modelId="{492B4E9D-75D4-4CF4-B1E8-0FCB43D78E0B}" type="presParOf" srcId="{6D9199EC-E061-4DD8-9BA5-E1AE21C8CA6A}" destId="{A6516744-6B92-496A-96B4-333B935D766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542DF-7551-4DA4-A81C-BA2C5FB1657F}">
      <dsp:nvSpPr>
        <dsp:cNvPr id="0" name=""/>
        <dsp:cNvSpPr/>
      </dsp:nvSpPr>
      <dsp:spPr>
        <a:xfrm>
          <a:off x="0" y="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054717-5567-4189-9AE3-5F161681DAF4}">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rtl="0">
            <a:lnSpc>
              <a:spcPct val="90000"/>
            </a:lnSpc>
            <a:spcBef>
              <a:spcPct val="0"/>
            </a:spcBef>
            <a:spcAft>
              <a:spcPct val="35000"/>
            </a:spcAft>
            <a:buNone/>
          </a:pPr>
          <a:r>
            <a:rPr lang="en-GB" sz="3000" kern="1200"/>
            <a:t>Is our first thought </a:t>
          </a:r>
          <a:r>
            <a:rPr lang="en-GB" sz="3000" kern="1200">
              <a:latin typeface="Calibri Light" panose="020F0302020204030204"/>
            </a:rPr>
            <a:t>'what</a:t>
          </a:r>
          <a:r>
            <a:rPr lang="en-GB" sz="3000" kern="1200"/>
            <a:t> does God want</a:t>
          </a:r>
          <a:r>
            <a:rPr lang="en-GB" sz="3000" kern="1200">
              <a:latin typeface="Calibri Light" panose="020F0302020204030204"/>
            </a:rPr>
            <a:t>?'?</a:t>
          </a:r>
          <a:endParaRPr lang="en-US" sz="3000" kern="1200"/>
        </a:p>
      </dsp:txBody>
      <dsp:txXfrm>
        <a:off x="0" y="0"/>
        <a:ext cx="10515600" cy="1087834"/>
      </dsp:txXfrm>
    </dsp:sp>
    <dsp:sp modelId="{748738B1-EDAD-4C71-930F-95B6E517B360}">
      <dsp:nvSpPr>
        <dsp:cNvPr id="0" name=""/>
        <dsp:cNvSpPr/>
      </dsp:nvSpPr>
      <dsp:spPr>
        <a:xfrm>
          <a:off x="0" y="1087834"/>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89AEB5-BF19-4C13-BB0B-04C3535635DA}">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rtl="0">
            <a:lnSpc>
              <a:spcPct val="90000"/>
            </a:lnSpc>
            <a:spcBef>
              <a:spcPct val="0"/>
            </a:spcBef>
            <a:spcAft>
              <a:spcPct val="35000"/>
            </a:spcAft>
            <a:buNone/>
          </a:pPr>
          <a:r>
            <a:rPr lang="en-GB" sz="3000" kern="1200"/>
            <a:t>Do we need </a:t>
          </a:r>
          <a:r>
            <a:rPr lang="en-GB" sz="3000" kern="1200">
              <a:latin typeface="Calibri Light" panose="020F0302020204030204"/>
            </a:rPr>
            <a:t>our hope renewed?</a:t>
          </a:r>
          <a:endParaRPr lang="en-US" sz="3000" kern="1200"/>
        </a:p>
      </dsp:txBody>
      <dsp:txXfrm>
        <a:off x="0" y="1087834"/>
        <a:ext cx="10515600" cy="1087834"/>
      </dsp:txXfrm>
    </dsp:sp>
    <dsp:sp modelId="{BE6F6867-03DF-4006-B834-C825EB3A4726}">
      <dsp:nvSpPr>
        <dsp:cNvPr id="0" name=""/>
        <dsp:cNvSpPr/>
      </dsp:nvSpPr>
      <dsp:spPr>
        <a:xfrm>
          <a:off x="0" y="2175669"/>
          <a:ext cx="105156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68DCE4-B1EB-4EAA-BCE5-49F9AE1D0FF3}">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Do we need to ask for boldness like Shemaiah to witness to those around us?</a:t>
          </a:r>
          <a:endParaRPr lang="en-US" sz="3000" kern="1200"/>
        </a:p>
      </dsp:txBody>
      <dsp:txXfrm>
        <a:off x="0" y="2175669"/>
        <a:ext cx="10515600" cy="1087834"/>
      </dsp:txXfrm>
    </dsp:sp>
    <dsp:sp modelId="{3213AC5C-EBDA-4C9A-B36A-F885DA30430E}">
      <dsp:nvSpPr>
        <dsp:cNvPr id="0" name=""/>
        <dsp:cNvSpPr/>
      </dsp:nvSpPr>
      <dsp:spPr>
        <a:xfrm>
          <a:off x="0" y="3263503"/>
          <a:ext cx="105156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EEDF43-2D4F-411B-B5B1-60F52EFEA0A6}">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Are we </a:t>
          </a:r>
          <a:r>
            <a:rPr lang="en-GB" sz="3000" kern="1200">
              <a:latin typeface="Calibri Light" panose="020F0302020204030204"/>
            </a:rPr>
            <a:t>pursuing</a:t>
          </a:r>
          <a:r>
            <a:rPr lang="en-GB" sz="3000" kern="1200"/>
            <a:t> comfort over God's best?</a:t>
          </a:r>
          <a:endParaRPr lang="en-US" sz="3000" kern="1200"/>
        </a:p>
      </dsp:txBody>
      <dsp:txXfrm>
        <a:off x="0" y="3263503"/>
        <a:ext cx="10515600" cy="108783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B6CD91-6055-4BA8-803A-BE019916FE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1348C43-6703-4B62-B127-17C78C08B4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08E63D-6FE9-403D-8E39-68FE971BAC76}" type="datetime1">
              <a:rPr lang="en-GB" smtClean="0"/>
              <a:t>20/11/2023</a:t>
            </a:fld>
            <a:endParaRPr lang="en-GB"/>
          </a:p>
        </p:txBody>
      </p:sp>
      <p:sp>
        <p:nvSpPr>
          <p:cNvPr id="4" name="Footer Placeholder 3">
            <a:extLst>
              <a:ext uri="{FF2B5EF4-FFF2-40B4-BE49-F238E27FC236}">
                <a16:creationId xmlns:a16="http://schemas.microsoft.com/office/drawing/2014/main" id="{7594B0BC-D758-4808-81A5-75FE72727C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44C0294-AD44-45E1-AAD0-0F71A65A56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BDD069-5B99-44A5-9C53-893C00A1B886}" type="slidenum">
              <a:rPr lang="en-GB" smtClean="0"/>
              <a:t>‹#›</a:t>
            </a:fld>
            <a:endParaRPr lang="en-GB"/>
          </a:p>
        </p:txBody>
      </p:sp>
    </p:spTree>
    <p:extLst>
      <p:ext uri="{BB962C8B-B14F-4D97-AF65-F5344CB8AC3E}">
        <p14:creationId xmlns:p14="http://schemas.microsoft.com/office/powerpoint/2010/main" val="4849576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DF03DA-E8C9-45D1-B38B-0154ED478CCA}" type="datetime1">
              <a:rPr lang="en-GB" smtClean="0"/>
              <a:pPr/>
              <a:t>20/11/2023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2A64AD-2530-4DFF-8FAA-D42BF483CF81}" type="slidenum">
              <a:rPr lang="en-GB" noProof="0" smtClean="0"/>
              <a:t>‹#›</a:t>
            </a:fld>
            <a:endParaRPr lang="en-GB" noProof="0"/>
          </a:p>
        </p:txBody>
      </p:sp>
    </p:spTree>
    <p:extLst>
      <p:ext uri="{BB962C8B-B14F-4D97-AF65-F5344CB8AC3E}">
        <p14:creationId xmlns:p14="http://schemas.microsoft.com/office/powerpoint/2010/main" val="39480212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from united to divided Kingdom. God is still at work, he is still sovereign</a:t>
            </a:r>
            <a:endParaRPr lang="en-GB"/>
          </a:p>
        </p:txBody>
      </p:sp>
      <p:sp>
        <p:nvSpPr>
          <p:cNvPr id="4" name="Slide Number Placeholder 3"/>
          <p:cNvSpPr>
            <a:spLocks noGrp="1"/>
          </p:cNvSpPr>
          <p:nvPr>
            <p:ph type="sldNum" sz="quarter" idx="5"/>
          </p:nvPr>
        </p:nvSpPr>
        <p:spPr/>
        <p:txBody>
          <a:bodyPr/>
          <a:lstStyle/>
          <a:p>
            <a:fld id="{F82A64AD-2530-4DFF-8FAA-D42BF483CF81}" type="slidenum">
              <a:rPr lang="en-GB" smtClean="0"/>
              <a:t>1</a:t>
            </a:fld>
            <a:endParaRPr lang="en-GB"/>
          </a:p>
        </p:txBody>
      </p:sp>
    </p:spTree>
    <p:extLst>
      <p:ext uri="{BB962C8B-B14F-4D97-AF65-F5344CB8AC3E}">
        <p14:creationId xmlns:p14="http://schemas.microsoft.com/office/powerpoint/2010/main" val="3341096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Setting the scene, the people ask for mercy</a:t>
            </a:r>
          </a:p>
        </p:txBody>
      </p:sp>
      <p:sp>
        <p:nvSpPr>
          <p:cNvPr id="4" name="Slide Number Placeholder 3"/>
          <p:cNvSpPr>
            <a:spLocks noGrp="1"/>
          </p:cNvSpPr>
          <p:nvPr>
            <p:ph type="sldNum" sz="quarter" idx="5"/>
          </p:nvPr>
        </p:nvSpPr>
        <p:spPr/>
        <p:txBody>
          <a:bodyPr/>
          <a:lstStyle/>
          <a:p>
            <a:fld id="{F82A64AD-2530-4DFF-8FAA-D42BF483CF81}" type="slidenum">
              <a:rPr lang="en-GB" noProof="0" smtClean="0"/>
              <a:t>2</a:t>
            </a:fld>
            <a:endParaRPr lang="en-GB" noProof="0"/>
          </a:p>
        </p:txBody>
      </p:sp>
    </p:spTree>
    <p:extLst>
      <p:ext uri="{BB962C8B-B14F-4D97-AF65-F5344CB8AC3E}">
        <p14:creationId xmlns:p14="http://schemas.microsoft.com/office/powerpoint/2010/main" val="1758860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Shopping for advice until you hear what you want to hear. </a:t>
            </a:r>
          </a:p>
          <a:p>
            <a:r>
              <a:rPr lang="en-US">
                <a:ea typeface="Calibri"/>
                <a:cs typeface="Calibri"/>
              </a:rPr>
              <a:t>We are seeking God's input through them.</a:t>
            </a:r>
          </a:p>
          <a:p>
            <a:r>
              <a:rPr lang="en-US">
                <a:ea typeface="Calibri"/>
                <a:cs typeface="Calibri"/>
              </a:rPr>
              <a:t>Rehoboam asks for advice but he doesn't ask – what would God want?</a:t>
            </a:r>
          </a:p>
        </p:txBody>
      </p:sp>
      <p:sp>
        <p:nvSpPr>
          <p:cNvPr id="4" name="Slide Number Placeholder 3"/>
          <p:cNvSpPr>
            <a:spLocks noGrp="1"/>
          </p:cNvSpPr>
          <p:nvPr>
            <p:ph type="sldNum" sz="quarter" idx="5"/>
          </p:nvPr>
        </p:nvSpPr>
        <p:spPr/>
        <p:txBody>
          <a:bodyPr/>
          <a:lstStyle/>
          <a:p>
            <a:fld id="{F82A64AD-2530-4DFF-8FAA-D42BF483CF81}" type="slidenum">
              <a:rPr lang="en-GB" noProof="0" smtClean="0"/>
              <a:t>5</a:t>
            </a:fld>
            <a:endParaRPr lang="en-GB" noProof="0"/>
          </a:p>
        </p:txBody>
      </p:sp>
    </p:spTree>
    <p:extLst>
      <p:ext uri="{BB962C8B-B14F-4D97-AF65-F5344CB8AC3E}">
        <p14:creationId xmlns:p14="http://schemas.microsoft.com/office/powerpoint/2010/main" val="3376481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authority is in the fact that it's God's word, we don't need to add any weight</a:t>
            </a:r>
          </a:p>
          <a:p>
            <a:endParaRPr lang="en-US">
              <a:ea typeface="Calibri"/>
              <a:cs typeface="Calibri"/>
            </a:endParaRPr>
          </a:p>
          <a:p>
            <a:r>
              <a:rPr lang="en-US"/>
              <a:t>Here is Shemaiah,— some of you never heard of him before, perhaps you will never hear of him again; he appears once in this history, and then he vanishes; he comes, and he goes,— only</a:t>
            </a:r>
            <a:r>
              <a:rPr lang="en-GB"/>
              <a:t> imagine</a:t>
            </a:r>
            <a:r>
              <a:rPr lang="en-US"/>
              <a:t> this one man keeping from fighting a hundred and eighty thousand chosen men, warriors ready to fight against the house of Israel, by giving to them in very plain, unpolished words, the simple command of God: , " the lord says don't fight;” and the bible says, “they listened to the Word of the Lord, and left, according to the Word” </a:t>
            </a:r>
          </a:p>
          <a:p>
            <a:r>
              <a:rPr lang="en-US"/>
              <a:t>Why have we not such power? Because we do not always speak in the name of the Lord (we sometimes just give advice) , or speak God’s Word as God’s Word (when we have his word, we don't say we think that's what it is). </a:t>
            </a:r>
            <a:endParaRPr lang="en-US">
              <a:ea typeface="Calibri"/>
              <a:cs typeface="Calibri"/>
            </a:endParaRPr>
          </a:p>
          <a:p>
            <a:r>
              <a:rPr lang="en-US"/>
              <a:t>If we are simply tellers out of our own thoughts, why should people pay attention to us? </a:t>
            </a:r>
            <a:endParaRPr lang="en-US">
              <a:ea typeface="Calibri"/>
              <a:cs typeface="Calibri"/>
            </a:endParaRPr>
          </a:p>
          <a:p>
            <a:r>
              <a:rPr lang="en-US"/>
              <a:t> But if we can speak the truth as messengers of God, and leave it as that, believing in it ourselves, and expecting great results from it, there will come more from our ministries than we have ever seen as yet. </a:t>
            </a:r>
            <a:endParaRPr lang="en-US">
              <a:ea typeface="Calibri"/>
              <a:cs typeface="Calibri"/>
            </a:endParaRPr>
          </a:p>
        </p:txBody>
      </p:sp>
      <p:sp>
        <p:nvSpPr>
          <p:cNvPr id="4" name="Slide Number Placeholder 3"/>
          <p:cNvSpPr>
            <a:spLocks noGrp="1"/>
          </p:cNvSpPr>
          <p:nvPr>
            <p:ph type="sldNum" sz="quarter" idx="5"/>
          </p:nvPr>
        </p:nvSpPr>
        <p:spPr/>
        <p:txBody>
          <a:bodyPr/>
          <a:lstStyle/>
          <a:p>
            <a:fld id="{F82A64AD-2530-4DFF-8FAA-D42BF483CF81}" type="slidenum">
              <a:rPr lang="en-GB" noProof="0" smtClean="0"/>
              <a:t>9</a:t>
            </a:fld>
            <a:endParaRPr lang="en-GB" noProof="0"/>
          </a:p>
        </p:txBody>
      </p:sp>
    </p:spTree>
    <p:extLst>
      <p:ext uri="{BB962C8B-B14F-4D97-AF65-F5344CB8AC3E}">
        <p14:creationId xmlns:p14="http://schemas.microsoft.com/office/powerpoint/2010/main" val="953336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Jereboam's</a:t>
            </a:r>
            <a:r>
              <a:rPr lang="en-US">
                <a:ea typeface="Calibri"/>
                <a:cs typeface="Calibri"/>
              </a:rPr>
              <a:t> faith was devised in His own heart. A pick and choose as I go along according to my inner voice – the opposite of submission to Christ. </a:t>
            </a:r>
          </a:p>
        </p:txBody>
      </p:sp>
      <p:sp>
        <p:nvSpPr>
          <p:cNvPr id="4" name="Slide Number Placeholder 3"/>
          <p:cNvSpPr>
            <a:spLocks noGrp="1"/>
          </p:cNvSpPr>
          <p:nvPr>
            <p:ph type="sldNum" sz="quarter" idx="5"/>
          </p:nvPr>
        </p:nvSpPr>
        <p:spPr/>
        <p:txBody>
          <a:bodyPr/>
          <a:lstStyle/>
          <a:p>
            <a:fld id="{F82A64AD-2530-4DFF-8FAA-D42BF483CF81}" type="slidenum">
              <a:rPr lang="en-GB" noProof="0" smtClean="0"/>
              <a:t>11</a:t>
            </a:fld>
            <a:endParaRPr lang="en-GB" noProof="0"/>
          </a:p>
        </p:txBody>
      </p:sp>
    </p:spTree>
    <p:extLst>
      <p:ext uri="{BB962C8B-B14F-4D97-AF65-F5344CB8AC3E}">
        <p14:creationId xmlns:p14="http://schemas.microsoft.com/office/powerpoint/2010/main" val="389898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87531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64216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1817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3326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7188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92793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90877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69739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93137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48749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90319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680761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1524003" y="1999615"/>
            <a:ext cx="9144000" cy="2764028"/>
          </a:xfrm>
        </p:spPr>
        <p:txBody>
          <a:bodyPr rtlCol="0" anchor="ctr">
            <a:normAutofit/>
          </a:bodyPr>
          <a:lstStyle/>
          <a:p>
            <a:r>
              <a:rPr lang="en-GB" sz="7200">
                <a:ea typeface="Calibri Light"/>
                <a:cs typeface="Calibri Light"/>
              </a:rPr>
              <a:t>God's perfect plan</a:t>
            </a:r>
          </a:p>
        </p:txBody>
      </p:sp>
      <p:sp>
        <p:nvSpPr>
          <p:cNvPr id="3" name="Subtitle 2"/>
          <p:cNvSpPr>
            <a:spLocks noGrp="1"/>
          </p:cNvSpPr>
          <p:nvPr>
            <p:ph type="subTitle" idx="1"/>
          </p:nvPr>
        </p:nvSpPr>
        <p:spPr>
          <a:xfrm>
            <a:off x="1966912" y="5645150"/>
            <a:ext cx="8258176" cy="631825"/>
          </a:xfrm>
        </p:spPr>
        <p:txBody>
          <a:bodyPr vert="horz" lIns="91440" tIns="91440" rIns="91440" bIns="91440" rtlCol="0" anchor="ctr">
            <a:normAutofit/>
          </a:bodyPr>
          <a:lstStyle/>
          <a:p>
            <a:r>
              <a:rPr lang="en-GB" sz="2800"/>
              <a:t>1 Kings 12</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63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A9232C-CDAA-AF1B-8240-90D8FA6380A3}"/>
              </a:ext>
            </a:extLst>
          </p:cNvPr>
          <p:cNvSpPr>
            <a:spLocks noGrp="1"/>
          </p:cNvSpPr>
          <p:nvPr>
            <p:ph type="title"/>
          </p:nvPr>
        </p:nvSpPr>
        <p:spPr>
          <a:xfrm>
            <a:off x="341778" y="1153572"/>
            <a:ext cx="3545456" cy="4461163"/>
          </a:xfrm>
        </p:spPr>
        <p:txBody>
          <a:bodyPr>
            <a:normAutofit/>
          </a:bodyPr>
          <a:lstStyle/>
          <a:p>
            <a:r>
              <a:rPr lang="en-GB">
                <a:solidFill>
                  <a:srgbClr val="FFFFFF"/>
                </a:solidFill>
              </a:rPr>
              <a:t>1 Kings 12:1-5</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99E05D-88A1-65C9-DAE4-39FB8CE69754}"/>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GB">
                <a:latin typeface="system-ui"/>
                <a:ea typeface="Calibri"/>
                <a:cs typeface="Calibri"/>
              </a:rPr>
              <a:t>Rehoboam went to Shechem, for all Israel had gone there to make him king. When Jeroboam son of Nebat heard this (he was still in Egypt, where he had fled from King Solomon), he returned from Egypt. So they sent for Jeroboam, and he and the whole assembly of Israel went to Rehoboam and said to him: “Your father put a heavy yoke on us, but now lighten the harsh </a:t>
            </a:r>
            <a:r>
              <a:rPr lang="en-GB" err="1">
                <a:latin typeface="system-ui"/>
                <a:ea typeface="Calibri"/>
                <a:cs typeface="Calibri"/>
              </a:rPr>
              <a:t>labor</a:t>
            </a:r>
            <a:r>
              <a:rPr lang="en-GB">
                <a:latin typeface="system-ui"/>
                <a:ea typeface="Calibri"/>
                <a:cs typeface="Calibri"/>
              </a:rPr>
              <a:t> and the heavy yoke he put on us, and we will serve you.” </a:t>
            </a:r>
            <a:endParaRPr lang="en-GB">
              <a:latin typeface="Calibri" panose="020F0502020204030204"/>
              <a:ea typeface="Calibri"/>
              <a:cs typeface="Calibri"/>
            </a:endParaRPr>
          </a:p>
          <a:p>
            <a:pPr marL="0" indent="0">
              <a:buNone/>
            </a:pPr>
            <a:r>
              <a:rPr lang="en-GB">
                <a:latin typeface="system-ui"/>
                <a:ea typeface="Calibri"/>
                <a:cs typeface="Calibri"/>
              </a:rPr>
              <a:t>Rehoboam answered, “Go away for three days and then come back to me.” So the people went away.</a:t>
            </a:r>
            <a:endParaRPr lang="en-GB">
              <a:ea typeface="Calibri"/>
              <a:cs typeface="Calibri"/>
            </a:endParaRPr>
          </a:p>
          <a:p>
            <a:endParaRPr lang="en-GB">
              <a:ea typeface="Calibri"/>
              <a:cs typeface="Calibri"/>
            </a:endParaRPr>
          </a:p>
        </p:txBody>
      </p:sp>
    </p:spTree>
    <p:extLst>
      <p:ext uri="{BB962C8B-B14F-4D97-AF65-F5344CB8AC3E}">
        <p14:creationId xmlns:p14="http://schemas.microsoft.com/office/powerpoint/2010/main" val="1057324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A9232C-CDAA-AF1B-8240-90D8FA6380A3}"/>
              </a:ext>
            </a:extLst>
          </p:cNvPr>
          <p:cNvSpPr>
            <a:spLocks noGrp="1"/>
          </p:cNvSpPr>
          <p:nvPr>
            <p:ph type="title"/>
          </p:nvPr>
        </p:nvSpPr>
        <p:spPr>
          <a:xfrm>
            <a:off x="686834" y="1153572"/>
            <a:ext cx="3200400" cy="4461163"/>
          </a:xfrm>
        </p:spPr>
        <p:txBody>
          <a:bodyPr>
            <a:normAutofit/>
          </a:bodyPr>
          <a:lstStyle/>
          <a:p>
            <a:r>
              <a:rPr lang="en-GB">
                <a:solidFill>
                  <a:srgbClr val="FFFFFF"/>
                </a:solidFill>
              </a:rPr>
              <a:t>1 Kings 12:6-15</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1A99E05D-88A1-65C9-DAE4-39FB8CE69754}"/>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GB" sz="2600">
                <a:latin typeface="system-ui"/>
                <a:ea typeface="Calibri"/>
                <a:cs typeface="Calibri"/>
              </a:rPr>
              <a:t>Then King Rehoboam consulted the elders who had served his father Solomon during his lifetime. “How would you advise me to answer these people?” he asked.</a:t>
            </a:r>
            <a:endParaRPr lang="en-GB" sz="2600">
              <a:latin typeface="Calibri"/>
              <a:ea typeface="Calibri"/>
              <a:cs typeface="Calibri"/>
            </a:endParaRPr>
          </a:p>
          <a:p>
            <a:pPr marL="0" indent="0">
              <a:buNone/>
            </a:pPr>
            <a:r>
              <a:rPr lang="en-GB" sz="2600">
                <a:latin typeface="system-ui"/>
                <a:ea typeface="Calibri"/>
                <a:cs typeface="Calibri"/>
              </a:rPr>
              <a:t>They replied, “If today you will be a servant to these people and serve them and give them a </a:t>
            </a:r>
            <a:r>
              <a:rPr lang="en-GB" sz="2600" err="1">
                <a:latin typeface="system-ui"/>
                <a:ea typeface="Calibri"/>
                <a:cs typeface="Calibri"/>
              </a:rPr>
              <a:t>favorable</a:t>
            </a:r>
            <a:r>
              <a:rPr lang="en-GB" sz="2600">
                <a:latin typeface="system-ui"/>
                <a:ea typeface="Calibri"/>
                <a:cs typeface="Calibri"/>
              </a:rPr>
              <a:t> answer, they will always be your servants.”</a:t>
            </a:r>
            <a:endParaRPr lang="en-GB" sz="2600">
              <a:latin typeface="Calibri"/>
              <a:ea typeface="Calibri"/>
              <a:cs typeface="Calibri"/>
            </a:endParaRPr>
          </a:p>
          <a:p>
            <a:pPr marL="0" indent="0">
              <a:buNone/>
            </a:pPr>
            <a:r>
              <a:rPr lang="en-GB" sz="2600">
                <a:latin typeface="system-ui"/>
                <a:ea typeface="Calibri"/>
                <a:cs typeface="Calibri"/>
              </a:rPr>
              <a:t>But Rehoboam rejected the advice the elders gave him and consulted the young men who had grown up with him and were serving him.</a:t>
            </a:r>
            <a:r>
              <a:rPr lang="en-GB" sz="2600" b="1" baseline="30000">
                <a:latin typeface="system-ui"/>
                <a:ea typeface="Calibri"/>
                <a:cs typeface="Calibri"/>
              </a:rPr>
              <a:t> </a:t>
            </a:r>
            <a:r>
              <a:rPr lang="en-GB" sz="2600">
                <a:latin typeface="system-ui"/>
                <a:ea typeface="Calibri"/>
                <a:cs typeface="Calibri"/>
              </a:rPr>
              <a:t>He asked them, “What is your advice? How should we answer these people who say to me, ‘Lighten the yoke your father put on us’?”</a:t>
            </a:r>
            <a:endParaRPr lang="en-GB" sz="2600">
              <a:latin typeface="Calibri"/>
              <a:ea typeface="Calibri"/>
              <a:cs typeface="Calibri"/>
            </a:endParaRPr>
          </a:p>
        </p:txBody>
      </p:sp>
    </p:spTree>
    <p:extLst>
      <p:ext uri="{BB962C8B-B14F-4D97-AF65-F5344CB8AC3E}">
        <p14:creationId xmlns:p14="http://schemas.microsoft.com/office/powerpoint/2010/main" val="3976152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A9232C-CDAA-AF1B-8240-90D8FA6380A3}"/>
              </a:ext>
            </a:extLst>
          </p:cNvPr>
          <p:cNvSpPr>
            <a:spLocks noGrp="1"/>
          </p:cNvSpPr>
          <p:nvPr>
            <p:ph type="title"/>
          </p:nvPr>
        </p:nvSpPr>
        <p:spPr>
          <a:xfrm>
            <a:off x="686834" y="1153572"/>
            <a:ext cx="3200400" cy="4461163"/>
          </a:xfrm>
        </p:spPr>
        <p:txBody>
          <a:bodyPr>
            <a:normAutofit/>
          </a:bodyPr>
          <a:lstStyle/>
          <a:p>
            <a:r>
              <a:rPr lang="en-GB">
                <a:solidFill>
                  <a:srgbClr val="FFFFFF"/>
                </a:solidFill>
              </a:rPr>
              <a:t>1 Kings 12:6-15</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99E05D-88A1-65C9-DAE4-39FB8CE69754}"/>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GB" sz="2000">
                <a:latin typeface="system-ui"/>
                <a:ea typeface="Calibri"/>
                <a:cs typeface="Calibri"/>
              </a:rPr>
              <a:t>The young men who had grown up with him replied, “These people have said to you, ‘Your father put a heavy yoke on us, but make our yoke lighter.’ Now tell them, ‘My little finger is thicker than my father’s waist. My father laid on you a heavy yoke; I will make it even heavier. My father scourged you with whips; I will scourge you with scorpions.’”</a:t>
            </a:r>
            <a:endParaRPr lang="en-GB" sz="2000">
              <a:latin typeface="Calibri"/>
              <a:ea typeface="Calibri"/>
              <a:cs typeface="Calibri"/>
            </a:endParaRPr>
          </a:p>
          <a:p>
            <a:pPr marL="0" indent="0">
              <a:buNone/>
            </a:pPr>
            <a:r>
              <a:rPr lang="en-GB" sz="2000">
                <a:latin typeface="system-ui"/>
                <a:ea typeface="Calibri"/>
                <a:cs typeface="Calibri"/>
              </a:rPr>
              <a:t>Three days later Jeroboam and all the people returned to Rehoboam, as the king had said, “Come back to me in three days.” The king answered the people harshly. Rejecting the advice given him by the elders, he followed the advice of the young men and said, “My father made your yoke heavy; I will make it even heavier. My father scourged you with whips; I will scourge you with scorpions.” So the king did not listen to the people, for this turn of events was from the </a:t>
            </a:r>
            <a:r>
              <a:rPr lang="en-GB" sz="2000" cap="small">
                <a:latin typeface="system-ui"/>
                <a:ea typeface="Calibri"/>
                <a:cs typeface="Calibri"/>
              </a:rPr>
              <a:t>Lord</a:t>
            </a:r>
            <a:r>
              <a:rPr lang="en-GB" sz="2000">
                <a:latin typeface="system-ui"/>
                <a:ea typeface="Calibri"/>
                <a:cs typeface="Calibri"/>
              </a:rPr>
              <a:t>, to </a:t>
            </a:r>
            <a:r>
              <a:rPr lang="en-GB" sz="2000" err="1">
                <a:latin typeface="system-ui"/>
                <a:ea typeface="Calibri"/>
                <a:cs typeface="Calibri"/>
              </a:rPr>
              <a:t>fulfill</a:t>
            </a:r>
            <a:r>
              <a:rPr lang="en-GB" sz="2000">
                <a:latin typeface="system-ui"/>
                <a:ea typeface="Calibri"/>
                <a:cs typeface="Calibri"/>
              </a:rPr>
              <a:t> the word the </a:t>
            </a:r>
            <a:r>
              <a:rPr lang="en-GB" sz="2000" cap="small">
                <a:latin typeface="system-ui"/>
                <a:ea typeface="Calibri"/>
                <a:cs typeface="Calibri"/>
              </a:rPr>
              <a:t>Lord</a:t>
            </a:r>
            <a:r>
              <a:rPr lang="en-GB" sz="2000">
                <a:latin typeface="system-ui"/>
                <a:ea typeface="Calibri"/>
                <a:cs typeface="Calibri"/>
              </a:rPr>
              <a:t> had spoken to Jeroboam son of Nebat through Ahijah the Shilonite.</a:t>
            </a:r>
            <a:endParaRPr lang="en-GB" sz="2000">
              <a:latin typeface="Calibri"/>
              <a:ea typeface="Calibri"/>
              <a:cs typeface="Calibri"/>
            </a:endParaRPr>
          </a:p>
        </p:txBody>
      </p:sp>
    </p:spTree>
    <p:extLst>
      <p:ext uri="{BB962C8B-B14F-4D97-AF65-F5344CB8AC3E}">
        <p14:creationId xmlns:p14="http://schemas.microsoft.com/office/powerpoint/2010/main" val="1319563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00041F0-39EF-5615-A3C9-347083B5BAA7}"/>
              </a:ext>
            </a:extLst>
          </p:cNvPr>
          <p:cNvSpPr>
            <a:spLocks noGrp="1"/>
          </p:cNvSpPr>
          <p:nvPr>
            <p:ph type="title"/>
          </p:nvPr>
        </p:nvSpPr>
        <p:spPr>
          <a:xfrm>
            <a:off x="838200" y="365125"/>
            <a:ext cx="10515600" cy="1325563"/>
          </a:xfrm>
        </p:spPr>
        <p:txBody>
          <a:bodyPr>
            <a:normAutofit/>
          </a:bodyPr>
          <a:lstStyle/>
          <a:p>
            <a:pPr marL="742950" indent="-742950">
              <a:buAutoNum type="arabicPeriod"/>
            </a:pPr>
            <a:r>
              <a:rPr lang="en-GB">
                <a:ea typeface="Calibri Light"/>
                <a:cs typeface="Calibri Light"/>
              </a:rPr>
              <a:t>Advice shopping vs. what God wants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42060A-6F7D-8330-9F35-E9C8BE7FFAC9}"/>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457200" indent="-457200"/>
            <a:r>
              <a:rPr lang="en-GB">
                <a:ea typeface="Calibri"/>
                <a:cs typeface="Calibri"/>
              </a:rPr>
              <a:t>He asks 'how would you advise me?' not 'what does God want?'</a:t>
            </a:r>
          </a:p>
          <a:p>
            <a:pPr marL="457200" indent="-457200"/>
            <a:r>
              <a:rPr lang="en-GB">
                <a:ea typeface="Calibri"/>
                <a:cs typeface="Calibri"/>
              </a:rPr>
              <a:t>What would "advice shopping" look like today?</a:t>
            </a:r>
          </a:p>
          <a:p>
            <a:r>
              <a:rPr lang="en-GB">
                <a:ea typeface="Calibri"/>
                <a:cs typeface="Calibri"/>
              </a:rPr>
              <a:t>   Together we have the mind of Christ</a:t>
            </a:r>
          </a:p>
          <a:p>
            <a:pPr lvl="1"/>
            <a:r>
              <a:rPr lang="en-GB">
                <a:ea typeface="Calibri"/>
                <a:cs typeface="Calibri"/>
              </a:rPr>
              <a:t>The beauty and blessing of diversity in community – age, background, experiences – but unity in Christ</a:t>
            </a:r>
          </a:p>
          <a:p>
            <a:pPr lvl="1"/>
            <a:r>
              <a:rPr lang="en-GB">
                <a:ea typeface="Calibri"/>
                <a:cs typeface="Calibri"/>
              </a:rPr>
              <a:t>Body of Christ – all comes from the head (Ephesians 1 - </a:t>
            </a:r>
            <a:r>
              <a:rPr lang="en-GB" i="1">
                <a:ea typeface="+mn-lt"/>
                <a:cs typeface="+mn-lt"/>
              </a:rPr>
              <a:t>God placed all things under his feet and appointed him to be head over everything for the church, which is his body, the fullness of him who fills everything in every way.</a:t>
            </a:r>
            <a:r>
              <a:rPr lang="en-GB" i="1">
                <a:ea typeface="Calibri"/>
                <a:cs typeface="Calibri"/>
              </a:rPr>
              <a:t>)</a:t>
            </a:r>
          </a:p>
        </p:txBody>
      </p:sp>
    </p:spTree>
    <p:extLst>
      <p:ext uri="{BB962C8B-B14F-4D97-AF65-F5344CB8AC3E}">
        <p14:creationId xmlns:p14="http://schemas.microsoft.com/office/powerpoint/2010/main" val="592205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A9232C-CDAA-AF1B-8240-90D8FA6380A3}"/>
              </a:ext>
            </a:extLst>
          </p:cNvPr>
          <p:cNvSpPr>
            <a:spLocks noGrp="1"/>
          </p:cNvSpPr>
          <p:nvPr>
            <p:ph type="title"/>
          </p:nvPr>
        </p:nvSpPr>
        <p:spPr>
          <a:xfrm>
            <a:off x="686834" y="1153572"/>
            <a:ext cx="3200400" cy="4461163"/>
          </a:xfrm>
        </p:spPr>
        <p:txBody>
          <a:bodyPr>
            <a:normAutofit/>
          </a:bodyPr>
          <a:lstStyle/>
          <a:p>
            <a:r>
              <a:rPr lang="en-GB">
                <a:solidFill>
                  <a:srgbClr val="FFFFFF"/>
                </a:solidFill>
              </a:rPr>
              <a:t>1 Kings 12:16-20</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99E05D-88A1-65C9-DAE4-39FB8CE69754}"/>
              </a:ext>
            </a:extLst>
          </p:cNvPr>
          <p:cNvSpPr>
            <a:spLocks noGrp="1"/>
          </p:cNvSpPr>
          <p:nvPr>
            <p:ph idx="1"/>
          </p:nvPr>
        </p:nvSpPr>
        <p:spPr>
          <a:xfrm>
            <a:off x="4447308" y="591344"/>
            <a:ext cx="6906491" cy="5585619"/>
          </a:xfrm>
        </p:spPr>
        <p:txBody>
          <a:bodyPr vert="horz" lIns="91440" tIns="45720" rIns="91440" bIns="45720" rtlCol="0" anchor="ctr">
            <a:normAutofit/>
          </a:bodyPr>
          <a:lstStyle/>
          <a:p>
            <a:pPr>
              <a:buNone/>
            </a:pPr>
            <a:r>
              <a:rPr lang="en-GB" sz="2000">
                <a:latin typeface="system-ui"/>
                <a:ea typeface="Calibri" panose="020F0502020204030204"/>
                <a:cs typeface="Calibri" panose="020F0502020204030204"/>
              </a:rPr>
              <a:t>When all Israel saw that the king refused to listen to them, they answered the king:</a:t>
            </a:r>
            <a:endParaRPr lang="en-US" sz="2000">
              <a:ea typeface="Calibri"/>
              <a:cs typeface="Calibri"/>
            </a:endParaRPr>
          </a:p>
          <a:p>
            <a:pPr>
              <a:buNone/>
            </a:pPr>
            <a:r>
              <a:rPr lang="en-GB" sz="2000">
                <a:latin typeface="system-ui"/>
                <a:ea typeface="Calibri" panose="020F0502020204030204"/>
                <a:cs typeface="Calibri" panose="020F0502020204030204"/>
              </a:rPr>
              <a:t>“What share do we have in David,</a:t>
            </a:r>
            <a:br>
              <a:rPr lang="en-GB" sz="2000">
                <a:latin typeface="system-ui"/>
                <a:ea typeface="Calibri" panose="020F0502020204030204"/>
                <a:cs typeface="Calibri" panose="020F0502020204030204"/>
              </a:rPr>
            </a:br>
            <a:r>
              <a:rPr lang="en-GB" sz="2000">
                <a:latin typeface="system-ui"/>
                <a:ea typeface="Calibri" panose="020F0502020204030204"/>
                <a:cs typeface="Calibri" panose="020F0502020204030204"/>
              </a:rPr>
              <a:t>    what part in Jesse’s son?</a:t>
            </a:r>
            <a:br>
              <a:rPr lang="en-GB" sz="2000">
                <a:latin typeface="system-ui"/>
                <a:ea typeface="Calibri" panose="020F0502020204030204"/>
                <a:cs typeface="Calibri" panose="020F0502020204030204"/>
              </a:rPr>
            </a:br>
            <a:r>
              <a:rPr lang="en-GB" sz="2000">
                <a:latin typeface="system-ui"/>
                <a:ea typeface="Calibri" panose="020F0502020204030204"/>
                <a:cs typeface="Calibri" panose="020F0502020204030204"/>
              </a:rPr>
              <a:t>To your tents, Israel!</a:t>
            </a:r>
            <a:br>
              <a:rPr lang="en-GB" sz="2000">
                <a:latin typeface="system-ui"/>
                <a:ea typeface="Calibri" panose="020F0502020204030204"/>
                <a:cs typeface="Calibri" panose="020F0502020204030204"/>
              </a:rPr>
            </a:br>
            <a:r>
              <a:rPr lang="en-GB" sz="2000">
                <a:latin typeface="system-ui"/>
                <a:ea typeface="Calibri" panose="020F0502020204030204"/>
                <a:cs typeface="Calibri" panose="020F0502020204030204"/>
              </a:rPr>
              <a:t>    Look after your own house, David!”</a:t>
            </a:r>
            <a:endParaRPr lang="en-GB" sz="2000">
              <a:ea typeface="Calibri"/>
              <a:cs typeface="Calibri"/>
            </a:endParaRPr>
          </a:p>
          <a:p>
            <a:pPr>
              <a:buNone/>
            </a:pPr>
            <a:r>
              <a:rPr lang="en-GB" sz="2000">
                <a:latin typeface="system-ui"/>
                <a:ea typeface="Calibri" panose="020F0502020204030204"/>
                <a:cs typeface="Calibri" panose="020F0502020204030204"/>
              </a:rPr>
              <a:t>So the Israelites went home. But as for the Israelites who were living in the towns of Judah, Rehoboam still ruled over them.</a:t>
            </a:r>
            <a:endParaRPr lang="en-GB" sz="2000">
              <a:ea typeface="Calibri"/>
              <a:cs typeface="Calibri"/>
            </a:endParaRPr>
          </a:p>
          <a:p>
            <a:pPr>
              <a:buNone/>
            </a:pPr>
            <a:r>
              <a:rPr lang="en-GB" sz="2000" b="1">
                <a:solidFill>
                  <a:srgbClr val="FF0000"/>
                </a:solidFill>
                <a:latin typeface="system-ui"/>
                <a:ea typeface="Calibri" panose="020F0502020204030204"/>
                <a:cs typeface="Calibri" panose="020F0502020204030204"/>
              </a:rPr>
              <a:t>King Rehoboam sent out Adoniram, who was in charge of forced </a:t>
            </a:r>
            <a:r>
              <a:rPr lang="en-GB" sz="2000" b="1" err="1">
                <a:solidFill>
                  <a:srgbClr val="FF0000"/>
                </a:solidFill>
                <a:latin typeface="system-ui"/>
                <a:ea typeface="Calibri" panose="020F0502020204030204"/>
                <a:cs typeface="Calibri" panose="020F0502020204030204"/>
              </a:rPr>
              <a:t>labor</a:t>
            </a:r>
            <a:r>
              <a:rPr lang="en-GB" sz="2000" b="1">
                <a:solidFill>
                  <a:srgbClr val="FF0000"/>
                </a:solidFill>
                <a:latin typeface="system-ui"/>
                <a:ea typeface="Calibri" panose="020F0502020204030204"/>
                <a:cs typeface="Calibri" panose="020F0502020204030204"/>
              </a:rPr>
              <a:t>, but all Israel stoned him to death. </a:t>
            </a:r>
            <a:r>
              <a:rPr lang="en-GB" sz="2000">
                <a:latin typeface="system-ui"/>
                <a:ea typeface="Calibri" panose="020F0502020204030204"/>
                <a:cs typeface="Calibri" panose="020F0502020204030204"/>
              </a:rPr>
              <a:t>King Rehoboam, however, managed to get into his chariot and escape to Jerusalem.</a:t>
            </a:r>
            <a:r>
              <a:rPr lang="en-GB" sz="2000" b="1" baseline="30000">
                <a:latin typeface="system-ui"/>
                <a:ea typeface="Calibri" panose="020F0502020204030204"/>
                <a:cs typeface="Calibri" panose="020F0502020204030204"/>
              </a:rPr>
              <a:t> </a:t>
            </a:r>
            <a:r>
              <a:rPr lang="en-GB" sz="2000">
                <a:latin typeface="system-ui"/>
                <a:ea typeface="Calibri" panose="020F0502020204030204"/>
                <a:cs typeface="Calibri" panose="020F0502020204030204"/>
              </a:rPr>
              <a:t>So Israel has been in rebellion against the house of David to this day.</a:t>
            </a:r>
            <a:endParaRPr lang="en-GB" sz="2000">
              <a:latin typeface="Calibri" panose="020F0502020204030204"/>
              <a:ea typeface="Calibri" panose="020F0502020204030204"/>
              <a:cs typeface="Calibri" panose="020F0502020204030204"/>
            </a:endParaRPr>
          </a:p>
          <a:p>
            <a:pPr>
              <a:buNone/>
            </a:pPr>
            <a:r>
              <a:rPr lang="en-GB" sz="2000">
                <a:latin typeface="system-ui"/>
                <a:ea typeface="Calibri" panose="020F0502020204030204"/>
                <a:cs typeface="Calibri" panose="020F0502020204030204"/>
              </a:rPr>
              <a:t>When all the Israelites heard that Jeroboam had returned, they sent and called him to the assembly and made him king over all Israel. Only the tribe of Judah remained loyal to the house of David.</a:t>
            </a:r>
            <a:endParaRPr lang="en-GB" sz="2000">
              <a:ea typeface="Calibri"/>
              <a:cs typeface="Calibri"/>
            </a:endParaRPr>
          </a:p>
          <a:p>
            <a:pPr marL="0" indent="0">
              <a:buNone/>
            </a:pPr>
            <a:endParaRPr lang="en-GB" sz="2000">
              <a:ea typeface="Calibri"/>
              <a:cs typeface="Calibri"/>
            </a:endParaRPr>
          </a:p>
        </p:txBody>
      </p:sp>
    </p:spTree>
    <p:extLst>
      <p:ext uri="{BB962C8B-B14F-4D97-AF65-F5344CB8AC3E}">
        <p14:creationId xmlns:p14="http://schemas.microsoft.com/office/powerpoint/2010/main" val="165321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00041F0-39EF-5615-A3C9-347083B5BAA7}"/>
              </a:ext>
            </a:extLst>
          </p:cNvPr>
          <p:cNvSpPr>
            <a:spLocks noGrp="1"/>
          </p:cNvSpPr>
          <p:nvPr>
            <p:ph type="title"/>
          </p:nvPr>
        </p:nvSpPr>
        <p:spPr>
          <a:xfrm>
            <a:off x="838200" y="365125"/>
            <a:ext cx="10515600" cy="1325563"/>
          </a:xfrm>
        </p:spPr>
        <p:txBody>
          <a:bodyPr>
            <a:normAutofit/>
          </a:bodyPr>
          <a:lstStyle/>
          <a:p>
            <a:r>
              <a:rPr lang="en-GB">
                <a:ea typeface="Calibri Light"/>
                <a:cs typeface="Calibri Light"/>
              </a:rPr>
              <a:t>2. God is in the events</a:t>
            </a:r>
            <a:r>
              <a:rPr lang="en-GB">
                <a:latin typeface="Calibri Light"/>
                <a:ea typeface="Calibri Light"/>
                <a:cs typeface="Calibri Light"/>
              </a:rPr>
              <a:t> </a:t>
            </a:r>
            <a:r>
              <a:rPr lang="en-GB">
                <a:ea typeface="Calibri Light"/>
                <a:cs typeface="Calibri Light"/>
              </a:rPr>
              <a:t>produced by the sin and stupidity of men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42060A-6F7D-8330-9F35-E9C8BE7FFAC9}"/>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457200" indent="-457200"/>
            <a:r>
              <a:rPr lang="en-GB">
                <a:ea typeface="Calibri"/>
                <a:cs typeface="Calibri"/>
              </a:rPr>
              <a:t>Genesis 50:20 - You intended to harm me, but God intended it for good to accomplish what is now being done, the saving of many lives. So then, don’t be afraid. I will provide for you and your children.” And he reassured them and spoke kindly to them.</a:t>
            </a:r>
            <a:endParaRPr lang="en-US"/>
          </a:p>
          <a:p>
            <a:pPr marL="457200" indent="-457200"/>
            <a:endParaRPr lang="en-GB">
              <a:latin typeface="Calibri Light"/>
              <a:ea typeface="Calibri Light"/>
              <a:cs typeface="Calibri Light"/>
            </a:endParaRPr>
          </a:p>
          <a:p>
            <a:pPr marL="457200" indent="-457200"/>
            <a:r>
              <a:rPr lang="en-GB">
                <a:latin typeface="Calibri"/>
                <a:ea typeface="Calibri"/>
                <a:cs typeface="Calibri"/>
              </a:rPr>
              <a:t>In this chapter God's plans seem to be disrupted and yet God is still in these events, just as He used the death of Jesus, He will use this mess to bring people back to Him. Sometimes life can feel like 1 Kings 12, but God can use all things</a:t>
            </a:r>
          </a:p>
        </p:txBody>
      </p:sp>
    </p:spTree>
    <p:extLst>
      <p:ext uri="{BB962C8B-B14F-4D97-AF65-F5344CB8AC3E}">
        <p14:creationId xmlns:p14="http://schemas.microsoft.com/office/powerpoint/2010/main" val="1232780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A9232C-CDAA-AF1B-8240-90D8FA6380A3}"/>
              </a:ext>
            </a:extLst>
          </p:cNvPr>
          <p:cNvSpPr>
            <a:spLocks noGrp="1"/>
          </p:cNvSpPr>
          <p:nvPr>
            <p:ph type="title"/>
          </p:nvPr>
        </p:nvSpPr>
        <p:spPr>
          <a:xfrm>
            <a:off x="686834" y="1153572"/>
            <a:ext cx="3200400" cy="4461163"/>
          </a:xfrm>
        </p:spPr>
        <p:txBody>
          <a:bodyPr>
            <a:normAutofit/>
          </a:bodyPr>
          <a:lstStyle/>
          <a:p>
            <a:r>
              <a:rPr lang="en-GB">
                <a:solidFill>
                  <a:srgbClr val="FFFFFF"/>
                </a:solidFill>
              </a:rPr>
              <a:t>1 Kings 12:21-24</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99E05D-88A1-65C9-DAE4-39FB8CE69754}"/>
              </a:ext>
            </a:extLst>
          </p:cNvPr>
          <p:cNvSpPr>
            <a:spLocks noGrp="1"/>
          </p:cNvSpPr>
          <p:nvPr>
            <p:ph idx="1"/>
          </p:nvPr>
        </p:nvSpPr>
        <p:spPr>
          <a:xfrm>
            <a:off x="4447308" y="591344"/>
            <a:ext cx="6906491" cy="5585619"/>
          </a:xfrm>
        </p:spPr>
        <p:txBody>
          <a:bodyPr vert="horz" lIns="91440" tIns="45720" rIns="91440" bIns="45720" rtlCol="0" anchor="ctr">
            <a:normAutofit/>
          </a:bodyPr>
          <a:lstStyle/>
          <a:p>
            <a:pPr>
              <a:buNone/>
            </a:pPr>
            <a:r>
              <a:rPr lang="en-GB" sz="2600">
                <a:latin typeface="system-ui"/>
                <a:ea typeface="Calibri" panose="020F0502020204030204"/>
                <a:cs typeface="Calibri" panose="020F0502020204030204"/>
              </a:rPr>
              <a:t>When Rehoboam arrived in Jerusalem, he mustered all Judah and the tribe of Benjamin—a hundred and eighty thousand able young men—to go to war against Israel and to regain the kingdom for Rehoboam son of Solomon.</a:t>
            </a:r>
            <a:endParaRPr lang="en-US" sz="2600">
              <a:ea typeface="Calibri"/>
              <a:cs typeface="Calibri"/>
            </a:endParaRPr>
          </a:p>
          <a:p>
            <a:pPr>
              <a:buNone/>
            </a:pPr>
            <a:r>
              <a:rPr lang="en-GB" sz="2600">
                <a:latin typeface="system-ui"/>
                <a:ea typeface="Calibri" panose="020F0502020204030204"/>
                <a:cs typeface="Calibri" panose="020F0502020204030204"/>
              </a:rPr>
              <a:t>But this word of God came to </a:t>
            </a:r>
            <a:r>
              <a:rPr lang="en-GB" sz="2600" b="1">
                <a:solidFill>
                  <a:srgbClr val="FF0000"/>
                </a:solidFill>
                <a:latin typeface="system-ui"/>
                <a:ea typeface="Calibri" panose="020F0502020204030204"/>
                <a:cs typeface="Calibri" panose="020F0502020204030204"/>
              </a:rPr>
              <a:t>Shemaiah </a:t>
            </a:r>
            <a:r>
              <a:rPr lang="en-GB" sz="2600">
                <a:latin typeface="system-ui"/>
                <a:ea typeface="Calibri" panose="020F0502020204030204"/>
                <a:cs typeface="Calibri" panose="020F0502020204030204"/>
              </a:rPr>
              <a:t>the man of God:</a:t>
            </a:r>
            <a:r>
              <a:rPr lang="en-GB" sz="2600" b="1" baseline="30000">
                <a:latin typeface="system-ui"/>
                <a:ea typeface="Calibri" panose="020F0502020204030204"/>
                <a:cs typeface="Calibri" panose="020F0502020204030204"/>
              </a:rPr>
              <a:t> </a:t>
            </a:r>
            <a:r>
              <a:rPr lang="en-GB" sz="2600">
                <a:latin typeface="system-ui"/>
                <a:ea typeface="Calibri" panose="020F0502020204030204"/>
                <a:cs typeface="Calibri" panose="020F0502020204030204"/>
              </a:rPr>
              <a:t>“Say to Rehoboam son of Solomon king of Judah, to all Judah and Benjamin, and to the rest of the people, ‘</a:t>
            </a:r>
            <a:r>
              <a:rPr lang="en-GB" sz="2600" b="1">
                <a:solidFill>
                  <a:srgbClr val="FF0000"/>
                </a:solidFill>
                <a:latin typeface="system-ui"/>
                <a:ea typeface="Calibri" panose="020F0502020204030204"/>
                <a:cs typeface="Calibri" panose="020F0502020204030204"/>
              </a:rPr>
              <a:t>This is what the </a:t>
            </a:r>
            <a:r>
              <a:rPr lang="en-GB" sz="2600" b="1" cap="small">
                <a:solidFill>
                  <a:srgbClr val="FF0000"/>
                </a:solidFill>
                <a:latin typeface="system-ui"/>
                <a:ea typeface="Calibri" panose="020F0502020204030204"/>
                <a:cs typeface="Calibri" panose="020F0502020204030204"/>
              </a:rPr>
              <a:t>Lord</a:t>
            </a:r>
            <a:r>
              <a:rPr lang="en-GB" sz="2600" b="1">
                <a:solidFill>
                  <a:srgbClr val="FF0000"/>
                </a:solidFill>
                <a:latin typeface="system-ui"/>
                <a:ea typeface="Calibri" panose="020F0502020204030204"/>
                <a:cs typeface="Calibri" panose="020F0502020204030204"/>
              </a:rPr>
              <a:t> says:</a:t>
            </a:r>
            <a:r>
              <a:rPr lang="en-GB" sz="2600">
                <a:latin typeface="system-ui"/>
                <a:ea typeface="Calibri" panose="020F0502020204030204"/>
                <a:cs typeface="Calibri" panose="020F0502020204030204"/>
              </a:rPr>
              <a:t> Do not go up to fight against your brothers, the Israelites. Go home, every one of you, </a:t>
            </a:r>
            <a:r>
              <a:rPr lang="en-GB" sz="2600" b="1">
                <a:solidFill>
                  <a:srgbClr val="FF0000"/>
                </a:solidFill>
                <a:latin typeface="system-ui"/>
                <a:ea typeface="Calibri" panose="020F0502020204030204"/>
                <a:cs typeface="Calibri" panose="020F0502020204030204"/>
              </a:rPr>
              <a:t>for this is my doing.’</a:t>
            </a:r>
            <a:r>
              <a:rPr lang="en-GB" sz="2600">
                <a:latin typeface="system-ui"/>
                <a:ea typeface="Calibri" panose="020F0502020204030204"/>
                <a:cs typeface="Calibri" panose="020F0502020204030204"/>
              </a:rPr>
              <a:t>” So they obeyed the word of the </a:t>
            </a:r>
            <a:r>
              <a:rPr lang="en-GB" sz="2600" cap="small">
                <a:latin typeface="system-ui"/>
                <a:ea typeface="Calibri" panose="020F0502020204030204"/>
                <a:cs typeface="Calibri" panose="020F0502020204030204"/>
              </a:rPr>
              <a:t>Lord</a:t>
            </a:r>
            <a:r>
              <a:rPr lang="en-GB" sz="2600">
                <a:latin typeface="system-ui"/>
                <a:ea typeface="Calibri" panose="020F0502020204030204"/>
                <a:cs typeface="Calibri" panose="020F0502020204030204"/>
              </a:rPr>
              <a:t> and went home again, as the </a:t>
            </a:r>
            <a:r>
              <a:rPr lang="en-GB" sz="2600" cap="small">
                <a:latin typeface="system-ui"/>
                <a:ea typeface="Calibri" panose="020F0502020204030204"/>
                <a:cs typeface="Calibri" panose="020F0502020204030204"/>
              </a:rPr>
              <a:t>Lord</a:t>
            </a:r>
            <a:r>
              <a:rPr lang="en-GB" sz="2600">
                <a:latin typeface="system-ui"/>
                <a:ea typeface="Calibri" panose="020F0502020204030204"/>
                <a:cs typeface="Calibri" panose="020F0502020204030204"/>
              </a:rPr>
              <a:t> had ordered.</a:t>
            </a:r>
            <a:endParaRPr lang="en-GB" sz="2600">
              <a:ea typeface="Calibri"/>
              <a:cs typeface="Calibri"/>
            </a:endParaRPr>
          </a:p>
          <a:p>
            <a:pPr marL="0" indent="0">
              <a:buNone/>
            </a:pPr>
            <a:endParaRPr lang="en-GB" sz="2600">
              <a:ea typeface="Calibri"/>
              <a:cs typeface="Calibri"/>
            </a:endParaRPr>
          </a:p>
        </p:txBody>
      </p:sp>
    </p:spTree>
    <p:extLst>
      <p:ext uri="{BB962C8B-B14F-4D97-AF65-F5344CB8AC3E}">
        <p14:creationId xmlns:p14="http://schemas.microsoft.com/office/powerpoint/2010/main" val="1310167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00041F0-39EF-5615-A3C9-347083B5BAA7}"/>
              </a:ext>
            </a:extLst>
          </p:cNvPr>
          <p:cNvSpPr>
            <a:spLocks noGrp="1"/>
          </p:cNvSpPr>
          <p:nvPr>
            <p:ph type="title"/>
          </p:nvPr>
        </p:nvSpPr>
        <p:spPr>
          <a:xfrm>
            <a:off x="838200" y="365125"/>
            <a:ext cx="10515600" cy="1325563"/>
          </a:xfrm>
        </p:spPr>
        <p:txBody>
          <a:bodyPr>
            <a:normAutofit/>
          </a:bodyPr>
          <a:lstStyle/>
          <a:p>
            <a:r>
              <a:rPr lang="en-GB"/>
              <a:t>3. Shemaiah the man of God</a:t>
            </a: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42060A-6F7D-8330-9F35-E9C8BE7FFAC9}"/>
              </a:ext>
            </a:extLst>
          </p:cNvPr>
          <p:cNvSpPr>
            <a:spLocks noGrp="1"/>
          </p:cNvSpPr>
          <p:nvPr>
            <p:ph idx="1"/>
          </p:nvPr>
        </p:nvSpPr>
        <p:spPr>
          <a:xfrm>
            <a:off x="838200" y="1825625"/>
            <a:ext cx="10515600" cy="4351338"/>
          </a:xfrm>
        </p:spPr>
        <p:txBody>
          <a:bodyPr vert="horz" lIns="91440" tIns="45720" rIns="91440" bIns="45720" rtlCol="0" anchor="t">
            <a:normAutofit/>
          </a:bodyPr>
          <a:lstStyle/>
          <a:p>
            <a:r>
              <a:rPr lang="en-GB"/>
              <a:t>'If we are simply tellers of our own thoughts, why should people pay attention to us?' Spurgeon</a:t>
            </a:r>
          </a:p>
          <a:p>
            <a:r>
              <a:rPr lang="en-GB">
                <a:ea typeface="Calibri"/>
                <a:cs typeface="Calibri"/>
              </a:rPr>
              <a:t>There is intrinsic power in the Gospel</a:t>
            </a:r>
          </a:p>
          <a:p>
            <a:r>
              <a:rPr lang="en-GB">
                <a:ea typeface="Calibri"/>
                <a:cs typeface="Calibri"/>
              </a:rPr>
              <a:t>People don't want to know what we think, they want to know what Jesus thinks.</a:t>
            </a:r>
          </a:p>
          <a:p>
            <a:pPr lvl="1"/>
            <a:r>
              <a:rPr lang="en-GB">
                <a:ea typeface="Calibri"/>
                <a:cs typeface="Calibri"/>
              </a:rPr>
              <a:t>The world is full of opinions</a:t>
            </a:r>
          </a:p>
          <a:p>
            <a:pPr marL="457200" lvl="1" indent="0">
              <a:buNone/>
            </a:pPr>
            <a:r>
              <a:rPr lang="en-GB">
                <a:ea typeface="Calibri"/>
                <a:cs typeface="Calibri"/>
              </a:rPr>
              <a:t>Shemaiah just brought God's word, we don’t know his opinion on Rehoboam/Solomon/Jeroboam - don’t care...</a:t>
            </a:r>
          </a:p>
          <a:p>
            <a:pPr marL="457200" lvl="1" indent="0">
              <a:buNone/>
            </a:pPr>
            <a:endParaRPr lang="en-GB">
              <a:ea typeface="Calibri"/>
              <a:cs typeface="Calibri"/>
            </a:endParaRPr>
          </a:p>
        </p:txBody>
      </p:sp>
    </p:spTree>
    <p:extLst>
      <p:ext uri="{BB962C8B-B14F-4D97-AF65-F5344CB8AC3E}">
        <p14:creationId xmlns:p14="http://schemas.microsoft.com/office/powerpoint/2010/main" val="1840306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A9232C-CDAA-AF1B-8240-90D8FA6380A3}"/>
              </a:ext>
            </a:extLst>
          </p:cNvPr>
          <p:cNvSpPr>
            <a:spLocks noGrp="1"/>
          </p:cNvSpPr>
          <p:nvPr>
            <p:ph type="title"/>
          </p:nvPr>
        </p:nvSpPr>
        <p:spPr>
          <a:xfrm>
            <a:off x="686834" y="1153572"/>
            <a:ext cx="3200400" cy="4461163"/>
          </a:xfrm>
        </p:spPr>
        <p:txBody>
          <a:bodyPr>
            <a:normAutofit/>
          </a:bodyPr>
          <a:lstStyle/>
          <a:p>
            <a:r>
              <a:rPr lang="en-GB">
                <a:solidFill>
                  <a:srgbClr val="FFFFFF"/>
                </a:solidFill>
              </a:rPr>
              <a:t>1 Kings 12:25-33</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99E05D-88A1-65C9-DAE4-39FB8CE69754}"/>
              </a:ext>
            </a:extLst>
          </p:cNvPr>
          <p:cNvSpPr>
            <a:spLocks noGrp="1"/>
          </p:cNvSpPr>
          <p:nvPr>
            <p:ph idx="1"/>
          </p:nvPr>
        </p:nvSpPr>
        <p:spPr>
          <a:xfrm>
            <a:off x="4447308" y="275043"/>
            <a:ext cx="7309057" cy="6433882"/>
          </a:xfrm>
        </p:spPr>
        <p:txBody>
          <a:bodyPr vert="horz" lIns="91440" tIns="45720" rIns="91440" bIns="45720" rtlCol="0" anchor="ctr">
            <a:normAutofit/>
          </a:bodyPr>
          <a:lstStyle/>
          <a:p>
            <a:pPr>
              <a:buNone/>
            </a:pPr>
            <a:r>
              <a:rPr lang="en-GB" sz="1800">
                <a:latin typeface="system-ui"/>
                <a:ea typeface="Calibri" panose="020F0502020204030204"/>
                <a:cs typeface="Calibri" panose="020F0502020204030204"/>
              </a:rPr>
              <a:t>Then Jeroboam fortified Shechem in the hill country of Ephraim and lived there. From there he went out and built up Peniel.</a:t>
            </a:r>
            <a:endParaRPr lang="en-GB" sz="1800">
              <a:latin typeface="Calibri" panose="020F0502020204030204"/>
              <a:ea typeface="Calibri" panose="020F0502020204030204"/>
              <a:cs typeface="Calibri" panose="020F0502020204030204"/>
            </a:endParaRPr>
          </a:p>
          <a:p>
            <a:pPr>
              <a:buNone/>
            </a:pPr>
            <a:r>
              <a:rPr lang="en-GB" sz="1800" b="1" baseline="30000">
                <a:latin typeface="system-ui"/>
                <a:ea typeface="Calibri" panose="020F0502020204030204"/>
                <a:cs typeface="Calibri" panose="020F0502020204030204"/>
              </a:rPr>
              <a:t> </a:t>
            </a:r>
            <a:r>
              <a:rPr lang="en-GB" sz="1800">
                <a:latin typeface="system-ui"/>
                <a:ea typeface="Calibri" panose="020F0502020204030204"/>
                <a:cs typeface="Calibri" panose="020F0502020204030204"/>
              </a:rPr>
              <a:t>Jeroboam </a:t>
            </a:r>
            <a:r>
              <a:rPr lang="en-GB" sz="1800" b="1">
                <a:solidFill>
                  <a:srgbClr val="FF0000"/>
                </a:solidFill>
                <a:latin typeface="system-ui"/>
                <a:ea typeface="Calibri" panose="020F0502020204030204"/>
                <a:cs typeface="Calibri" panose="020F0502020204030204"/>
              </a:rPr>
              <a:t>thought to himself</a:t>
            </a:r>
            <a:r>
              <a:rPr lang="en-GB" sz="1800">
                <a:latin typeface="system-ui"/>
                <a:ea typeface="Calibri" panose="020F0502020204030204"/>
                <a:cs typeface="Calibri" panose="020F0502020204030204"/>
              </a:rPr>
              <a:t>, “The kingdom will now likely revert to the house of David.</a:t>
            </a:r>
            <a:r>
              <a:rPr lang="en-GB" sz="1800" b="1" baseline="30000">
                <a:latin typeface="system-ui"/>
                <a:ea typeface="Calibri" panose="020F0502020204030204"/>
                <a:cs typeface="Calibri" panose="020F0502020204030204"/>
              </a:rPr>
              <a:t> </a:t>
            </a:r>
            <a:r>
              <a:rPr lang="en-GB" sz="1800">
                <a:latin typeface="system-ui"/>
                <a:ea typeface="Calibri" panose="020F0502020204030204"/>
                <a:cs typeface="Calibri" panose="020F0502020204030204"/>
              </a:rPr>
              <a:t>If these people go up to offer sacrifices at the temple of the </a:t>
            </a:r>
            <a:r>
              <a:rPr lang="en-GB" sz="1800" cap="small">
                <a:latin typeface="system-ui"/>
                <a:ea typeface="Calibri" panose="020F0502020204030204"/>
                <a:cs typeface="Calibri" panose="020F0502020204030204"/>
              </a:rPr>
              <a:t>Lord</a:t>
            </a:r>
            <a:r>
              <a:rPr lang="en-GB" sz="1800">
                <a:latin typeface="system-ui"/>
                <a:ea typeface="Calibri" panose="020F0502020204030204"/>
                <a:cs typeface="Calibri" panose="020F0502020204030204"/>
              </a:rPr>
              <a:t> in Jerusalem, they will again give their allegiance to their lord, Rehoboam king of Judah. They will kill me and return to King Rehoboam.”</a:t>
            </a:r>
            <a:endParaRPr lang="en-GB" sz="1800">
              <a:ea typeface="Calibri"/>
              <a:cs typeface="Calibri"/>
            </a:endParaRPr>
          </a:p>
          <a:p>
            <a:pPr>
              <a:buNone/>
            </a:pPr>
            <a:r>
              <a:rPr lang="en-GB" sz="1800">
                <a:latin typeface="system-ui"/>
                <a:ea typeface="Calibri" panose="020F0502020204030204"/>
                <a:cs typeface="Calibri" panose="020F0502020204030204"/>
              </a:rPr>
              <a:t>After seeking advice, the king made two golden calves. He said to the people, “It is too much for you to go up to Jerusalem. Here are your gods, Israel, who brought you up out of Egypt.”</a:t>
            </a:r>
            <a:r>
              <a:rPr lang="en-GB" sz="1800" b="1" baseline="30000">
                <a:latin typeface="system-ui"/>
                <a:ea typeface="Calibri" panose="020F0502020204030204"/>
                <a:cs typeface="Calibri" panose="020F0502020204030204"/>
              </a:rPr>
              <a:t> </a:t>
            </a:r>
            <a:r>
              <a:rPr lang="en-GB" sz="1800">
                <a:latin typeface="system-ui"/>
                <a:ea typeface="Calibri" panose="020F0502020204030204"/>
                <a:cs typeface="Calibri" panose="020F0502020204030204"/>
              </a:rPr>
              <a:t>One he set up in Bethel, and the other in Dan. And this thing became a sin; the people came to worship the one at Bethel and went as far as Dan to worship the other.</a:t>
            </a:r>
            <a:endParaRPr lang="en-GB" sz="1800" baseline="30000">
              <a:latin typeface="system-ui"/>
              <a:ea typeface="Calibri"/>
              <a:cs typeface="Calibri"/>
            </a:endParaRPr>
          </a:p>
          <a:p>
            <a:pPr>
              <a:buNone/>
            </a:pPr>
            <a:r>
              <a:rPr lang="en-GB" sz="1800">
                <a:latin typeface="system-ui"/>
                <a:ea typeface="Calibri" panose="020F0502020204030204"/>
                <a:cs typeface="Calibri" panose="020F0502020204030204"/>
              </a:rPr>
              <a:t>Jeroboam built shrines on high places and appointed priests from all sorts of people, even though they were not Levites. He instituted a festival on the fifteenth day of the eighth month, like the festival held in Judah, and offered sacrifices on the altar. This he did in Bethel, sacrificing to the calves he had made. And at Bethel he also installed priests at the high places he had made.</a:t>
            </a:r>
            <a:r>
              <a:rPr lang="en-GB" sz="1800" b="1" baseline="30000">
                <a:latin typeface="system-ui"/>
                <a:ea typeface="Calibri" panose="020F0502020204030204"/>
                <a:cs typeface="Calibri" panose="020F0502020204030204"/>
              </a:rPr>
              <a:t> </a:t>
            </a:r>
            <a:r>
              <a:rPr lang="en-GB" sz="1800">
                <a:latin typeface="system-ui"/>
                <a:ea typeface="Calibri" panose="020F0502020204030204"/>
                <a:cs typeface="Calibri" panose="020F0502020204030204"/>
              </a:rPr>
              <a:t>On the fifteenth day of the eighth month, a month </a:t>
            </a:r>
            <a:r>
              <a:rPr lang="en-GB" sz="1800" b="1">
                <a:solidFill>
                  <a:srgbClr val="FF0000"/>
                </a:solidFill>
                <a:latin typeface="system-ui"/>
                <a:ea typeface="Calibri" panose="020F0502020204030204"/>
                <a:cs typeface="Calibri" panose="020F0502020204030204"/>
              </a:rPr>
              <a:t>of his own choosing</a:t>
            </a:r>
            <a:r>
              <a:rPr lang="en-GB" sz="1800">
                <a:latin typeface="system-ui"/>
                <a:ea typeface="Calibri" panose="020F0502020204030204"/>
                <a:cs typeface="Calibri" panose="020F0502020204030204"/>
              </a:rPr>
              <a:t>, he offered sacrifices on the altar he had built at Bethel. So he instituted the festival for the Israelites and went up to the altar to make offerings.</a:t>
            </a:r>
            <a:endParaRPr lang="en-GB" sz="1800">
              <a:ea typeface="Calibri"/>
              <a:cs typeface="Calibri"/>
            </a:endParaRPr>
          </a:p>
          <a:p>
            <a:pPr marL="0" indent="0">
              <a:buNone/>
            </a:pPr>
            <a:endParaRPr lang="en-GB" sz="1800">
              <a:ea typeface="Calibri"/>
              <a:cs typeface="Calibri"/>
            </a:endParaRPr>
          </a:p>
        </p:txBody>
      </p:sp>
    </p:spTree>
    <p:extLst>
      <p:ext uri="{BB962C8B-B14F-4D97-AF65-F5344CB8AC3E}">
        <p14:creationId xmlns:p14="http://schemas.microsoft.com/office/powerpoint/2010/main" val="1686497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00041F0-39EF-5615-A3C9-347083B5BAA7}"/>
              </a:ext>
            </a:extLst>
          </p:cNvPr>
          <p:cNvSpPr>
            <a:spLocks noGrp="1"/>
          </p:cNvSpPr>
          <p:nvPr>
            <p:ph type="title"/>
          </p:nvPr>
        </p:nvSpPr>
        <p:spPr>
          <a:xfrm>
            <a:off x="838200" y="365125"/>
            <a:ext cx="10515600" cy="1325563"/>
          </a:xfrm>
        </p:spPr>
        <p:txBody>
          <a:bodyPr>
            <a:normAutofit/>
          </a:bodyPr>
          <a:lstStyle/>
          <a:p>
            <a:r>
              <a:rPr lang="en-GB">
                <a:ea typeface="Calibri Light"/>
                <a:cs typeface="Calibri Light"/>
              </a:rPr>
              <a:t>4. Comfort vs God's plan</a:t>
            </a:r>
          </a:p>
        </p:txBody>
      </p:sp>
      <p:sp>
        <p:nvSpPr>
          <p:cNvPr id="20" name="Arc 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4442060A-6F7D-8330-9F35-E9C8BE7FFAC9}"/>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457200" indent="-457200"/>
            <a:r>
              <a:rPr lang="en-GB">
                <a:ea typeface="Calibri"/>
                <a:cs typeface="Calibri"/>
              </a:rPr>
              <a:t>The heart is deceitful above all things and beyond cure, who can understand it? (Jeremiah 17:9)</a:t>
            </a:r>
            <a:endParaRPr lang="en-US">
              <a:ea typeface="Calibri"/>
              <a:cs typeface="Calibri"/>
            </a:endParaRPr>
          </a:p>
          <a:p>
            <a:pPr marL="457200" indent="-457200"/>
            <a:r>
              <a:rPr lang="en-GB">
                <a:ea typeface="Calibri"/>
                <a:cs typeface="Calibri"/>
              </a:rPr>
              <a:t>Psalm 51:10 – create in me a clean heart, O God, and renew a right spirit within me. </a:t>
            </a:r>
            <a:endParaRPr lang="en-US">
              <a:ea typeface="Calibri"/>
              <a:cs typeface="Calibri"/>
            </a:endParaRPr>
          </a:p>
          <a:p>
            <a:pPr marL="457200" indent="-457200"/>
            <a:r>
              <a:rPr lang="en-GB">
                <a:ea typeface="Calibri"/>
                <a:cs typeface="Calibri"/>
              </a:rPr>
              <a:t>Faith in God is inconvenient</a:t>
            </a:r>
          </a:p>
          <a:p>
            <a:pPr marL="0" indent="0">
              <a:buNone/>
            </a:pPr>
            <a:endParaRPr lang="en-GB">
              <a:ea typeface="Calibri"/>
              <a:cs typeface="Calibri"/>
            </a:endParaRPr>
          </a:p>
        </p:txBody>
      </p:sp>
    </p:spTree>
    <p:extLst>
      <p:ext uri="{BB962C8B-B14F-4D97-AF65-F5344CB8AC3E}">
        <p14:creationId xmlns:p14="http://schemas.microsoft.com/office/powerpoint/2010/main" val="258017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7C573F-5FAF-AF72-41DC-571E19CCF09F}"/>
              </a:ext>
            </a:extLst>
          </p:cNvPr>
          <p:cNvSpPr>
            <a:spLocks noGrp="1"/>
          </p:cNvSpPr>
          <p:nvPr>
            <p:ph type="title"/>
          </p:nvPr>
        </p:nvSpPr>
        <p:spPr>
          <a:xfrm>
            <a:off x="838200" y="365125"/>
            <a:ext cx="10515600" cy="1325563"/>
          </a:xfrm>
        </p:spPr>
        <p:txBody>
          <a:bodyPr>
            <a:normAutofit/>
          </a:bodyPr>
          <a:lstStyle/>
          <a:p>
            <a:r>
              <a:rPr lang="en-GB">
                <a:ea typeface="Calibri Light"/>
                <a:cs typeface="Calibri Light"/>
              </a:rPr>
              <a:t>Response questions</a:t>
            </a:r>
          </a:p>
        </p:txBody>
      </p:sp>
      <p:graphicFrame>
        <p:nvGraphicFramePr>
          <p:cNvPr id="16" name="Content Placeholder 2">
            <a:extLst>
              <a:ext uri="{FF2B5EF4-FFF2-40B4-BE49-F238E27FC236}">
                <a16:creationId xmlns:a16="http://schemas.microsoft.com/office/drawing/2014/main" id="{C1A96F77-5739-A43F-C28C-CEC5275AE07C}"/>
              </a:ext>
            </a:extLst>
          </p:cNvPr>
          <p:cNvGraphicFramePr>
            <a:graphicFrameLocks noGrp="1"/>
          </p:cNvGraphicFramePr>
          <p:nvPr>
            <p:ph idx="1"/>
            <p:extLst>
              <p:ext uri="{D42A27DB-BD31-4B8C-83A1-F6EECF244321}">
                <p14:modId xmlns:p14="http://schemas.microsoft.com/office/powerpoint/2010/main" val="11361236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49833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TF10001119</Template>
  <TotalTime>0</TotalTime>
  <Words>1802</Words>
  <Application>Microsoft Macintosh PowerPoint</Application>
  <PresentationFormat>Widescreen</PresentationFormat>
  <Paragraphs>68</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system-ui</vt:lpstr>
      <vt:lpstr>Office Theme</vt:lpstr>
      <vt:lpstr>God's perfect plan</vt:lpstr>
      <vt:lpstr>1 Kings 12:1-5</vt:lpstr>
      <vt:lpstr>1 Kings 12:6-15</vt:lpstr>
      <vt:lpstr>1 Kings 12:6-15</vt:lpstr>
      <vt:lpstr>Advice shopping vs. what God wants</vt:lpstr>
      <vt:lpstr>1 Kings 12:16-20</vt:lpstr>
      <vt:lpstr>2. God is in the events produced by the sin and stupidity of men</vt:lpstr>
      <vt:lpstr>1 Kings 12:21-24</vt:lpstr>
      <vt:lpstr>3. Shemaiah the man of God</vt:lpstr>
      <vt:lpstr>1 Kings 12:25-33</vt:lpstr>
      <vt:lpstr>4. Comfort vs God's plan</vt:lpstr>
      <vt:lpstr>Response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Paisley</cp:lastModifiedBy>
  <cp:revision>2</cp:revision>
  <dcterms:created xsi:type="dcterms:W3CDTF">2023-11-11T16:46:50Z</dcterms:created>
  <dcterms:modified xsi:type="dcterms:W3CDTF">2023-11-20T14:25:34Z</dcterms:modified>
</cp:coreProperties>
</file>