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88" r:id="rId2"/>
    <p:sldId id="356" r:id="rId3"/>
    <p:sldId id="339" r:id="rId4"/>
    <p:sldId id="257" r:id="rId5"/>
    <p:sldId id="340" r:id="rId6"/>
    <p:sldId id="341" r:id="rId7"/>
    <p:sldId id="342" r:id="rId8"/>
    <p:sldId id="343" r:id="rId9"/>
    <p:sldId id="262" r:id="rId10"/>
    <p:sldId id="344" r:id="rId11"/>
    <p:sldId id="345" r:id="rId12"/>
    <p:sldId id="290" r:id="rId13"/>
    <p:sldId id="293" r:id="rId14"/>
    <p:sldId id="346" r:id="rId15"/>
    <p:sldId id="347" r:id="rId16"/>
    <p:sldId id="348" r:id="rId17"/>
    <p:sldId id="349" r:id="rId18"/>
    <p:sldId id="350" r:id="rId19"/>
    <p:sldId id="332" r:id="rId20"/>
    <p:sldId id="351" r:id="rId21"/>
    <p:sldId id="352" r:id="rId22"/>
    <p:sldId id="353" r:id="rId23"/>
    <p:sldId id="354" r:id="rId24"/>
    <p:sldId id="355" r:id="rId25"/>
    <p:sldId id="286"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4BA09A-E11D-47D1-97D8-C393888BB08E}" v="20" dt="2023-12-02T20:34:57.170"/>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0" d="100"/>
          <a:sy n="20" d="100"/>
        </p:scale>
        <p:origin x="1684" y="4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Simmons" userId="7711bac3-cfad-4638-b6f3-f083752a6d3c" providerId="ADAL" clId="{7A4BA09A-E11D-47D1-97D8-C393888BB08E}"/>
    <pc:docChg chg="undo redo custSel addSld delSld modSld sldOrd">
      <pc:chgData name="Jeremy Simmons" userId="7711bac3-cfad-4638-b6f3-f083752a6d3c" providerId="ADAL" clId="{7A4BA09A-E11D-47D1-97D8-C393888BB08E}" dt="2023-12-02T20:34:57.170" v="3697" actId="1076"/>
      <pc:docMkLst>
        <pc:docMk/>
      </pc:docMkLst>
      <pc:sldChg chg="addSp delSp modSp mod">
        <pc:chgData name="Jeremy Simmons" userId="7711bac3-cfad-4638-b6f3-f083752a6d3c" providerId="ADAL" clId="{7A4BA09A-E11D-47D1-97D8-C393888BB08E}" dt="2023-12-02T13:26:26.794" v="241" actId="113"/>
        <pc:sldMkLst>
          <pc:docMk/>
          <pc:sldMk cId="0" sldId="257"/>
        </pc:sldMkLst>
        <pc:spChg chg="add mod">
          <ac:chgData name="Jeremy Simmons" userId="7711bac3-cfad-4638-b6f3-f083752a6d3c" providerId="ADAL" clId="{7A4BA09A-E11D-47D1-97D8-C393888BB08E}" dt="2023-12-02T13:26:26.794" v="241" actId="113"/>
          <ac:spMkLst>
            <pc:docMk/>
            <pc:sldMk cId="0" sldId="257"/>
            <ac:spMk id="2" creationId="{21A3087D-0C6C-ACD9-98EF-61D9EB876C2B}"/>
          </ac:spMkLst>
        </pc:spChg>
        <pc:picChg chg="del">
          <ac:chgData name="Jeremy Simmons" userId="7711bac3-cfad-4638-b6f3-f083752a6d3c" providerId="ADAL" clId="{7A4BA09A-E11D-47D1-97D8-C393888BB08E}" dt="2023-12-02T13:24:45.101" v="135" actId="478"/>
          <ac:picMkLst>
            <pc:docMk/>
            <pc:sldMk cId="0" sldId="257"/>
            <ac:picMk id="5" creationId="{C6FBF7ED-2799-9136-D0CA-27246FE6CC64}"/>
          </ac:picMkLst>
        </pc:picChg>
      </pc:sldChg>
      <pc:sldChg chg="modSp mod">
        <pc:chgData name="Jeremy Simmons" userId="7711bac3-cfad-4638-b6f3-f083752a6d3c" providerId="ADAL" clId="{7A4BA09A-E11D-47D1-97D8-C393888BB08E}" dt="2023-12-02T20:18:40.620" v="3662" actId="20577"/>
        <pc:sldMkLst>
          <pc:docMk/>
          <pc:sldMk cId="0" sldId="262"/>
        </pc:sldMkLst>
        <pc:spChg chg="mod">
          <ac:chgData name="Jeremy Simmons" userId="7711bac3-cfad-4638-b6f3-f083752a6d3c" providerId="ADAL" clId="{7A4BA09A-E11D-47D1-97D8-C393888BB08E}" dt="2023-12-02T20:18:40.620" v="3662" actId="20577"/>
          <ac:spMkLst>
            <pc:docMk/>
            <pc:sldMk cId="0" sldId="262"/>
            <ac:spMk id="134" creationId="{00000000-0000-0000-0000-000000000000}"/>
          </ac:spMkLst>
        </pc:spChg>
      </pc:sldChg>
      <pc:sldChg chg="del">
        <pc:chgData name="Jeremy Simmons" userId="7711bac3-cfad-4638-b6f3-f083752a6d3c" providerId="ADAL" clId="{7A4BA09A-E11D-47D1-97D8-C393888BB08E}" dt="2023-12-02T13:44:42.021" v="1135" actId="47"/>
        <pc:sldMkLst>
          <pc:docMk/>
          <pc:sldMk cId="0" sldId="263"/>
        </pc:sldMkLst>
      </pc:sldChg>
      <pc:sldChg chg="del">
        <pc:chgData name="Jeremy Simmons" userId="7711bac3-cfad-4638-b6f3-f083752a6d3c" providerId="ADAL" clId="{7A4BA09A-E11D-47D1-97D8-C393888BB08E}" dt="2023-12-02T14:23:15.832" v="3268" actId="47"/>
        <pc:sldMkLst>
          <pc:docMk/>
          <pc:sldMk cId="0" sldId="268"/>
        </pc:sldMkLst>
      </pc:sldChg>
      <pc:sldChg chg="del">
        <pc:chgData name="Jeremy Simmons" userId="7711bac3-cfad-4638-b6f3-f083752a6d3c" providerId="ADAL" clId="{7A4BA09A-E11D-47D1-97D8-C393888BB08E}" dt="2023-12-02T14:23:20.458" v="3274" actId="47"/>
        <pc:sldMkLst>
          <pc:docMk/>
          <pc:sldMk cId="0" sldId="269"/>
        </pc:sldMkLst>
      </pc:sldChg>
      <pc:sldChg chg="del">
        <pc:chgData name="Jeremy Simmons" userId="7711bac3-cfad-4638-b6f3-f083752a6d3c" providerId="ADAL" clId="{7A4BA09A-E11D-47D1-97D8-C393888BB08E}" dt="2023-12-02T13:42:53.655" v="1031" actId="47"/>
        <pc:sldMkLst>
          <pc:docMk/>
          <pc:sldMk cId="0" sldId="270"/>
        </pc:sldMkLst>
      </pc:sldChg>
      <pc:sldChg chg="del">
        <pc:chgData name="Jeremy Simmons" userId="7711bac3-cfad-4638-b6f3-f083752a6d3c" providerId="ADAL" clId="{7A4BA09A-E11D-47D1-97D8-C393888BB08E}" dt="2023-12-02T14:23:27.298" v="3287" actId="47"/>
        <pc:sldMkLst>
          <pc:docMk/>
          <pc:sldMk cId="0" sldId="274"/>
        </pc:sldMkLst>
      </pc:sldChg>
      <pc:sldChg chg="del">
        <pc:chgData name="Jeremy Simmons" userId="7711bac3-cfad-4638-b6f3-f083752a6d3c" providerId="ADAL" clId="{7A4BA09A-E11D-47D1-97D8-C393888BB08E}" dt="2023-12-02T14:23:28.333" v="3288" actId="47"/>
        <pc:sldMkLst>
          <pc:docMk/>
          <pc:sldMk cId="0" sldId="276"/>
        </pc:sldMkLst>
      </pc:sldChg>
      <pc:sldChg chg="modSp add del mod">
        <pc:chgData name="Jeremy Simmons" userId="7711bac3-cfad-4638-b6f3-f083752a6d3c" providerId="ADAL" clId="{7A4BA09A-E11D-47D1-97D8-C393888BB08E}" dt="2023-12-02T14:25:08.072" v="3489" actId="1076"/>
        <pc:sldMkLst>
          <pc:docMk/>
          <pc:sldMk cId="0" sldId="286"/>
        </pc:sldMkLst>
        <pc:spChg chg="mod">
          <ac:chgData name="Jeremy Simmons" userId="7711bac3-cfad-4638-b6f3-f083752a6d3c" providerId="ADAL" clId="{7A4BA09A-E11D-47D1-97D8-C393888BB08E}" dt="2023-12-02T14:25:08.072" v="3489" actId="1076"/>
          <ac:spMkLst>
            <pc:docMk/>
            <pc:sldMk cId="0" sldId="286"/>
            <ac:spMk id="199" creationId="{00000000-0000-0000-0000-000000000000}"/>
          </ac:spMkLst>
        </pc:spChg>
      </pc:sldChg>
      <pc:sldChg chg="addSp delSp modSp mod">
        <pc:chgData name="Jeremy Simmons" userId="7711bac3-cfad-4638-b6f3-f083752a6d3c" providerId="ADAL" clId="{7A4BA09A-E11D-47D1-97D8-C393888BB08E}" dt="2023-12-02T20:33:40.735" v="3690" actId="1076"/>
        <pc:sldMkLst>
          <pc:docMk/>
          <pc:sldMk cId="2951555448" sldId="288"/>
        </pc:sldMkLst>
        <pc:spChg chg="add del mod">
          <ac:chgData name="Jeremy Simmons" userId="7711bac3-cfad-4638-b6f3-f083752a6d3c" providerId="ADAL" clId="{7A4BA09A-E11D-47D1-97D8-C393888BB08E}" dt="2023-11-30T11:54:50.549" v="44" actId="478"/>
          <ac:spMkLst>
            <pc:docMk/>
            <pc:sldMk cId="2951555448" sldId="288"/>
            <ac:spMk id="2" creationId="{EF47D594-641C-31AA-4571-A486C5C5BD63}"/>
          </ac:spMkLst>
        </pc:spChg>
        <pc:spChg chg="add del mod">
          <ac:chgData name="Jeremy Simmons" userId="7711bac3-cfad-4638-b6f3-f083752a6d3c" providerId="ADAL" clId="{7A4BA09A-E11D-47D1-97D8-C393888BB08E}" dt="2023-12-02T20:33:01.720" v="3674" actId="478"/>
          <ac:spMkLst>
            <pc:docMk/>
            <pc:sldMk cId="2951555448" sldId="288"/>
            <ac:spMk id="4" creationId="{EC2E8C42-B2E6-8663-592D-A15CD1B16B28}"/>
          </ac:spMkLst>
        </pc:spChg>
        <pc:spChg chg="del mod">
          <ac:chgData name="Jeremy Simmons" userId="7711bac3-cfad-4638-b6f3-f083752a6d3c" providerId="ADAL" clId="{7A4BA09A-E11D-47D1-97D8-C393888BB08E}" dt="2023-11-30T11:56:17.287" v="116" actId="478"/>
          <ac:spMkLst>
            <pc:docMk/>
            <pc:sldMk cId="2951555448" sldId="288"/>
            <ac:spMk id="6" creationId="{7D85B3F9-75DF-7F28-92D4-E5F7829FA050}"/>
          </ac:spMkLst>
        </pc:spChg>
        <pc:spChg chg="add del">
          <ac:chgData name="Jeremy Simmons" userId="7711bac3-cfad-4638-b6f3-f083752a6d3c" providerId="ADAL" clId="{7A4BA09A-E11D-47D1-97D8-C393888BB08E}" dt="2023-11-30T11:55:41.775" v="88" actId="478"/>
          <ac:spMkLst>
            <pc:docMk/>
            <pc:sldMk cId="2951555448" sldId="288"/>
            <ac:spMk id="8" creationId="{40FEC94A-CF22-76A5-AB71-B2ED4A1070FE}"/>
          </ac:spMkLst>
        </pc:spChg>
        <pc:picChg chg="add mod modCrop">
          <ac:chgData name="Jeremy Simmons" userId="7711bac3-cfad-4638-b6f3-f083752a6d3c" providerId="ADAL" clId="{7A4BA09A-E11D-47D1-97D8-C393888BB08E}" dt="2023-12-02T20:33:40.735" v="3690" actId="1076"/>
          <ac:picMkLst>
            <pc:docMk/>
            <pc:sldMk cId="2951555448" sldId="288"/>
            <ac:picMk id="3" creationId="{E3DD88EC-C0DE-460E-BC71-057D25F2A08B}"/>
          </ac:picMkLst>
        </pc:picChg>
        <pc:picChg chg="del">
          <ac:chgData name="Jeremy Simmons" userId="7711bac3-cfad-4638-b6f3-f083752a6d3c" providerId="ADAL" clId="{7A4BA09A-E11D-47D1-97D8-C393888BB08E}" dt="2023-11-30T11:55:43.141" v="89" actId="478"/>
          <ac:picMkLst>
            <pc:docMk/>
            <pc:sldMk cId="2951555448" sldId="288"/>
            <ac:picMk id="5" creationId="{BF97647E-E377-3727-E2FC-47C9C1086754}"/>
          </ac:picMkLst>
        </pc:picChg>
      </pc:sldChg>
      <pc:sldChg chg="addSp delSp modSp add del mod">
        <pc:chgData name="Jeremy Simmons" userId="7711bac3-cfad-4638-b6f3-f083752a6d3c" providerId="ADAL" clId="{7A4BA09A-E11D-47D1-97D8-C393888BB08E}" dt="2023-12-02T13:52:12.172" v="1358" actId="1076"/>
        <pc:sldMkLst>
          <pc:docMk/>
          <pc:sldMk cId="2794580988" sldId="290"/>
        </pc:sldMkLst>
        <pc:spChg chg="add del mod">
          <ac:chgData name="Jeremy Simmons" userId="7711bac3-cfad-4638-b6f3-f083752a6d3c" providerId="ADAL" clId="{7A4BA09A-E11D-47D1-97D8-C393888BB08E}" dt="2023-12-02T13:51:49.142" v="1350" actId="478"/>
          <ac:spMkLst>
            <pc:docMk/>
            <pc:sldMk cId="2794580988" sldId="290"/>
            <ac:spMk id="3" creationId="{7AE67AE9-00D1-8075-E690-7115A04B8FE6}"/>
          </ac:spMkLst>
        </pc:spChg>
        <pc:spChg chg="del">
          <ac:chgData name="Jeremy Simmons" userId="7711bac3-cfad-4638-b6f3-f083752a6d3c" providerId="ADAL" clId="{7A4BA09A-E11D-47D1-97D8-C393888BB08E}" dt="2023-12-02T13:51:46.797" v="1349" actId="478"/>
          <ac:spMkLst>
            <pc:docMk/>
            <pc:sldMk cId="2794580988" sldId="290"/>
            <ac:spMk id="188" creationId="{00000000-0000-0000-0000-000000000000}"/>
          </ac:spMkLst>
        </pc:spChg>
        <pc:picChg chg="add mod modCrop">
          <ac:chgData name="Jeremy Simmons" userId="7711bac3-cfad-4638-b6f3-f083752a6d3c" providerId="ADAL" clId="{7A4BA09A-E11D-47D1-97D8-C393888BB08E}" dt="2023-12-02T13:52:12.172" v="1358" actId="1076"/>
          <ac:picMkLst>
            <pc:docMk/>
            <pc:sldMk cId="2794580988" sldId="290"/>
            <ac:picMk id="5" creationId="{2D89110D-9001-4EFC-D5AF-DA999BD67AC5}"/>
          </ac:picMkLst>
        </pc:picChg>
      </pc:sldChg>
      <pc:sldChg chg="del">
        <pc:chgData name="Jeremy Simmons" userId="7711bac3-cfad-4638-b6f3-f083752a6d3c" providerId="ADAL" clId="{7A4BA09A-E11D-47D1-97D8-C393888BB08E}" dt="2023-12-02T13:42:43.103" v="1026" actId="47"/>
        <pc:sldMkLst>
          <pc:docMk/>
          <pc:sldMk cId="3979974577" sldId="291"/>
        </pc:sldMkLst>
      </pc:sldChg>
      <pc:sldChg chg="del">
        <pc:chgData name="Jeremy Simmons" userId="7711bac3-cfad-4638-b6f3-f083752a6d3c" providerId="ADAL" clId="{7A4BA09A-E11D-47D1-97D8-C393888BB08E}" dt="2023-12-02T13:42:46.761" v="1028" actId="47"/>
        <pc:sldMkLst>
          <pc:docMk/>
          <pc:sldMk cId="2208610806" sldId="292"/>
        </pc:sldMkLst>
      </pc:sldChg>
      <pc:sldChg chg="modSp mod">
        <pc:chgData name="Jeremy Simmons" userId="7711bac3-cfad-4638-b6f3-f083752a6d3c" providerId="ADAL" clId="{7A4BA09A-E11D-47D1-97D8-C393888BB08E}" dt="2023-12-02T13:58:30.661" v="1428" actId="1076"/>
        <pc:sldMkLst>
          <pc:docMk/>
          <pc:sldMk cId="1180480310" sldId="293"/>
        </pc:sldMkLst>
        <pc:spChg chg="mod">
          <ac:chgData name="Jeremy Simmons" userId="7711bac3-cfad-4638-b6f3-f083752a6d3c" providerId="ADAL" clId="{7A4BA09A-E11D-47D1-97D8-C393888BB08E}" dt="2023-12-02T13:58:30.661" v="1428" actId="1076"/>
          <ac:spMkLst>
            <pc:docMk/>
            <pc:sldMk cId="1180480310" sldId="293"/>
            <ac:spMk id="134" creationId="{00000000-0000-0000-0000-000000000000}"/>
          </ac:spMkLst>
        </pc:spChg>
      </pc:sldChg>
      <pc:sldChg chg="modSp del mod setBg">
        <pc:chgData name="Jeremy Simmons" userId="7711bac3-cfad-4638-b6f3-f083752a6d3c" providerId="ADAL" clId="{7A4BA09A-E11D-47D1-97D8-C393888BB08E}" dt="2023-12-02T14:21:16.301" v="3228" actId="47"/>
        <pc:sldMkLst>
          <pc:docMk/>
          <pc:sldMk cId="932293395" sldId="294"/>
        </pc:sldMkLst>
        <pc:spChg chg="mod">
          <ac:chgData name="Jeremy Simmons" userId="7711bac3-cfad-4638-b6f3-f083752a6d3c" providerId="ADAL" clId="{7A4BA09A-E11D-47D1-97D8-C393888BB08E}" dt="2023-12-02T14:19:08.504" v="3113" actId="108"/>
          <ac:spMkLst>
            <pc:docMk/>
            <pc:sldMk cId="932293395" sldId="294"/>
            <ac:spMk id="188" creationId="{00000000-0000-0000-0000-000000000000}"/>
          </ac:spMkLst>
        </pc:spChg>
      </pc:sldChg>
      <pc:sldChg chg="del">
        <pc:chgData name="Jeremy Simmons" userId="7711bac3-cfad-4638-b6f3-f083752a6d3c" providerId="ADAL" clId="{7A4BA09A-E11D-47D1-97D8-C393888BB08E}" dt="2023-12-02T14:23:19.688" v="3273" actId="47"/>
        <pc:sldMkLst>
          <pc:docMk/>
          <pc:sldMk cId="1932578226" sldId="296"/>
        </pc:sldMkLst>
      </pc:sldChg>
      <pc:sldChg chg="del">
        <pc:chgData name="Jeremy Simmons" userId="7711bac3-cfad-4638-b6f3-f083752a6d3c" providerId="ADAL" clId="{7A4BA09A-E11D-47D1-97D8-C393888BB08E}" dt="2023-12-02T14:23:13.869" v="3267" actId="47"/>
        <pc:sldMkLst>
          <pc:docMk/>
          <pc:sldMk cId="2778972566" sldId="297"/>
        </pc:sldMkLst>
      </pc:sldChg>
      <pc:sldChg chg="del">
        <pc:chgData name="Jeremy Simmons" userId="7711bac3-cfad-4638-b6f3-f083752a6d3c" providerId="ADAL" clId="{7A4BA09A-E11D-47D1-97D8-C393888BB08E}" dt="2023-12-02T14:23:26.372" v="3285" actId="47"/>
        <pc:sldMkLst>
          <pc:docMk/>
          <pc:sldMk cId="4096570164" sldId="298"/>
        </pc:sldMkLst>
      </pc:sldChg>
      <pc:sldChg chg="del">
        <pc:chgData name="Jeremy Simmons" userId="7711bac3-cfad-4638-b6f3-f083752a6d3c" providerId="ADAL" clId="{7A4BA09A-E11D-47D1-97D8-C393888BB08E}" dt="2023-12-02T14:23:25.618" v="3283" actId="47"/>
        <pc:sldMkLst>
          <pc:docMk/>
          <pc:sldMk cId="1006091925" sldId="300"/>
        </pc:sldMkLst>
      </pc:sldChg>
      <pc:sldChg chg="del">
        <pc:chgData name="Jeremy Simmons" userId="7711bac3-cfad-4638-b6f3-f083752a6d3c" providerId="ADAL" clId="{7A4BA09A-E11D-47D1-97D8-C393888BB08E}" dt="2023-12-02T14:23:29.677" v="3289" actId="47"/>
        <pc:sldMkLst>
          <pc:docMk/>
          <pc:sldMk cId="778457444" sldId="301"/>
        </pc:sldMkLst>
      </pc:sldChg>
      <pc:sldChg chg="del">
        <pc:chgData name="Jeremy Simmons" userId="7711bac3-cfad-4638-b6f3-f083752a6d3c" providerId="ADAL" clId="{7A4BA09A-E11D-47D1-97D8-C393888BB08E}" dt="2023-12-02T14:23:18.848" v="3272" actId="47"/>
        <pc:sldMkLst>
          <pc:docMk/>
          <pc:sldMk cId="3264936322" sldId="304"/>
        </pc:sldMkLst>
      </pc:sldChg>
      <pc:sldChg chg="del">
        <pc:chgData name="Jeremy Simmons" userId="7711bac3-cfad-4638-b6f3-f083752a6d3c" providerId="ADAL" clId="{7A4BA09A-E11D-47D1-97D8-C393888BB08E}" dt="2023-12-02T14:23:21.871" v="3276" actId="47"/>
        <pc:sldMkLst>
          <pc:docMk/>
          <pc:sldMk cId="3182695088" sldId="305"/>
        </pc:sldMkLst>
      </pc:sldChg>
      <pc:sldChg chg="del">
        <pc:chgData name="Jeremy Simmons" userId="7711bac3-cfad-4638-b6f3-f083752a6d3c" providerId="ADAL" clId="{7A4BA09A-E11D-47D1-97D8-C393888BB08E}" dt="2023-12-02T14:21:41.014" v="3231" actId="47"/>
        <pc:sldMkLst>
          <pc:docMk/>
          <pc:sldMk cId="2237586954" sldId="306"/>
        </pc:sldMkLst>
      </pc:sldChg>
      <pc:sldChg chg="del">
        <pc:chgData name="Jeremy Simmons" userId="7711bac3-cfad-4638-b6f3-f083752a6d3c" providerId="ADAL" clId="{7A4BA09A-E11D-47D1-97D8-C393888BB08E}" dt="2023-12-02T14:23:23.143" v="3278" actId="47"/>
        <pc:sldMkLst>
          <pc:docMk/>
          <pc:sldMk cId="1180673961" sldId="308"/>
        </pc:sldMkLst>
      </pc:sldChg>
      <pc:sldChg chg="del">
        <pc:chgData name="Jeremy Simmons" userId="7711bac3-cfad-4638-b6f3-f083752a6d3c" providerId="ADAL" clId="{7A4BA09A-E11D-47D1-97D8-C393888BB08E}" dt="2023-12-02T14:13:59.938" v="2521" actId="47"/>
        <pc:sldMkLst>
          <pc:docMk/>
          <pc:sldMk cId="1702044075" sldId="309"/>
        </pc:sldMkLst>
      </pc:sldChg>
      <pc:sldChg chg="del">
        <pc:chgData name="Jeremy Simmons" userId="7711bac3-cfad-4638-b6f3-f083752a6d3c" providerId="ADAL" clId="{7A4BA09A-E11D-47D1-97D8-C393888BB08E}" dt="2023-12-02T14:13:58.960" v="2520" actId="47"/>
        <pc:sldMkLst>
          <pc:docMk/>
          <pc:sldMk cId="1719994972" sldId="310"/>
        </pc:sldMkLst>
      </pc:sldChg>
      <pc:sldChg chg="del">
        <pc:chgData name="Jeremy Simmons" userId="7711bac3-cfad-4638-b6f3-f083752a6d3c" providerId="ADAL" clId="{7A4BA09A-E11D-47D1-97D8-C393888BB08E}" dt="2023-12-02T14:13:57.267" v="2519" actId="47"/>
        <pc:sldMkLst>
          <pc:docMk/>
          <pc:sldMk cId="1295810517" sldId="311"/>
        </pc:sldMkLst>
      </pc:sldChg>
      <pc:sldChg chg="del">
        <pc:chgData name="Jeremy Simmons" userId="7711bac3-cfad-4638-b6f3-f083752a6d3c" providerId="ADAL" clId="{7A4BA09A-E11D-47D1-97D8-C393888BB08E}" dt="2023-12-02T14:13:56.226" v="2518" actId="47"/>
        <pc:sldMkLst>
          <pc:docMk/>
          <pc:sldMk cId="4146970168" sldId="312"/>
        </pc:sldMkLst>
      </pc:sldChg>
      <pc:sldChg chg="del">
        <pc:chgData name="Jeremy Simmons" userId="7711bac3-cfad-4638-b6f3-f083752a6d3c" providerId="ADAL" clId="{7A4BA09A-E11D-47D1-97D8-C393888BB08E}" dt="2023-12-02T14:13:55.215" v="2517" actId="47"/>
        <pc:sldMkLst>
          <pc:docMk/>
          <pc:sldMk cId="4230762940" sldId="313"/>
        </pc:sldMkLst>
      </pc:sldChg>
      <pc:sldChg chg="del">
        <pc:chgData name="Jeremy Simmons" userId="7711bac3-cfad-4638-b6f3-f083752a6d3c" providerId="ADAL" clId="{7A4BA09A-E11D-47D1-97D8-C393888BB08E}" dt="2023-12-02T14:13:52" v="2514" actId="47"/>
        <pc:sldMkLst>
          <pc:docMk/>
          <pc:sldMk cId="3035110054" sldId="314"/>
        </pc:sldMkLst>
      </pc:sldChg>
      <pc:sldChg chg="del">
        <pc:chgData name="Jeremy Simmons" userId="7711bac3-cfad-4638-b6f3-f083752a6d3c" providerId="ADAL" clId="{7A4BA09A-E11D-47D1-97D8-C393888BB08E}" dt="2023-12-02T14:23:21.203" v="3275" actId="47"/>
        <pc:sldMkLst>
          <pc:docMk/>
          <pc:sldMk cId="1819361660" sldId="315"/>
        </pc:sldMkLst>
      </pc:sldChg>
      <pc:sldChg chg="del">
        <pc:chgData name="Jeremy Simmons" userId="7711bac3-cfad-4638-b6f3-f083752a6d3c" providerId="ADAL" clId="{7A4BA09A-E11D-47D1-97D8-C393888BB08E}" dt="2023-12-02T13:42:45.198" v="1027" actId="47"/>
        <pc:sldMkLst>
          <pc:docMk/>
          <pc:sldMk cId="1447521362" sldId="316"/>
        </pc:sldMkLst>
      </pc:sldChg>
      <pc:sldChg chg="del">
        <pc:chgData name="Jeremy Simmons" userId="7711bac3-cfad-4638-b6f3-f083752a6d3c" providerId="ADAL" clId="{7A4BA09A-E11D-47D1-97D8-C393888BB08E}" dt="2023-12-02T13:42:51.028" v="1030" actId="47"/>
        <pc:sldMkLst>
          <pc:docMk/>
          <pc:sldMk cId="3650833964" sldId="317"/>
        </pc:sldMkLst>
      </pc:sldChg>
      <pc:sldChg chg="del">
        <pc:chgData name="Jeremy Simmons" userId="7711bac3-cfad-4638-b6f3-f083752a6d3c" providerId="ADAL" clId="{7A4BA09A-E11D-47D1-97D8-C393888BB08E}" dt="2023-12-02T13:42:49.043" v="1029" actId="47"/>
        <pc:sldMkLst>
          <pc:docMk/>
          <pc:sldMk cId="457482009" sldId="318"/>
        </pc:sldMkLst>
      </pc:sldChg>
      <pc:sldChg chg="del">
        <pc:chgData name="Jeremy Simmons" userId="7711bac3-cfad-4638-b6f3-f083752a6d3c" providerId="ADAL" clId="{7A4BA09A-E11D-47D1-97D8-C393888BB08E}" dt="2023-12-02T13:24:43.756" v="134" actId="47"/>
        <pc:sldMkLst>
          <pc:docMk/>
          <pc:sldMk cId="919985552" sldId="319"/>
        </pc:sldMkLst>
      </pc:sldChg>
      <pc:sldChg chg="del">
        <pc:chgData name="Jeremy Simmons" userId="7711bac3-cfad-4638-b6f3-f083752a6d3c" providerId="ADAL" clId="{7A4BA09A-E11D-47D1-97D8-C393888BB08E}" dt="2023-12-02T13:24:43.115" v="133" actId="47"/>
        <pc:sldMkLst>
          <pc:docMk/>
          <pc:sldMk cId="3745973490" sldId="320"/>
        </pc:sldMkLst>
      </pc:sldChg>
      <pc:sldChg chg="addSp delSp modSp add del mod">
        <pc:chgData name="Jeremy Simmons" userId="7711bac3-cfad-4638-b6f3-f083752a6d3c" providerId="ADAL" clId="{7A4BA09A-E11D-47D1-97D8-C393888BB08E}" dt="2023-12-02T13:33:05.665" v="286" actId="47"/>
        <pc:sldMkLst>
          <pc:docMk/>
          <pc:sldMk cId="1774266156" sldId="321"/>
        </pc:sldMkLst>
        <pc:picChg chg="add mod modCrop">
          <ac:chgData name="Jeremy Simmons" userId="7711bac3-cfad-4638-b6f3-f083752a6d3c" providerId="ADAL" clId="{7A4BA09A-E11D-47D1-97D8-C393888BB08E}" dt="2023-12-02T13:32:51.869" v="285" actId="1076"/>
          <ac:picMkLst>
            <pc:docMk/>
            <pc:sldMk cId="1774266156" sldId="321"/>
            <ac:picMk id="3" creationId="{0080D48D-D9A9-B75D-F08C-1C889917FE44}"/>
          </ac:picMkLst>
        </pc:picChg>
        <pc:picChg chg="add del mod modCrop">
          <ac:chgData name="Jeremy Simmons" userId="7711bac3-cfad-4638-b6f3-f083752a6d3c" providerId="ADAL" clId="{7A4BA09A-E11D-47D1-97D8-C393888BB08E}" dt="2023-12-02T13:31:43.268" v="271" actId="478"/>
          <ac:picMkLst>
            <pc:docMk/>
            <pc:sldMk cId="1774266156" sldId="321"/>
            <ac:picMk id="6" creationId="{33E7994C-CEC6-F65D-8AE7-3000EEA9C929}"/>
          </ac:picMkLst>
        </pc:picChg>
        <pc:picChg chg="del">
          <ac:chgData name="Jeremy Simmons" userId="7711bac3-cfad-4638-b6f3-f083752a6d3c" providerId="ADAL" clId="{7A4BA09A-E11D-47D1-97D8-C393888BB08E}" dt="2023-12-02T13:22:47.305" v="121" actId="478"/>
          <ac:picMkLst>
            <pc:docMk/>
            <pc:sldMk cId="1774266156" sldId="321"/>
            <ac:picMk id="7" creationId="{198DC9FA-E5D9-C6EF-588B-D10B1768540E}"/>
          </ac:picMkLst>
        </pc:picChg>
        <pc:picChg chg="add del mod modCrop">
          <ac:chgData name="Jeremy Simmons" userId="7711bac3-cfad-4638-b6f3-f083752a6d3c" providerId="ADAL" clId="{7A4BA09A-E11D-47D1-97D8-C393888BB08E}" dt="2023-12-02T13:31:43.705" v="272" actId="478"/>
          <ac:picMkLst>
            <pc:docMk/>
            <pc:sldMk cId="1774266156" sldId="321"/>
            <ac:picMk id="9" creationId="{30431F3E-1D5A-9CC5-78C3-F45104E357B7}"/>
          </ac:picMkLst>
        </pc:picChg>
        <pc:picChg chg="add del mod modCrop">
          <ac:chgData name="Jeremy Simmons" userId="7711bac3-cfad-4638-b6f3-f083752a6d3c" providerId="ADAL" clId="{7A4BA09A-E11D-47D1-97D8-C393888BB08E}" dt="2023-12-02T13:31:44.115" v="273" actId="478"/>
          <ac:picMkLst>
            <pc:docMk/>
            <pc:sldMk cId="1774266156" sldId="321"/>
            <ac:picMk id="11" creationId="{4F6215F7-12E2-0F60-FC48-1CA4D8551644}"/>
          </ac:picMkLst>
        </pc:picChg>
      </pc:sldChg>
      <pc:sldChg chg="del">
        <pc:chgData name="Jeremy Simmons" userId="7711bac3-cfad-4638-b6f3-f083752a6d3c" providerId="ADAL" clId="{7A4BA09A-E11D-47D1-97D8-C393888BB08E}" dt="2023-12-02T14:23:23.913" v="3279" actId="47"/>
        <pc:sldMkLst>
          <pc:docMk/>
          <pc:sldMk cId="3927691221" sldId="324"/>
        </pc:sldMkLst>
      </pc:sldChg>
      <pc:sldChg chg="del">
        <pc:chgData name="Jeremy Simmons" userId="7711bac3-cfad-4638-b6f3-f083752a6d3c" providerId="ADAL" clId="{7A4BA09A-E11D-47D1-97D8-C393888BB08E}" dt="2023-12-02T14:23:24.281" v="3280" actId="47"/>
        <pc:sldMkLst>
          <pc:docMk/>
          <pc:sldMk cId="1648026432" sldId="326"/>
        </pc:sldMkLst>
      </pc:sldChg>
      <pc:sldChg chg="del">
        <pc:chgData name="Jeremy Simmons" userId="7711bac3-cfad-4638-b6f3-f083752a6d3c" providerId="ADAL" clId="{7A4BA09A-E11D-47D1-97D8-C393888BB08E}" dt="2023-12-02T14:23:24.642" v="3281" actId="47"/>
        <pc:sldMkLst>
          <pc:docMk/>
          <pc:sldMk cId="1318331824" sldId="327"/>
        </pc:sldMkLst>
      </pc:sldChg>
      <pc:sldChg chg="del">
        <pc:chgData name="Jeremy Simmons" userId="7711bac3-cfad-4638-b6f3-f083752a6d3c" providerId="ADAL" clId="{7A4BA09A-E11D-47D1-97D8-C393888BB08E}" dt="2023-12-02T14:23:25.224" v="3282" actId="47"/>
        <pc:sldMkLst>
          <pc:docMk/>
          <pc:sldMk cId="1574675145" sldId="328"/>
        </pc:sldMkLst>
      </pc:sldChg>
      <pc:sldChg chg="del">
        <pc:chgData name="Jeremy Simmons" userId="7711bac3-cfad-4638-b6f3-f083752a6d3c" providerId="ADAL" clId="{7A4BA09A-E11D-47D1-97D8-C393888BB08E}" dt="2023-12-02T14:23:22.483" v="3277" actId="47"/>
        <pc:sldMkLst>
          <pc:docMk/>
          <pc:sldMk cId="2675522700" sldId="329"/>
        </pc:sldMkLst>
      </pc:sldChg>
      <pc:sldChg chg="del">
        <pc:chgData name="Jeremy Simmons" userId="7711bac3-cfad-4638-b6f3-f083752a6d3c" providerId="ADAL" clId="{7A4BA09A-E11D-47D1-97D8-C393888BB08E}" dt="2023-12-02T14:23:26.012" v="3284" actId="47"/>
        <pc:sldMkLst>
          <pc:docMk/>
          <pc:sldMk cId="4237523373" sldId="330"/>
        </pc:sldMkLst>
      </pc:sldChg>
      <pc:sldChg chg="del">
        <pc:chgData name="Jeremy Simmons" userId="7711bac3-cfad-4638-b6f3-f083752a6d3c" providerId="ADAL" clId="{7A4BA09A-E11D-47D1-97D8-C393888BB08E}" dt="2023-12-02T14:23:26.827" v="3286" actId="47"/>
        <pc:sldMkLst>
          <pc:docMk/>
          <pc:sldMk cId="814035473" sldId="331"/>
        </pc:sldMkLst>
      </pc:sldChg>
      <pc:sldChg chg="addSp delSp modSp mod">
        <pc:chgData name="Jeremy Simmons" userId="7711bac3-cfad-4638-b6f3-f083752a6d3c" providerId="ADAL" clId="{7A4BA09A-E11D-47D1-97D8-C393888BB08E}" dt="2023-12-02T14:11:16.274" v="2267" actId="1076"/>
        <pc:sldMkLst>
          <pc:docMk/>
          <pc:sldMk cId="1387146948" sldId="332"/>
        </pc:sldMkLst>
        <pc:spChg chg="add mod">
          <ac:chgData name="Jeremy Simmons" userId="7711bac3-cfad-4638-b6f3-f083752a6d3c" providerId="ADAL" clId="{7A4BA09A-E11D-47D1-97D8-C393888BB08E}" dt="2023-12-02T14:10:27.230" v="2262" actId="1076"/>
          <ac:spMkLst>
            <pc:docMk/>
            <pc:sldMk cId="1387146948" sldId="332"/>
            <ac:spMk id="4" creationId="{7210F0F1-CB9C-019A-CE6F-6DD34CB2E5A6}"/>
          </ac:spMkLst>
        </pc:spChg>
        <pc:spChg chg="add del mod">
          <ac:chgData name="Jeremy Simmons" userId="7711bac3-cfad-4638-b6f3-f083752a6d3c" providerId="ADAL" clId="{7A4BA09A-E11D-47D1-97D8-C393888BB08E}" dt="2023-12-02T14:11:16.274" v="2267" actId="1076"/>
          <ac:spMkLst>
            <pc:docMk/>
            <pc:sldMk cId="1387146948" sldId="332"/>
            <ac:spMk id="6" creationId="{C3E6ADFD-A749-EF90-6F0F-333F205DB6DC}"/>
          </ac:spMkLst>
        </pc:spChg>
        <pc:spChg chg="add mod">
          <ac:chgData name="Jeremy Simmons" userId="7711bac3-cfad-4638-b6f3-f083752a6d3c" providerId="ADAL" clId="{7A4BA09A-E11D-47D1-97D8-C393888BB08E}" dt="2023-12-02T14:10:40.551" v="2266" actId="14100"/>
          <ac:spMkLst>
            <pc:docMk/>
            <pc:sldMk cId="1387146948" sldId="332"/>
            <ac:spMk id="7" creationId="{8306F194-4BFB-C3A1-9816-436181DB36F4}"/>
          </ac:spMkLst>
        </pc:spChg>
        <pc:picChg chg="add mod modCrop">
          <ac:chgData name="Jeremy Simmons" userId="7711bac3-cfad-4638-b6f3-f083752a6d3c" providerId="ADAL" clId="{7A4BA09A-E11D-47D1-97D8-C393888BB08E}" dt="2023-12-02T14:10:32.203" v="2264" actId="1076"/>
          <ac:picMkLst>
            <pc:docMk/>
            <pc:sldMk cId="1387146948" sldId="332"/>
            <ac:picMk id="3" creationId="{5E28394A-7ABB-0709-C42A-7B9E40FAE1B5}"/>
          </ac:picMkLst>
        </pc:picChg>
        <pc:picChg chg="del">
          <ac:chgData name="Jeremy Simmons" userId="7711bac3-cfad-4638-b6f3-f083752a6d3c" providerId="ADAL" clId="{7A4BA09A-E11D-47D1-97D8-C393888BB08E}" dt="2023-12-02T14:04:29.002" v="1834" actId="478"/>
          <ac:picMkLst>
            <pc:docMk/>
            <pc:sldMk cId="1387146948" sldId="332"/>
            <ac:picMk id="5" creationId="{291D6DAE-1F4C-9DB7-37AF-C8201A0A5CCC}"/>
          </ac:picMkLst>
        </pc:picChg>
      </pc:sldChg>
      <pc:sldChg chg="del">
        <pc:chgData name="Jeremy Simmons" userId="7711bac3-cfad-4638-b6f3-f083752a6d3c" providerId="ADAL" clId="{7A4BA09A-E11D-47D1-97D8-C393888BB08E}" dt="2023-12-02T14:13:53.437" v="2515" actId="47"/>
        <pc:sldMkLst>
          <pc:docMk/>
          <pc:sldMk cId="2711548483" sldId="333"/>
        </pc:sldMkLst>
      </pc:sldChg>
      <pc:sldChg chg="del">
        <pc:chgData name="Jeremy Simmons" userId="7711bac3-cfad-4638-b6f3-f083752a6d3c" providerId="ADAL" clId="{7A4BA09A-E11D-47D1-97D8-C393888BB08E}" dt="2023-12-02T14:13:54.253" v="2516" actId="47"/>
        <pc:sldMkLst>
          <pc:docMk/>
          <pc:sldMk cId="2759692499" sldId="334"/>
        </pc:sldMkLst>
      </pc:sldChg>
      <pc:sldChg chg="del">
        <pc:chgData name="Jeremy Simmons" userId="7711bac3-cfad-4638-b6f3-f083752a6d3c" providerId="ADAL" clId="{7A4BA09A-E11D-47D1-97D8-C393888BB08E}" dt="2023-12-02T14:14:00.709" v="2522" actId="47"/>
        <pc:sldMkLst>
          <pc:docMk/>
          <pc:sldMk cId="2988467074" sldId="335"/>
        </pc:sldMkLst>
      </pc:sldChg>
      <pc:sldChg chg="del">
        <pc:chgData name="Jeremy Simmons" userId="7711bac3-cfad-4638-b6f3-f083752a6d3c" providerId="ADAL" clId="{7A4BA09A-E11D-47D1-97D8-C393888BB08E}" dt="2023-12-02T14:23:16.303" v="3269" actId="47"/>
        <pc:sldMkLst>
          <pc:docMk/>
          <pc:sldMk cId="3959794133" sldId="336"/>
        </pc:sldMkLst>
      </pc:sldChg>
      <pc:sldChg chg="del">
        <pc:chgData name="Jeremy Simmons" userId="7711bac3-cfad-4638-b6f3-f083752a6d3c" providerId="ADAL" clId="{7A4BA09A-E11D-47D1-97D8-C393888BB08E}" dt="2023-12-02T14:23:17.464" v="3270" actId="47"/>
        <pc:sldMkLst>
          <pc:docMk/>
          <pc:sldMk cId="1124759313" sldId="337"/>
        </pc:sldMkLst>
      </pc:sldChg>
      <pc:sldChg chg="del">
        <pc:chgData name="Jeremy Simmons" userId="7711bac3-cfad-4638-b6f3-f083752a6d3c" providerId="ADAL" clId="{7A4BA09A-E11D-47D1-97D8-C393888BB08E}" dt="2023-12-02T14:23:17.952" v="3271" actId="47"/>
        <pc:sldMkLst>
          <pc:docMk/>
          <pc:sldMk cId="3716390076" sldId="338"/>
        </pc:sldMkLst>
      </pc:sldChg>
      <pc:sldChg chg="addSp modSp add mod modAnim">
        <pc:chgData name="Jeremy Simmons" userId="7711bac3-cfad-4638-b6f3-f083752a6d3c" providerId="ADAL" clId="{7A4BA09A-E11D-47D1-97D8-C393888BB08E}" dt="2023-12-02T13:35:12.708" v="374"/>
        <pc:sldMkLst>
          <pc:docMk/>
          <pc:sldMk cId="1788584502" sldId="339"/>
        </pc:sldMkLst>
        <pc:picChg chg="mod">
          <ac:chgData name="Jeremy Simmons" userId="7711bac3-cfad-4638-b6f3-f083752a6d3c" providerId="ADAL" clId="{7A4BA09A-E11D-47D1-97D8-C393888BB08E}" dt="2023-12-02T13:33:08.648" v="287" actId="1076"/>
          <ac:picMkLst>
            <pc:docMk/>
            <pc:sldMk cId="1788584502" sldId="339"/>
            <ac:picMk id="3" creationId="{0080D48D-D9A9-B75D-F08C-1C889917FE44}"/>
          </ac:picMkLst>
        </pc:picChg>
        <pc:picChg chg="mod">
          <ac:chgData name="Jeremy Simmons" userId="7711bac3-cfad-4638-b6f3-f083752a6d3c" providerId="ADAL" clId="{7A4BA09A-E11D-47D1-97D8-C393888BB08E}" dt="2023-12-02T13:34:54.477" v="371" actId="1076"/>
          <ac:picMkLst>
            <pc:docMk/>
            <pc:sldMk cId="1788584502" sldId="339"/>
            <ac:picMk id="6" creationId="{33E7994C-CEC6-F65D-8AE7-3000EEA9C929}"/>
          </ac:picMkLst>
        </pc:picChg>
        <pc:picChg chg="mod">
          <ac:chgData name="Jeremy Simmons" userId="7711bac3-cfad-4638-b6f3-f083752a6d3c" providerId="ADAL" clId="{7A4BA09A-E11D-47D1-97D8-C393888BB08E}" dt="2023-12-02T13:34:13.135" v="356" actId="1076"/>
          <ac:picMkLst>
            <pc:docMk/>
            <pc:sldMk cId="1788584502" sldId="339"/>
            <ac:picMk id="9" creationId="{30431F3E-1D5A-9CC5-78C3-F45104E357B7}"/>
          </ac:picMkLst>
        </pc:picChg>
        <pc:picChg chg="mod">
          <ac:chgData name="Jeremy Simmons" userId="7711bac3-cfad-4638-b6f3-f083752a6d3c" providerId="ADAL" clId="{7A4BA09A-E11D-47D1-97D8-C393888BB08E}" dt="2023-12-02T13:34:35.866" v="366" actId="1037"/>
          <ac:picMkLst>
            <pc:docMk/>
            <pc:sldMk cId="1788584502" sldId="339"/>
            <ac:picMk id="11" creationId="{4F6215F7-12E2-0F60-FC48-1CA4D8551644}"/>
          </ac:picMkLst>
        </pc:picChg>
        <pc:cxnChg chg="add mod">
          <ac:chgData name="Jeremy Simmons" userId="7711bac3-cfad-4638-b6f3-f083752a6d3c" providerId="ADAL" clId="{7A4BA09A-E11D-47D1-97D8-C393888BB08E}" dt="2023-12-02T13:34:43.734" v="368" actId="1076"/>
          <ac:cxnSpMkLst>
            <pc:docMk/>
            <pc:sldMk cId="1788584502" sldId="339"/>
            <ac:cxnSpMk id="5" creationId="{48F6C647-C974-C340-40C4-4AFCE9C11155}"/>
          </ac:cxnSpMkLst>
        </pc:cxnChg>
        <pc:cxnChg chg="add mod">
          <ac:chgData name="Jeremy Simmons" userId="7711bac3-cfad-4638-b6f3-f083752a6d3c" providerId="ADAL" clId="{7A4BA09A-E11D-47D1-97D8-C393888BB08E}" dt="2023-12-02T13:34:39.952" v="367" actId="1076"/>
          <ac:cxnSpMkLst>
            <pc:docMk/>
            <pc:sldMk cId="1788584502" sldId="339"/>
            <ac:cxnSpMk id="8" creationId="{03B88B0B-182E-523D-9540-6F422C91CD64}"/>
          </ac:cxnSpMkLst>
        </pc:cxnChg>
        <pc:cxnChg chg="add mod">
          <ac:chgData name="Jeremy Simmons" userId="7711bac3-cfad-4638-b6f3-f083752a6d3c" providerId="ADAL" clId="{7A4BA09A-E11D-47D1-97D8-C393888BB08E}" dt="2023-12-02T13:34:32.707" v="362" actId="14100"/>
          <ac:cxnSpMkLst>
            <pc:docMk/>
            <pc:sldMk cId="1788584502" sldId="339"/>
            <ac:cxnSpMk id="12" creationId="{53AFB242-ACD8-FB11-B089-D17BF52CF654}"/>
          </ac:cxnSpMkLst>
        </pc:cxnChg>
      </pc:sldChg>
      <pc:sldChg chg="modSp add mod">
        <pc:chgData name="Jeremy Simmons" userId="7711bac3-cfad-4638-b6f3-f083752a6d3c" providerId="ADAL" clId="{7A4BA09A-E11D-47D1-97D8-C393888BB08E}" dt="2023-12-02T13:44:27.271" v="1134" actId="207"/>
        <pc:sldMkLst>
          <pc:docMk/>
          <pc:sldMk cId="4048111724" sldId="340"/>
        </pc:sldMkLst>
        <pc:spChg chg="mod">
          <ac:chgData name="Jeremy Simmons" userId="7711bac3-cfad-4638-b6f3-f083752a6d3c" providerId="ADAL" clId="{7A4BA09A-E11D-47D1-97D8-C393888BB08E}" dt="2023-12-02T13:44:27.271" v="1134" actId="207"/>
          <ac:spMkLst>
            <pc:docMk/>
            <pc:sldMk cId="4048111724" sldId="340"/>
            <ac:spMk id="2" creationId="{21A3087D-0C6C-ACD9-98EF-61D9EB876C2B}"/>
          </ac:spMkLst>
        </pc:spChg>
      </pc:sldChg>
      <pc:sldChg chg="modSp add mod ord">
        <pc:chgData name="Jeremy Simmons" userId="7711bac3-cfad-4638-b6f3-f083752a6d3c" providerId="ADAL" clId="{7A4BA09A-E11D-47D1-97D8-C393888BB08E}" dt="2023-12-02T13:40:30.497" v="724" actId="1076"/>
        <pc:sldMkLst>
          <pc:docMk/>
          <pc:sldMk cId="2730906220" sldId="341"/>
        </pc:sldMkLst>
        <pc:spChg chg="mod">
          <ac:chgData name="Jeremy Simmons" userId="7711bac3-cfad-4638-b6f3-f083752a6d3c" providerId="ADAL" clId="{7A4BA09A-E11D-47D1-97D8-C393888BB08E}" dt="2023-12-02T13:40:30.497" v="724" actId="1076"/>
          <ac:spMkLst>
            <pc:docMk/>
            <pc:sldMk cId="2730906220" sldId="341"/>
            <ac:spMk id="2" creationId="{21A3087D-0C6C-ACD9-98EF-61D9EB876C2B}"/>
          </ac:spMkLst>
        </pc:spChg>
      </pc:sldChg>
      <pc:sldChg chg="modSp add mod">
        <pc:chgData name="Jeremy Simmons" userId="7711bac3-cfad-4638-b6f3-f083752a6d3c" providerId="ADAL" clId="{7A4BA09A-E11D-47D1-97D8-C393888BB08E}" dt="2023-12-02T13:41:21.405" v="831" actId="113"/>
        <pc:sldMkLst>
          <pc:docMk/>
          <pc:sldMk cId="282698481" sldId="342"/>
        </pc:sldMkLst>
        <pc:spChg chg="mod">
          <ac:chgData name="Jeremy Simmons" userId="7711bac3-cfad-4638-b6f3-f083752a6d3c" providerId="ADAL" clId="{7A4BA09A-E11D-47D1-97D8-C393888BB08E}" dt="2023-12-02T13:41:21.405" v="831" actId="113"/>
          <ac:spMkLst>
            <pc:docMk/>
            <pc:sldMk cId="282698481" sldId="342"/>
            <ac:spMk id="2" creationId="{21A3087D-0C6C-ACD9-98EF-61D9EB876C2B}"/>
          </ac:spMkLst>
        </pc:spChg>
      </pc:sldChg>
      <pc:sldChg chg="modSp add mod">
        <pc:chgData name="Jeremy Simmons" userId="7711bac3-cfad-4638-b6f3-f083752a6d3c" providerId="ADAL" clId="{7A4BA09A-E11D-47D1-97D8-C393888BB08E}" dt="2023-12-02T13:42:23.359" v="1025" actId="113"/>
        <pc:sldMkLst>
          <pc:docMk/>
          <pc:sldMk cId="3034383608" sldId="343"/>
        </pc:sldMkLst>
        <pc:spChg chg="mod">
          <ac:chgData name="Jeremy Simmons" userId="7711bac3-cfad-4638-b6f3-f083752a6d3c" providerId="ADAL" clId="{7A4BA09A-E11D-47D1-97D8-C393888BB08E}" dt="2023-12-02T13:42:23.359" v="1025" actId="113"/>
          <ac:spMkLst>
            <pc:docMk/>
            <pc:sldMk cId="3034383608" sldId="343"/>
            <ac:spMk id="2" creationId="{21A3087D-0C6C-ACD9-98EF-61D9EB876C2B}"/>
          </ac:spMkLst>
        </pc:spChg>
      </pc:sldChg>
      <pc:sldChg chg="modSp mod">
        <pc:chgData name="Jeremy Simmons" userId="7711bac3-cfad-4638-b6f3-f083752a6d3c" providerId="ADAL" clId="{7A4BA09A-E11D-47D1-97D8-C393888BB08E}" dt="2023-12-02T13:45:22.516" v="1202" actId="20577"/>
        <pc:sldMkLst>
          <pc:docMk/>
          <pc:sldMk cId="455404370" sldId="344"/>
        </pc:sldMkLst>
        <pc:spChg chg="mod">
          <ac:chgData name="Jeremy Simmons" userId="7711bac3-cfad-4638-b6f3-f083752a6d3c" providerId="ADAL" clId="{7A4BA09A-E11D-47D1-97D8-C393888BB08E}" dt="2023-12-02T13:45:22.516" v="1202" actId="20577"/>
          <ac:spMkLst>
            <pc:docMk/>
            <pc:sldMk cId="455404370" sldId="344"/>
            <ac:spMk id="2" creationId="{21A3087D-0C6C-ACD9-98EF-61D9EB876C2B}"/>
          </ac:spMkLst>
        </pc:spChg>
      </pc:sldChg>
      <pc:sldChg chg="modSp add mod ord">
        <pc:chgData name="Jeremy Simmons" userId="7711bac3-cfad-4638-b6f3-f083752a6d3c" providerId="ADAL" clId="{7A4BA09A-E11D-47D1-97D8-C393888BB08E}" dt="2023-12-02T13:46:54.476" v="1346" actId="1076"/>
        <pc:sldMkLst>
          <pc:docMk/>
          <pc:sldMk cId="263210727" sldId="345"/>
        </pc:sldMkLst>
        <pc:spChg chg="mod">
          <ac:chgData name="Jeremy Simmons" userId="7711bac3-cfad-4638-b6f3-f083752a6d3c" providerId="ADAL" clId="{7A4BA09A-E11D-47D1-97D8-C393888BB08E}" dt="2023-12-02T13:46:54.476" v="1346" actId="1076"/>
          <ac:spMkLst>
            <pc:docMk/>
            <pc:sldMk cId="263210727" sldId="345"/>
            <ac:spMk id="2" creationId="{21A3087D-0C6C-ACD9-98EF-61D9EB876C2B}"/>
          </ac:spMkLst>
        </pc:spChg>
      </pc:sldChg>
      <pc:sldChg chg="modSp add mod ord">
        <pc:chgData name="Jeremy Simmons" userId="7711bac3-cfad-4638-b6f3-f083752a6d3c" providerId="ADAL" clId="{7A4BA09A-E11D-47D1-97D8-C393888BB08E}" dt="2023-12-02T13:59:38.010" v="1519" actId="1076"/>
        <pc:sldMkLst>
          <pc:docMk/>
          <pc:sldMk cId="3619414100" sldId="346"/>
        </pc:sldMkLst>
        <pc:spChg chg="mod">
          <ac:chgData name="Jeremy Simmons" userId="7711bac3-cfad-4638-b6f3-f083752a6d3c" providerId="ADAL" clId="{7A4BA09A-E11D-47D1-97D8-C393888BB08E}" dt="2023-12-02T13:59:38.010" v="1519" actId="1076"/>
          <ac:spMkLst>
            <pc:docMk/>
            <pc:sldMk cId="3619414100" sldId="346"/>
            <ac:spMk id="2" creationId="{21A3087D-0C6C-ACD9-98EF-61D9EB876C2B}"/>
          </ac:spMkLst>
        </pc:spChg>
      </pc:sldChg>
      <pc:sldChg chg="modSp add mod">
        <pc:chgData name="Jeremy Simmons" userId="7711bac3-cfad-4638-b6f3-f083752a6d3c" providerId="ADAL" clId="{7A4BA09A-E11D-47D1-97D8-C393888BB08E}" dt="2023-12-02T14:00:37.900" v="1580" actId="1076"/>
        <pc:sldMkLst>
          <pc:docMk/>
          <pc:sldMk cId="2129177934" sldId="347"/>
        </pc:sldMkLst>
        <pc:spChg chg="mod">
          <ac:chgData name="Jeremy Simmons" userId="7711bac3-cfad-4638-b6f3-f083752a6d3c" providerId="ADAL" clId="{7A4BA09A-E11D-47D1-97D8-C393888BB08E}" dt="2023-12-02T14:00:37.900" v="1580" actId="1076"/>
          <ac:spMkLst>
            <pc:docMk/>
            <pc:sldMk cId="2129177934" sldId="347"/>
            <ac:spMk id="2" creationId="{21A3087D-0C6C-ACD9-98EF-61D9EB876C2B}"/>
          </ac:spMkLst>
        </pc:spChg>
      </pc:sldChg>
      <pc:sldChg chg="new del">
        <pc:chgData name="Jeremy Simmons" userId="7711bac3-cfad-4638-b6f3-f083752a6d3c" providerId="ADAL" clId="{7A4BA09A-E11D-47D1-97D8-C393888BB08E}" dt="2023-12-02T14:00:34.926" v="1579" actId="680"/>
        <pc:sldMkLst>
          <pc:docMk/>
          <pc:sldMk cId="2973621457" sldId="348"/>
        </pc:sldMkLst>
      </pc:sldChg>
      <pc:sldChg chg="modSp add mod">
        <pc:chgData name="Jeremy Simmons" userId="7711bac3-cfad-4638-b6f3-f083752a6d3c" providerId="ADAL" clId="{7A4BA09A-E11D-47D1-97D8-C393888BB08E}" dt="2023-12-02T14:01:21.390" v="1686" actId="1076"/>
        <pc:sldMkLst>
          <pc:docMk/>
          <pc:sldMk cId="4135901421" sldId="348"/>
        </pc:sldMkLst>
        <pc:spChg chg="mod">
          <ac:chgData name="Jeremy Simmons" userId="7711bac3-cfad-4638-b6f3-f083752a6d3c" providerId="ADAL" clId="{7A4BA09A-E11D-47D1-97D8-C393888BB08E}" dt="2023-12-02T14:01:21.390" v="1686" actId="1076"/>
          <ac:spMkLst>
            <pc:docMk/>
            <pc:sldMk cId="4135901421" sldId="348"/>
            <ac:spMk id="2" creationId="{21A3087D-0C6C-ACD9-98EF-61D9EB876C2B}"/>
          </ac:spMkLst>
        </pc:spChg>
      </pc:sldChg>
      <pc:sldChg chg="modSp add mod ord">
        <pc:chgData name="Jeremy Simmons" userId="7711bac3-cfad-4638-b6f3-f083752a6d3c" providerId="ADAL" clId="{7A4BA09A-E11D-47D1-97D8-C393888BB08E}" dt="2023-12-02T20:05:38.114" v="3595" actId="1076"/>
        <pc:sldMkLst>
          <pc:docMk/>
          <pc:sldMk cId="2491591473" sldId="349"/>
        </pc:sldMkLst>
        <pc:spChg chg="mod">
          <ac:chgData name="Jeremy Simmons" userId="7711bac3-cfad-4638-b6f3-f083752a6d3c" providerId="ADAL" clId="{7A4BA09A-E11D-47D1-97D8-C393888BB08E}" dt="2023-12-02T20:05:38.114" v="3595" actId="1076"/>
          <ac:spMkLst>
            <pc:docMk/>
            <pc:sldMk cId="2491591473" sldId="349"/>
            <ac:spMk id="134" creationId="{00000000-0000-0000-0000-000000000000}"/>
          </ac:spMkLst>
        </pc:spChg>
      </pc:sldChg>
      <pc:sldChg chg="modSp add del mod ord">
        <pc:chgData name="Jeremy Simmons" userId="7711bac3-cfad-4638-b6f3-f083752a6d3c" providerId="ADAL" clId="{7A4BA09A-E11D-47D1-97D8-C393888BB08E}" dt="2023-12-02T14:04:26.443" v="1833" actId="47"/>
        <pc:sldMkLst>
          <pc:docMk/>
          <pc:sldMk cId="1382049499" sldId="350"/>
        </pc:sldMkLst>
        <pc:spChg chg="mod">
          <ac:chgData name="Jeremy Simmons" userId="7711bac3-cfad-4638-b6f3-f083752a6d3c" providerId="ADAL" clId="{7A4BA09A-E11D-47D1-97D8-C393888BB08E}" dt="2023-12-02T14:03:02.143" v="1832" actId="1076"/>
          <ac:spMkLst>
            <pc:docMk/>
            <pc:sldMk cId="1382049499" sldId="350"/>
            <ac:spMk id="134" creationId="{00000000-0000-0000-0000-000000000000}"/>
          </ac:spMkLst>
        </pc:spChg>
      </pc:sldChg>
      <pc:sldChg chg="modSp add mod ord">
        <pc:chgData name="Jeremy Simmons" userId="7711bac3-cfad-4638-b6f3-f083752a6d3c" providerId="ADAL" clId="{7A4BA09A-E11D-47D1-97D8-C393888BB08E}" dt="2023-12-02T14:07:19.343" v="2056" actId="1076"/>
        <pc:sldMkLst>
          <pc:docMk/>
          <pc:sldMk cId="3626271073" sldId="350"/>
        </pc:sldMkLst>
        <pc:spChg chg="mod">
          <ac:chgData name="Jeremy Simmons" userId="7711bac3-cfad-4638-b6f3-f083752a6d3c" providerId="ADAL" clId="{7A4BA09A-E11D-47D1-97D8-C393888BB08E}" dt="2023-12-02T14:07:19.343" v="2056" actId="1076"/>
          <ac:spMkLst>
            <pc:docMk/>
            <pc:sldMk cId="3626271073" sldId="350"/>
            <ac:spMk id="134" creationId="{00000000-0000-0000-0000-000000000000}"/>
          </ac:spMkLst>
        </pc:spChg>
      </pc:sldChg>
      <pc:sldChg chg="modSp add mod ord">
        <pc:chgData name="Jeremy Simmons" userId="7711bac3-cfad-4638-b6f3-f083752a6d3c" providerId="ADAL" clId="{7A4BA09A-E11D-47D1-97D8-C393888BB08E}" dt="2023-12-02T14:12:10.713" v="2354" actId="1076"/>
        <pc:sldMkLst>
          <pc:docMk/>
          <pc:sldMk cId="205140507" sldId="351"/>
        </pc:sldMkLst>
        <pc:spChg chg="mod">
          <ac:chgData name="Jeremy Simmons" userId="7711bac3-cfad-4638-b6f3-f083752a6d3c" providerId="ADAL" clId="{7A4BA09A-E11D-47D1-97D8-C393888BB08E}" dt="2023-12-02T14:12:10.713" v="2354" actId="1076"/>
          <ac:spMkLst>
            <pc:docMk/>
            <pc:sldMk cId="205140507" sldId="351"/>
            <ac:spMk id="134" creationId="{00000000-0000-0000-0000-000000000000}"/>
          </ac:spMkLst>
        </pc:spChg>
      </pc:sldChg>
      <pc:sldChg chg="modSp add mod ord">
        <pc:chgData name="Jeremy Simmons" userId="7711bac3-cfad-4638-b6f3-f083752a6d3c" providerId="ADAL" clId="{7A4BA09A-E11D-47D1-97D8-C393888BB08E}" dt="2023-12-02T14:13:26.635" v="2510" actId="13926"/>
        <pc:sldMkLst>
          <pc:docMk/>
          <pc:sldMk cId="1271658690" sldId="352"/>
        </pc:sldMkLst>
        <pc:spChg chg="mod">
          <ac:chgData name="Jeremy Simmons" userId="7711bac3-cfad-4638-b6f3-f083752a6d3c" providerId="ADAL" clId="{7A4BA09A-E11D-47D1-97D8-C393888BB08E}" dt="2023-12-02T14:13:26.635" v="2510" actId="13926"/>
          <ac:spMkLst>
            <pc:docMk/>
            <pc:sldMk cId="1271658690" sldId="352"/>
            <ac:spMk id="134" creationId="{00000000-0000-0000-0000-000000000000}"/>
          </ac:spMkLst>
        </pc:spChg>
      </pc:sldChg>
      <pc:sldChg chg="modSp add mod ord">
        <pc:chgData name="Jeremy Simmons" userId="7711bac3-cfad-4638-b6f3-f083752a6d3c" providerId="ADAL" clId="{7A4BA09A-E11D-47D1-97D8-C393888BB08E}" dt="2023-12-02T20:11:12.532" v="3655" actId="113"/>
        <pc:sldMkLst>
          <pc:docMk/>
          <pc:sldMk cId="513613512" sldId="353"/>
        </pc:sldMkLst>
        <pc:spChg chg="mod">
          <ac:chgData name="Jeremy Simmons" userId="7711bac3-cfad-4638-b6f3-f083752a6d3c" providerId="ADAL" clId="{7A4BA09A-E11D-47D1-97D8-C393888BB08E}" dt="2023-12-02T20:11:12.532" v="3655" actId="113"/>
          <ac:spMkLst>
            <pc:docMk/>
            <pc:sldMk cId="513613512" sldId="353"/>
            <ac:spMk id="2" creationId="{21A3087D-0C6C-ACD9-98EF-61D9EB876C2B}"/>
          </ac:spMkLst>
        </pc:spChg>
      </pc:sldChg>
      <pc:sldChg chg="modSp add mod ord">
        <pc:chgData name="Jeremy Simmons" userId="7711bac3-cfad-4638-b6f3-f083752a6d3c" providerId="ADAL" clId="{7A4BA09A-E11D-47D1-97D8-C393888BB08E}" dt="2023-12-02T19:59:46.171" v="3507" actId="115"/>
        <pc:sldMkLst>
          <pc:docMk/>
          <pc:sldMk cId="724062570" sldId="354"/>
        </pc:sldMkLst>
        <pc:spChg chg="mod">
          <ac:chgData name="Jeremy Simmons" userId="7711bac3-cfad-4638-b6f3-f083752a6d3c" providerId="ADAL" clId="{7A4BA09A-E11D-47D1-97D8-C393888BB08E}" dt="2023-12-02T19:59:46.171" v="3507" actId="115"/>
          <ac:spMkLst>
            <pc:docMk/>
            <pc:sldMk cId="724062570" sldId="354"/>
            <ac:spMk id="2" creationId="{21A3087D-0C6C-ACD9-98EF-61D9EB876C2B}"/>
          </ac:spMkLst>
        </pc:spChg>
      </pc:sldChg>
      <pc:sldChg chg="modSp add mod ord">
        <pc:chgData name="Jeremy Simmons" userId="7711bac3-cfad-4638-b6f3-f083752a6d3c" providerId="ADAL" clId="{7A4BA09A-E11D-47D1-97D8-C393888BB08E}" dt="2023-12-02T20:11:24.800" v="3656" actId="13926"/>
        <pc:sldMkLst>
          <pc:docMk/>
          <pc:sldMk cId="1483063486" sldId="355"/>
        </pc:sldMkLst>
        <pc:spChg chg="mod">
          <ac:chgData name="Jeremy Simmons" userId="7711bac3-cfad-4638-b6f3-f083752a6d3c" providerId="ADAL" clId="{7A4BA09A-E11D-47D1-97D8-C393888BB08E}" dt="2023-12-02T20:11:24.800" v="3656" actId="13926"/>
          <ac:spMkLst>
            <pc:docMk/>
            <pc:sldMk cId="1483063486" sldId="355"/>
            <ac:spMk id="2" creationId="{21A3087D-0C6C-ACD9-98EF-61D9EB876C2B}"/>
          </ac:spMkLst>
        </pc:spChg>
      </pc:sldChg>
      <pc:sldChg chg="addSp modSp add mod">
        <pc:chgData name="Jeremy Simmons" userId="7711bac3-cfad-4638-b6f3-f083752a6d3c" providerId="ADAL" clId="{7A4BA09A-E11D-47D1-97D8-C393888BB08E}" dt="2023-12-02T20:34:57.170" v="3697" actId="1076"/>
        <pc:sldMkLst>
          <pc:docMk/>
          <pc:sldMk cId="1434210376" sldId="356"/>
        </pc:sldMkLst>
        <pc:spChg chg="mod">
          <ac:chgData name="Jeremy Simmons" userId="7711bac3-cfad-4638-b6f3-f083752a6d3c" providerId="ADAL" clId="{7A4BA09A-E11D-47D1-97D8-C393888BB08E}" dt="2023-12-02T20:34:54.532" v="3695" actId="1076"/>
          <ac:spMkLst>
            <pc:docMk/>
            <pc:sldMk cId="1434210376" sldId="356"/>
            <ac:spMk id="4" creationId="{EC2E8C42-B2E6-8663-592D-A15CD1B16B28}"/>
          </ac:spMkLst>
        </pc:spChg>
        <pc:picChg chg="add mod">
          <ac:chgData name="Jeremy Simmons" userId="7711bac3-cfad-4638-b6f3-f083752a6d3c" providerId="ADAL" clId="{7A4BA09A-E11D-47D1-97D8-C393888BB08E}" dt="2023-12-02T20:34:57.170" v="3697" actId="1076"/>
          <ac:picMkLst>
            <pc:docMk/>
            <pc:sldMk cId="1434210376" sldId="356"/>
            <ac:picMk id="1026" creationId="{69199F6B-9C7C-C5FB-DD1D-99823568F0D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532241774_2880x1920.jpg"/>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DD88EC-C0DE-460E-BC71-057D25F2A08B}"/>
              </a:ext>
            </a:extLst>
          </p:cNvPr>
          <p:cNvPicPr>
            <a:picLocks noChangeAspect="1"/>
          </p:cNvPicPr>
          <p:nvPr/>
        </p:nvPicPr>
        <p:blipFill rotWithShape="1">
          <a:blip r:embed="rId2"/>
          <a:srcRect l="6883" t="11938" r="5071" b="18031"/>
          <a:stretch/>
        </p:blipFill>
        <p:spPr>
          <a:xfrm>
            <a:off x="-5477362" y="-1035914"/>
            <a:ext cx="36454838" cy="16310344"/>
          </a:xfrm>
          <a:prstGeom prst="rect">
            <a:avLst/>
          </a:prstGeom>
        </p:spPr>
      </p:pic>
    </p:spTree>
    <p:extLst>
      <p:ext uri="{BB962C8B-B14F-4D97-AF65-F5344CB8AC3E}">
        <p14:creationId xmlns:p14="http://schemas.microsoft.com/office/powerpoint/2010/main" val="2951555448"/>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9199F6B-9C7C-C5FB-DD1D-99823568F0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32429" y="2776411"/>
            <a:ext cx="8457190" cy="1025434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C2E8C42-B2E6-8663-592D-A15CD1B16B28}"/>
              </a:ext>
            </a:extLst>
          </p:cNvPr>
          <p:cNvSpPr txBox="1"/>
          <p:nvPr/>
        </p:nvSpPr>
        <p:spPr>
          <a:xfrm>
            <a:off x="-3912277" y="685246"/>
            <a:ext cx="23933890" cy="37702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3900" b="0" i="1" u="sng" dirty="0"/>
              <a:t>1 Kings </a:t>
            </a:r>
            <a:r>
              <a:rPr lang="en-GB" sz="23900" i="1" u="sng" dirty="0"/>
              <a:t>13</a:t>
            </a:r>
          </a:p>
        </p:txBody>
      </p:sp>
    </p:spTree>
    <p:extLst>
      <p:ext uri="{BB962C8B-B14F-4D97-AF65-F5344CB8AC3E}">
        <p14:creationId xmlns:p14="http://schemas.microsoft.com/office/powerpoint/2010/main" val="143421037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45191CE1-69A7-E1A4-B671-F1F64F6DC288}"/>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a:extLst>
              <a:ext uri="{FF2B5EF4-FFF2-40B4-BE49-F238E27FC236}">
                <a16:creationId xmlns:a16="http://schemas.microsoft.com/office/drawing/2014/main" id="{0080D48D-D9A9-B75D-F08C-1C889917FE44}"/>
              </a:ext>
            </a:extLst>
          </p:cNvPr>
          <p:cNvPicPr>
            <a:picLocks noChangeAspect="1"/>
          </p:cNvPicPr>
          <p:nvPr/>
        </p:nvPicPr>
        <p:blipFill rotWithShape="1">
          <a:blip r:embed="rId2"/>
          <a:srcRect l="19264" t="11034" r="19457" b="7312"/>
          <a:stretch/>
        </p:blipFill>
        <p:spPr>
          <a:xfrm>
            <a:off x="-164170" y="-191388"/>
            <a:ext cx="18810262" cy="14098773"/>
          </a:xfrm>
          <a:prstGeom prst="rect">
            <a:avLst/>
          </a:prstGeom>
        </p:spPr>
      </p:pic>
      <p:pic>
        <p:nvPicPr>
          <p:cNvPr id="6" name="Picture 5">
            <a:extLst>
              <a:ext uri="{FF2B5EF4-FFF2-40B4-BE49-F238E27FC236}">
                <a16:creationId xmlns:a16="http://schemas.microsoft.com/office/drawing/2014/main" id="{33E7994C-CEC6-F65D-8AE7-3000EEA9C929}"/>
              </a:ext>
            </a:extLst>
          </p:cNvPr>
          <p:cNvPicPr>
            <a:picLocks noChangeAspect="1"/>
          </p:cNvPicPr>
          <p:nvPr/>
        </p:nvPicPr>
        <p:blipFill rotWithShape="1">
          <a:blip r:embed="rId3"/>
          <a:srcRect l="14728" t="36046" r="58062" b="29845"/>
          <a:stretch/>
        </p:blipFill>
        <p:spPr>
          <a:xfrm>
            <a:off x="19302773" y="238946"/>
            <a:ext cx="4976039" cy="3508745"/>
          </a:xfrm>
          <a:prstGeom prst="rect">
            <a:avLst/>
          </a:prstGeom>
        </p:spPr>
      </p:pic>
      <p:pic>
        <p:nvPicPr>
          <p:cNvPr id="9" name="Picture 8">
            <a:extLst>
              <a:ext uri="{FF2B5EF4-FFF2-40B4-BE49-F238E27FC236}">
                <a16:creationId xmlns:a16="http://schemas.microsoft.com/office/drawing/2014/main" id="{30431F3E-1D5A-9CC5-78C3-F45104E357B7}"/>
              </a:ext>
            </a:extLst>
          </p:cNvPr>
          <p:cNvPicPr>
            <a:picLocks noChangeAspect="1"/>
          </p:cNvPicPr>
          <p:nvPr/>
        </p:nvPicPr>
        <p:blipFill rotWithShape="1">
          <a:blip r:embed="rId4"/>
          <a:srcRect l="14884" t="32498" r="49767" b="22024"/>
          <a:stretch/>
        </p:blipFill>
        <p:spPr>
          <a:xfrm>
            <a:off x="18810262" y="3256917"/>
            <a:ext cx="4976039" cy="3601082"/>
          </a:xfrm>
          <a:prstGeom prst="rect">
            <a:avLst/>
          </a:prstGeom>
        </p:spPr>
      </p:pic>
      <p:pic>
        <p:nvPicPr>
          <p:cNvPr id="11" name="Picture 10">
            <a:extLst>
              <a:ext uri="{FF2B5EF4-FFF2-40B4-BE49-F238E27FC236}">
                <a16:creationId xmlns:a16="http://schemas.microsoft.com/office/drawing/2014/main" id="{4F6215F7-12E2-0F60-FC48-1CA4D8551644}"/>
              </a:ext>
            </a:extLst>
          </p:cNvPr>
          <p:cNvPicPr>
            <a:picLocks noChangeAspect="1"/>
          </p:cNvPicPr>
          <p:nvPr/>
        </p:nvPicPr>
        <p:blipFill rotWithShape="1">
          <a:blip r:embed="rId5"/>
          <a:srcRect l="34729" t="11034" r="35504" b="7726"/>
          <a:stretch/>
        </p:blipFill>
        <p:spPr>
          <a:xfrm>
            <a:off x="19312291" y="6989324"/>
            <a:ext cx="4238740" cy="6507126"/>
          </a:xfrm>
          <a:prstGeom prst="rect">
            <a:avLst/>
          </a:prstGeom>
        </p:spPr>
      </p:pic>
      <p:cxnSp>
        <p:nvCxnSpPr>
          <p:cNvPr id="5" name="Straight Arrow Connector 4">
            <a:extLst>
              <a:ext uri="{FF2B5EF4-FFF2-40B4-BE49-F238E27FC236}">
                <a16:creationId xmlns:a16="http://schemas.microsoft.com/office/drawing/2014/main" id="{48F6C647-C974-C340-40C4-4AFCE9C11155}"/>
              </a:ext>
            </a:extLst>
          </p:cNvPr>
          <p:cNvCxnSpPr>
            <a:cxnSpLocks/>
          </p:cNvCxnSpPr>
          <p:nvPr/>
        </p:nvCxnSpPr>
        <p:spPr>
          <a:xfrm flipV="1">
            <a:off x="16932391" y="1763929"/>
            <a:ext cx="2206212" cy="889495"/>
          </a:xfrm>
          <a:prstGeom prst="straightConnector1">
            <a:avLst/>
          </a:prstGeom>
          <a:noFill/>
          <a:ln w="219075" cap="flat">
            <a:solidFill>
              <a:schemeClr val="accent5">
                <a:lumMod val="75000"/>
              </a:schemeClr>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8" name="Straight Arrow Connector 7">
            <a:extLst>
              <a:ext uri="{FF2B5EF4-FFF2-40B4-BE49-F238E27FC236}">
                <a16:creationId xmlns:a16="http://schemas.microsoft.com/office/drawing/2014/main" id="{03B88B0B-182E-523D-9540-6F422C91CD64}"/>
              </a:ext>
            </a:extLst>
          </p:cNvPr>
          <p:cNvCxnSpPr>
            <a:cxnSpLocks/>
          </p:cNvCxnSpPr>
          <p:nvPr/>
        </p:nvCxnSpPr>
        <p:spPr>
          <a:xfrm>
            <a:off x="16932391" y="4520515"/>
            <a:ext cx="2157436" cy="0"/>
          </a:xfrm>
          <a:prstGeom prst="straightConnector1">
            <a:avLst/>
          </a:prstGeom>
          <a:noFill/>
          <a:ln w="219075" cap="flat">
            <a:solidFill>
              <a:schemeClr val="accent5">
                <a:lumMod val="75000"/>
              </a:schemeClr>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2" name="Straight Arrow Connector 11">
            <a:extLst>
              <a:ext uri="{FF2B5EF4-FFF2-40B4-BE49-F238E27FC236}">
                <a16:creationId xmlns:a16="http://schemas.microsoft.com/office/drawing/2014/main" id="{53AFB242-ACD8-FB11-B089-D17BF52CF654}"/>
              </a:ext>
            </a:extLst>
          </p:cNvPr>
          <p:cNvCxnSpPr>
            <a:cxnSpLocks/>
          </p:cNvCxnSpPr>
          <p:nvPr/>
        </p:nvCxnSpPr>
        <p:spPr>
          <a:xfrm>
            <a:off x="16932391" y="6306976"/>
            <a:ext cx="2206212" cy="1814621"/>
          </a:xfrm>
          <a:prstGeom prst="straightConnector1">
            <a:avLst/>
          </a:prstGeom>
          <a:noFill/>
          <a:ln w="219075" cap="flat">
            <a:solidFill>
              <a:schemeClr val="accent5">
                <a:lumMod val="75000"/>
              </a:schemeClr>
            </a:solidFill>
            <a:prstDash val="solid"/>
            <a:miter lim="4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7885845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679405" y="-148856"/>
            <a:ext cx="19627703" cy="12652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dirty="0"/>
              <a:t>“</a:t>
            </a:r>
            <a:r>
              <a:rPr lang="en-GB" sz="13800" b="1" dirty="0"/>
              <a:t>Any who would </a:t>
            </a:r>
            <a:r>
              <a:rPr lang="en-GB" sz="13800" dirty="0"/>
              <a:t>he ordained to be priests of the high places...”</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3800" dirty="0"/>
              <a:t>- </a:t>
            </a:r>
            <a:r>
              <a:rPr lang="en-GB" sz="13800" u="sng" dirty="0"/>
              <a:t>1 Kings </a:t>
            </a:r>
            <a:r>
              <a:rPr lang="en-GB" sz="13800" b="1" u="sng" dirty="0"/>
              <a:t>13</a:t>
            </a:r>
            <a:r>
              <a:rPr lang="en-GB" sz="13800" u="sng" dirty="0"/>
              <a:t>.32</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1871331" y="-808075"/>
            <a:ext cx="20308185" cy="12652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b="1" dirty="0">
                <a:solidFill>
                  <a:srgbClr val="000099"/>
                </a:solidFill>
              </a:rPr>
              <a:t>TRUTH</a:t>
            </a:r>
          </a:p>
          <a:p>
            <a:pPr algn="l" hangingPunct="1"/>
            <a:endParaRPr lang="en-GB" sz="13800" b="1" dirty="0"/>
          </a:p>
          <a:p>
            <a:pPr algn="l" hangingPunct="1"/>
            <a:r>
              <a:rPr lang="en-GB" sz="13800" b="1" dirty="0"/>
              <a:t>God speaks to us, and as long as God is speaking there is hope</a:t>
            </a:r>
            <a:endParaRPr lang="en-GB" sz="13800" dirty="0"/>
          </a:p>
        </p:txBody>
      </p:sp>
    </p:spTree>
    <p:extLst>
      <p:ext uri="{BB962C8B-B14F-4D97-AF65-F5344CB8AC3E}">
        <p14:creationId xmlns:p14="http://schemas.microsoft.com/office/powerpoint/2010/main" val="404811172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441945" y="744280"/>
            <a:ext cx="19035824" cy="117808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200" dirty="0"/>
              <a:t>“Josiah was eight years old when he began to reign ... </a:t>
            </a:r>
            <a:r>
              <a:rPr lang="en-GB" sz="16200" b="1" dirty="0"/>
              <a:t>and walked in all the way of David his father</a:t>
            </a:r>
            <a:r>
              <a:rPr lang="en-GB" sz="16200" dirty="0"/>
              <a:t>, and did not turn aside to the right or to the left...”</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6300" dirty="0"/>
              <a:t>- </a:t>
            </a:r>
            <a:r>
              <a:rPr lang="en-GB" sz="16300" u="sng" dirty="0"/>
              <a:t>2 Kings </a:t>
            </a:r>
            <a:r>
              <a:rPr lang="en-GB" sz="16300" b="1" u="sng" dirty="0"/>
              <a:t>22</a:t>
            </a:r>
            <a:r>
              <a:rPr lang="en-GB" sz="16300" u="sng" dirty="0"/>
              <a:t>.1,2</a:t>
            </a:r>
          </a:p>
        </p:txBody>
      </p:sp>
    </p:spTree>
    <p:extLst>
      <p:ext uri="{BB962C8B-B14F-4D97-AF65-F5344CB8AC3E}">
        <p14:creationId xmlns:p14="http://schemas.microsoft.com/office/powerpoint/2010/main" val="273090622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441945" y="744280"/>
            <a:ext cx="19035824" cy="117808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200" dirty="0"/>
              <a:t>“My sheep hear my voice, and I know them, and they follow me”</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6300" dirty="0"/>
              <a:t>- </a:t>
            </a:r>
            <a:r>
              <a:rPr lang="en-GB" sz="16300" u="sng" dirty="0"/>
              <a:t>1 John </a:t>
            </a:r>
            <a:r>
              <a:rPr lang="en-GB" sz="16300" b="1" u="sng" dirty="0"/>
              <a:t>10</a:t>
            </a:r>
            <a:r>
              <a:rPr lang="en-GB" sz="16300" u="sng" dirty="0"/>
              <a:t>.27</a:t>
            </a:r>
          </a:p>
        </p:txBody>
      </p:sp>
    </p:spTree>
    <p:extLst>
      <p:ext uri="{BB962C8B-B14F-4D97-AF65-F5344CB8AC3E}">
        <p14:creationId xmlns:p14="http://schemas.microsoft.com/office/powerpoint/2010/main" val="28269848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441945" y="744280"/>
            <a:ext cx="19035824" cy="117808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200" dirty="0"/>
              <a:t>“No longer will they teach their neighbour, or say to one another, ‘Know the Lord, because </a:t>
            </a:r>
            <a:r>
              <a:rPr lang="en-GB" sz="16200" b="1" dirty="0"/>
              <a:t>they will all know me</a:t>
            </a:r>
            <a:r>
              <a:rPr lang="en-GB" sz="16200" dirty="0"/>
              <a:t>, from the least of them to the greatest...”</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6300" dirty="0"/>
              <a:t>- </a:t>
            </a:r>
            <a:r>
              <a:rPr lang="en-GB" sz="16300" u="sng" dirty="0"/>
              <a:t>Jeremiah </a:t>
            </a:r>
            <a:r>
              <a:rPr lang="en-GB" sz="16300" b="1" u="sng" dirty="0"/>
              <a:t>31</a:t>
            </a:r>
            <a:r>
              <a:rPr lang="en-GB" sz="16300" u="sng" dirty="0"/>
              <a:t>.24</a:t>
            </a:r>
          </a:p>
        </p:txBody>
      </p:sp>
    </p:spTree>
    <p:extLst>
      <p:ext uri="{BB962C8B-B14F-4D97-AF65-F5344CB8AC3E}">
        <p14:creationId xmlns:p14="http://schemas.microsoft.com/office/powerpoint/2010/main" val="303438360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1. Thankfulness requires intentionality"/>
          <p:cNvSpPr txBox="1">
            <a:spLocks noGrp="1"/>
          </p:cNvSpPr>
          <p:nvPr>
            <p:ph type="ctrTitle"/>
          </p:nvPr>
        </p:nvSpPr>
        <p:spPr>
          <a:xfrm>
            <a:off x="1520775" y="6483887"/>
            <a:ext cx="21342450" cy="5182435"/>
          </a:xfrm>
          <a:prstGeom prst="rect">
            <a:avLst/>
          </a:prstGeom>
        </p:spPr>
        <p:txBody>
          <a:bodyPr>
            <a:normAutofit fontScale="90000"/>
          </a:bodyPr>
          <a:lstStyle>
            <a:lvl1pPr>
              <a:defRPr sz="13800" b="1" i="1">
                <a:latin typeface="Helvetica Neue"/>
                <a:ea typeface="Helvetica Neue"/>
                <a:cs typeface="Helvetica Neue"/>
                <a:sym typeface="Helvetica Neue"/>
              </a:defRPr>
            </a:lvl1pPr>
          </a:lstStyle>
          <a:p>
            <a:r>
              <a:rPr lang="en-GB" dirty="0">
                <a:solidFill>
                  <a:srgbClr val="000099"/>
                </a:solidFill>
              </a:rPr>
              <a:t>Q. Is God reminding me of something He’s spoken?</a:t>
            </a:r>
            <a:br>
              <a:rPr lang="en-GB" dirty="0">
                <a:solidFill>
                  <a:srgbClr val="000099"/>
                </a:solidFill>
              </a:rPr>
            </a:br>
            <a:br>
              <a:rPr lang="en-GB" dirty="0">
                <a:solidFill>
                  <a:srgbClr val="000099"/>
                </a:solidFill>
              </a:rPr>
            </a:br>
            <a:r>
              <a:rPr lang="en-GB" dirty="0">
                <a:solidFill>
                  <a:srgbClr val="000099"/>
                </a:solidFill>
              </a:rPr>
              <a:t>Q. Do I want to hear his hope-giving voice?</a:t>
            </a:r>
            <a:endParaRPr dirty="0">
              <a:solidFill>
                <a:srgbClr val="000099"/>
              </a:solidFill>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1871331" y="-808075"/>
            <a:ext cx="20308185" cy="12652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b="1" dirty="0">
                <a:solidFill>
                  <a:srgbClr val="000099"/>
                </a:solidFill>
              </a:rPr>
              <a:t>WARNING</a:t>
            </a:r>
          </a:p>
          <a:p>
            <a:pPr algn="l" hangingPunct="1"/>
            <a:endParaRPr lang="en-GB" sz="13800" b="1" dirty="0"/>
          </a:p>
          <a:p>
            <a:pPr algn="l" hangingPunct="1"/>
            <a:endParaRPr lang="en-GB" sz="13800" b="1" dirty="0"/>
          </a:p>
          <a:p>
            <a:pPr algn="l" hangingPunct="1"/>
            <a:r>
              <a:rPr lang="en-GB" sz="13800" b="1" dirty="0"/>
              <a:t>We can miss God speaking to us</a:t>
            </a:r>
            <a:endParaRPr lang="en-GB" sz="13800" dirty="0"/>
          </a:p>
        </p:txBody>
      </p:sp>
    </p:spTree>
    <p:extLst>
      <p:ext uri="{BB962C8B-B14F-4D97-AF65-F5344CB8AC3E}">
        <p14:creationId xmlns:p14="http://schemas.microsoft.com/office/powerpoint/2010/main" val="45540437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441945" y="1201479"/>
            <a:ext cx="20056548" cy="117808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85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200" dirty="0"/>
              <a:t>“I will take you, and you shall reign over all that your soul desires, and </a:t>
            </a:r>
            <a:r>
              <a:rPr lang="en-GB" sz="16200" b="1" dirty="0"/>
              <a:t>you shall be King over Israel</a:t>
            </a:r>
            <a:r>
              <a:rPr lang="en-GB" sz="16200" dirty="0"/>
              <a:t>.”</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6300" dirty="0"/>
              <a:t>- </a:t>
            </a:r>
            <a:r>
              <a:rPr lang="en-GB" sz="16300" u="sng" dirty="0"/>
              <a:t>1 Kings </a:t>
            </a:r>
            <a:r>
              <a:rPr lang="en-GB" sz="16300" b="1" u="sng" dirty="0"/>
              <a:t>11</a:t>
            </a:r>
            <a:r>
              <a:rPr lang="en-GB" sz="16300" u="sng" dirty="0"/>
              <a:t>.37</a:t>
            </a:r>
          </a:p>
        </p:txBody>
      </p:sp>
    </p:spTree>
    <p:extLst>
      <p:ext uri="{BB962C8B-B14F-4D97-AF65-F5344CB8AC3E}">
        <p14:creationId xmlns:p14="http://schemas.microsoft.com/office/powerpoint/2010/main" val="26321072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89110D-9001-4EFC-D5AF-DA999BD67AC5}"/>
              </a:ext>
            </a:extLst>
          </p:cNvPr>
          <p:cNvPicPr>
            <a:picLocks noChangeAspect="1"/>
          </p:cNvPicPr>
          <p:nvPr/>
        </p:nvPicPr>
        <p:blipFill rotWithShape="1">
          <a:blip r:embed="rId2"/>
          <a:srcRect l="36589" t="22196" r="35504" b="25711"/>
          <a:stretch/>
        </p:blipFill>
        <p:spPr>
          <a:xfrm>
            <a:off x="6014483" y="371608"/>
            <a:ext cx="12355033" cy="12972784"/>
          </a:xfrm>
          <a:prstGeom prst="rect">
            <a:avLst/>
          </a:prstGeom>
        </p:spPr>
      </p:pic>
    </p:spTree>
    <p:extLst>
      <p:ext uri="{BB962C8B-B14F-4D97-AF65-F5344CB8AC3E}">
        <p14:creationId xmlns:p14="http://schemas.microsoft.com/office/powerpoint/2010/main" val="279458098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1. Thankfulness requires intentionality"/>
          <p:cNvSpPr txBox="1">
            <a:spLocks noGrp="1"/>
          </p:cNvSpPr>
          <p:nvPr>
            <p:ph type="ctrTitle"/>
          </p:nvPr>
        </p:nvSpPr>
        <p:spPr>
          <a:xfrm>
            <a:off x="1715705" y="4266782"/>
            <a:ext cx="20952590" cy="5182435"/>
          </a:xfrm>
          <a:prstGeom prst="rect">
            <a:avLst/>
          </a:prstGeom>
        </p:spPr>
        <p:txBody>
          <a:bodyPr>
            <a:normAutofit fontScale="90000"/>
          </a:bodyPr>
          <a:lstStyle>
            <a:lvl1pPr>
              <a:defRPr sz="13800" b="1" i="1">
                <a:latin typeface="Helvetica Neue"/>
                <a:ea typeface="Helvetica Neue"/>
                <a:cs typeface="Helvetica Neue"/>
                <a:sym typeface="Helvetica Neue"/>
              </a:defRPr>
            </a:lvl1pPr>
          </a:lstStyle>
          <a:p>
            <a:r>
              <a:rPr lang="en-GB" dirty="0"/>
              <a:t>1. We miss the value of the people God has placed in our lives</a:t>
            </a:r>
            <a:endParaRPr dirty="0"/>
          </a:p>
        </p:txBody>
      </p:sp>
    </p:spTree>
    <p:extLst>
      <p:ext uri="{BB962C8B-B14F-4D97-AF65-F5344CB8AC3E}">
        <p14:creationId xmlns:p14="http://schemas.microsoft.com/office/powerpoint/2010/main" val="118048031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163726" y="797442"/>
            <a:ext cx="20056548" cy="117808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200" dirty="0"/>
              <a:t>“He appointed priests from among the people who were </a:t>
            </a:r>
            <a:r>
              <a:rPr lang="en-GB" sz="16200" b="1" dirty="0"/>
              <a:t>not of the Levites</a:t>
            </a:r>
            <a:r>
              <a:rPr lang="en-GB" sz="16200" dirty="0"/>
              <a:t>.”</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6300" dirty="0"/>
              <a:t>- </a:t>
            </a:r>
            <a:r>
              <a:rPr lang="en-GB" sz="16300" u="sng" dirty="0"/>
              <a:t>1 Kings </a:t>
            </a:r>
            <a:r>
              <a:rPr lang="en-GB" sz="16300" b="1" u="sng" dirty="0"/>
              <a:t>12</a:t>
            </a:r>
            <a:r>
              <a:rPr lang="en-GB" sz="16300" u="sng" dirty="0"/>
              <a:t>.31</a:t>
            </a:r>
          </a:p>
        </p:txBody>
      </p:sp>
    </p:spTree>
    <p:extLst>
      <p:ext uri="{BB962C8B-B14F-4D97-AF65-F5344CB8AC3E}">
        <p14:creationId xmlns:p14="http://schemas.microsoft.com/office/powerpoint/2010/main" val="361941410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163726" y="0"/>
            <a:ext cx="20056548" cy="117808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200" dirty="0"/>
              <a:t>“...but </a:t>
            </a:r>
            <a:r>
              <a:rPr lang="en-GB" sz="16200" b="1" dirty="0"/>
              <a:t>we</a:t>
            </a:r>
            <a:r>
              <a:rPr lang="en-GB" sz="16200" dirty="0"/>
              <a:t> have the mind of Christ.”</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6300" dirty="0"/>
              <a:t>- </a:t>
            </a:r>
            <a:r>
              <a:rPr lang="en-GB" sz="16300" u="sng" dirty="0"/>
              <a:t>1 Corinthians </a:t>
            </a:r>
            <a:r>
              <a:rPr lang="en-GB" sz="16300" b="1" u="sng" dirty="0"/>
              <a:t>2</a:t>
            </a:r>
            <a:r>
              <a:rPr lang="en-GB" sz="16300" u="sng" dirty="0"/>
              <a:t>.16</a:t>
            </a:r>
          </a:p>
        </p:txBody>
      </p:sp>
    </p:spTree>
    <p:extLst>
      <p:ext uri="{BB962C8B-B14F-4D97-AF65-F5344CB8AC3E}">
        <p14:creationId xmlns:p14="http://schemas.microsoft.com/office/powerpoint/2010/main" val="212917793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163726" y="659219"/>
            <a:ext cx="20056548" cy="117808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200" dirty="0"/>
              <a:t>“Plans fail for lack of counsel, but with many advisers they succeed.”</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6300" dirty="0"/>
              <a:t>- </a:t>
            </a:r>
            <a:r>
              <a:rPr lang="en-GB" sz="16300" u="sng" dirty="0"/>
              <a:t>Proverbs </a:t>
            </a:r>
            <a:r>
              <a:rPr lang="en-GB" sz="16300" b="1" u="sng" dirty="0"/>
              <a:t>15</a:t>
            </a:r>
            <a:r>
              <a:rPr lang="en-GB" sz="16300" u="sng" dirty="0"/>
              <a:t>.22</a:t>
            </a:r>
          </a:p>
        </p:txBody>
      </p:sp>
    </p:spTree>
    <p:extLst>
      <p:ext uri="{BB962C8B-B14F-4D97-AF65-F5344CB8AC3E}">
        <p14:creationId xmlns:p14="http://schemas.microsoft.com/office/powerpoint/2010/main" val="413590142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1. Thankfulness requires intentionality"/>
          <p:cNvSpPr txBox="1">
            <a:spLocks noGrp="1"/>
          </p:cNvSpPr>
          <p:nvPr>
            <p:ph type="ctrTitle"/>
          </p:nvPr>
        </p:nvSpPr>
        <p:spPr>
          <a:xfrm>
            <a:off x="1520775" y="6632743"/>
            <a:ext cx="21342450" cy="5182435"/>
          </a:xfrm>
          <a:prstGeom prst="rect">
            <a:avLst/>
          </a:prstGeom>
        </p:spPr>
        <p:txBody>
          <a:bodyPr>
            <a:normAutofit fontScale="90000"/>
          </a:bodyPr>
          <a:lstStyle>
            <a:lvl1pPr>
              <a:defRPr sz="13800" b="1" i="1">
                <a:latin typeface="Helvetica Neue"/>
                <a:ea typeface="Helvetica Neue"/>
                <a:cs typeface="Helvetica Neue"/>
                <a:sym typeface="Helvetica Neue"/>
              </a:defRPr>
            </a:lvl1pPr>
          </a:lstStyle>
          <a:p>
            <a:r>
              <a:rPr lang="en-GB" dirty="0">
                <a:solidFill>
                  <a:srgbClr val="000099"/>
                </a:solidFill>
              </a:rPr>
              <a:t>Q. Who has God placed in my life at this time?</a:t>
            </a:r>
            <a:br>
              <a:rPr lang="en-GB" dirty="0">
                <a:solidFill>
                  <a:srgbClr val="000099"/>
                </a:solidFill>
              </a:rPr>
            </a:br>
            <a:br>
              <a:rPr lang="en-GB" dirty="0">
                <a:solidFill>
                  <a:srgbClr val="000099"/>
                </a:solidFill>
              </a:rPr>
            </a:br>
            <a:endParaRPr dirty="0">
              <a:solidFill>
                <a:srgbClr val="000099"/>
              </a:solidFill>
            </a:endParaRPr>
          </a:p>
        </p:txBody>
      </p:sp>
    </p:spTree>
    <p:extLst>
      <p:ext uri="{BB962C8B-B14F-4D97-AF65-F5344CB8AC3E}">
        <p14:creationId xmlns:p14="http://schemas.microsoft.com/office/powerpoint/2010/main" val="249159147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1. Thankfulness requires intentionality"/>
          <p:cNvSpPr txBox="1">
            <a:spLocks noGrp="1"/>
          </p:cNvSpPr>
          <p:nvPr>
            <p:ph type="ctrTitle"/>
          </p:nvPr>
        </p:nvSpPr>
        <p:spPr>
          <a:xfrm>
            <a:off x="1736971" y="4266782"/>
            <a:ext cx="20548871" cy="5182435"/>
          </a:xfrm>
          <a:prstGeom prst="rect">
            <a:avLst/>
          </a:prstGeom>
        </p:spPr>
        <p:txBody>
          <a:bodyPr>
            <a:normAutofit fontScale="90000"/>
          </a:bodyPr>
          <a:lstStyle>
            <a:lvl1pPr>
              <a:defRPr sz="13800" b="1" i="1">
                <a:latin typeface="Helvetica Neue"/>
                <a:ea typeface="Helvetica Neue"/>
                <a:cs typeface="Helvetica Neue"/>
                <a:sym typeface="Helvetica Neue"/>
              </a:defRPr>
            </a:lvl1pPr>
          </a:lstStyle>
          <a:p>
            <a:r>
              <a:rPr lang="en-GB" dirty="0"/>
              <a:t>2. Something other than God has captured our heart</a:t>
            </a:r>
            <a:endParaRPr dirty="0"/>
          </a:p>
        </p:txBody>
      </p:sp>
    </p:spTree>
    <p:extLst>
      <p:ext uri="{BB962C8B-B14F-4D97-AF65-F5344CB8AC3E}">
        <p14:creationId xmlns:p14="http://schemas.microsoft.com/office/powerpoint/2010/main" val="362627107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28394A-7ABB-0709-C42A-7B9E40FAE1B5}"/>
              </a:ext>
            </a:extLst>
          </p:cNvPr>
          <p:cNvPicPr>
            <a:picLocks noChangeAspect="1"/>
          </p:cNvPicPr>
          <p:nvPr/>
        </p:nvPicPr>
        <p:blipFill rotWithShape="1">
          <a:blip r:embed="rId2"/>
          <a:srcRect l="16124" t="32532" r="41085" b="10621"/>
          <a:stretch/>
        </p:blipFill>
        <p:spPr>
          <a:xfrm>
            <a:off x="2381692" y="6283842"/>
            <a:ext cx="7953154" cy="5943253"/>
          </a:xfrm>
          <a:prstGeom prst="rect">
            <a:avLst/>
          </a:prstGeom>
        </p:spPr>
      </p:pic>
      <p:sp>
        <p:nvSpPr>
          <p:cNvPr id="4" name="1. Thankfulness requires intentionality">
            <a:extLst>
              <a:ext uri="{FF2B5EF4-FFF2-40B4-BE49-F238E27FC236}">
                <a16:creationId xmlns:a16="http://schemas.microsoft.com/office/drawing/2014/main" id="{7210F0F1-CB9C-019A-CE6F-6DD34CB2E5A6}"/>
              </a:ext>
            </a:extLst>
          </p:cNvPr>
          <p:cNvSpPr txBox="1">
            <a:spLocks/>
          </p:cNvSpPr>
          <p:nvPr/>
        </p:nvSpPr>
        <p:spPr>
          <a:xfrm>
            <a:off x="1591498" y="0"/>
            <a:ext cx="9533542" cy="51824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7500"/>
          </a:bodyPr>
          <a:lstStyle>
            <a:lvl1pPr marL="0" marR="0" indent="0" algn="ctr" defTabSz="825500" rtl="0" latinLnBrk="0">
              <a:lnSpc>
                <a:spcPct val="100000"/>
              </a:lnSpc>
              <a:spcBef>
                <a:spcPts val="0"/>
              </a:spcBef>
              <a:spcAft>
                <a:spcPts val="0"/>
              </a:spcAft>
              <a:buClrTx/>
              <a:buSzTx/>
              <a:buFontTx/>
              <a:buNone/>
              <a:tabLst/>
              <a:defRPr sz="13800" b="1" i="1" u="none" strike="noStrike" cap="none" spc="0" baseline="0">
                <a:solidFill>
                  <a:srgbClr val="000000"/>
                </a:solidFill>
                <a:uFillTx/>
                <a:latin typeface="Helvetica Neue"/>
                <a:ea typeface="Helvetica Neue"/>
                <a:cs typeface="Helvetica Neue"/>
                <a:sym typeface="Helvetica Neue"/>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hangingPunct="1"/>
            <a:r>
              <a:rPr lang="en-GB" sz="9600" dirty="0"/>
              <a:t>1. Something we cling to in a storm...</a:t>
            </a:r>
          </a:p>
        </p:txBody>
      </p:sp>
      <p:sp>
        <p:nvSpPr>
          <p:cNvPr id="6" name="1. Thankfulness requires intentionality">
            <a:extLst>
              <a:ext uri="{FF2B5EF4-FFF2-40B4-BE49-F238E27FC236}">
                <a16:creationId xmlns:a16="http://schemas.microsoft.com/office/drawing/2014/main" id="{C3E6ADFD-A749-EF90-6F0F-333F205DB6DC}"/>
              </a:ext>
            </a:extLst>
          </p:cNvPr>
          <p:cNvSpPr txBox="1">
            <a:spLocks/>
          </p:cNvSpPr>
          <p:nvPr/>
        </p:nvSpPr>
        <p:spPr>
          <a:xfrm>
            <a:off x="13042603" y="820580"/>
            <a:ext cx="8917172" cy="4672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0000" lnSpcReduction="20000"/>
          </a:bodyPr>
          <a:lstStyle>
            <a:lvl1pPr marL="0" marR="0" indent="0" algn="ctr" defTabSz="825500" rtl="0" latinLnBrk="0">
              <a:lnSpc>
                <a:spcPct val="100000"/>
              </a:lnSpc>
              <a:spcBef>
                <a:spcPts val="0"/>
              </a:spcBef>
              <a:spcAft>
                <a:spcPts val="0"/>
              </a:spcAft>
              <a:buClrTx/>
              <a:buSzTx/>
              <a:buFontTx/>
              <a:buNone/>
              <a:tabLst/>
              <a:defRPr sz="13800" b="1" i="1" u="none" strike="noStrike" cap="none" spc="0" baseline="0">
                <a:solidFill>
                  <a:srgbClr val="000000"/>
                </a:solidFill>
                <a:uFillTx/>
                <a:latin typeface="Helvetica Neue"/>
                <a:ea typeface="Helvetica Neue"/>
                <a:cs typeface="Helvetica Neue"/>
                <a:sym typeface="Helvetica Neue"/>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hangingPunct="1"/>
            <a:r>
              <a:rPr lang="en-GB" sz="9600" dirty="0"/>
              <a:t>2. A good thing that has become the ultimate thing...</a:t>
            </a:r>
          </a:p>
        </p:txBody>
      </p:sp>
      <p:sp>
        <p:nvSpPr>
          <p:cNvPr id="7" name="TextBox 6">
            <a:extLst>
              <a:ext uri="{FF2B5EF4-FFF2-40B4-BE49-F238E27FC236}">
                <a16:creationId xmlns:a16="http://schemas.microsoft.com/office/drawing/2014/main" id="{8306F194-4BFB-C3A1-9816-436181DB36F4}"/>
              </a:ext>
            </a:extLst>
          </p:cNvPr>
          <p:cNvSpPr txBox="1"/>
          <p:nvPr/>
        </p:nvSpPr>
        <p:spPr>
          <a:xfrm>
            <a:off x="12865393" y="6076679"/>
            <a:ext cx="11079128" cy="67505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2"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GB" sz="4800" b="1" i="0" u="none" strike="noStrike" cap="none" spc="0" normalizeH="0" baseline="0" dirty="0">
                <a:ln>
                  <a:noFill/>
                </a:ln>
                <a:solidFill>
                  <a:srgbClr val="000000"/>
                </a:solidFill>
                <a:effectLst/>
                <a:uFillTx/>
                <a:latin typeface="Helvetica Neue"/>
                <a:ea typeface="Helvetica Neue"/>
                <a:cs typeface="Helvetica Neue"/>
                <a:sym typeface="Helvetica Neue"/>
              </a:rPr>
              <a:t>Beauty</a:t>
            </a:r>
          </a:p>
          <a:p>
            <a:pPr marL="0" marR="0" indent="0" algn="l" defTabSz="825500" rtl="0" fontAlgn="auto" latinLnBrk="0" hangingPunct="0">
              <a:lnSpc>
                <a:spcPct val="100000"/>
              </a:lnSpc>
              <a:spcBef>
                <a:spcPts val="0"/>
              </a:spcBef>
              <a:spcAft>
                <a:spcPts val="0"/>
              </a:spcAft>
              <a:buClrTx/>
              <a:buSzTx/>
              <a:buFontTx/>
              <a:buNone/>
              <a:tabLst/>
            </a:pPr>
            <a:r>
              <a:rPr lang="en-GB" sz="4800" dirty="0"/>
              <a:t>Power</a:t>
            </a:r>
          </a:p>
          <a:p>
            <a:pPr marL="0" marR="0" indent="0" algn="l" defTabSz="825500" rtl="0" fontAlgn="auto" latinLnBrk="0" hangingPunct="0">
              <a:lnSpc>
                <a:spcPct val="100000"/>
              </a:lnSpc>
              <a:spcBef>
                <a:spcPts val="0"/>
              </a:spcBef>
              <a:spcAft>
                <a:spcPts val="0"/>
              </a:spcAft>
              <a:buClrTx/>
              <a:buSzTx/>
              <a:buFontTx/>
              <a:buNone/>
              <a:tabLst/>
            </a:pPr>
            <a:r>
              <a:rPr kumimoji="0" lang="en-GB" sz="4800" b="1" i="0" u="none" strike="noStrike" cap="none" spc="0" normalizeH="0" baseline="0" dirty="0">
                <a:ln>
                  <a:noFill/>
                </a:ln>
                <a:solidFill>
                  <a:srgbClr val="000000"/>
                </a:solidFill>
                <a:effectLst/>
                <a:uFillTx/>
                <a:latin typeface="Helvetica Neue"/>
                <a:ea typeface="Helvetica Neue"/>
                <a:cs typeface="Helvetica Neue"/>
                <a:sym typeface="Helvetica Neue"/>
              </a:rPr>
              <a:t>Money</a:t>
            </a:r>
            <a:endParaRPr lang="en-GB" sz="4800" dirty="0"/>
          </a:p>
          <a:p>
            <a:pPr marL="0" marR="0" indent="0" algn="l" defTabSz="825500" rtl="0" fontAlgn="auto" latinLnBrk="0" hangingPunct="0">
              <a:lnSpc>
                <a:spcPct val="100000"/>
              </a:lnSpc>
              <a:spcBef>
                <a:spcPts val="0"/>
              </a:spcBef>
              <a:spcAft>
                <a:spcPts val="0"/>
              </a:spcAft>
              <a:buClrTx/>
              <a:buSzTx/>
              <a:buFontTx/>
              <a:buNone/>
              <a:tabLst/>
            </a:pPr>
            <a:r>
              <a:rPr kumimoji="0" lang="en-GB" sz="4800" b="1" i="0" u="none" strike="noStrike" cap="none" spc="0" normalizeH="0" baseline="0" dirty="0">
                <a:ln>
                  <a:noFill/>
                </a:ln>
                <a:solidFill>
                  <a:srgbClr val="000000"/>
                </a:solidFill>
                <a:effectLst/>
                <a:uFillTx/>
                <a:latin typeface="Helvetica Neue"/>
                <a:ea typeface="Helvetica Neue"/>
                <a:cs typeface="Helvetica Neue"/>
                <a:sym typeface="Helvetica Neue"/>
              </a:rPr>
              <a:t>Achievement</a:t>
            </a:r>
          </a:p>
          <a:p>
            <a:pPr marL="0" marR="0" indent="0" algn="l" defTabSz="825500" rtl="0" fontAlgn="auto" latinLnBrk="0" hangingPunct="0">
              <a:lnSpc>
                <a:spcPct val="100000"/>
              </a:lnSpc>
              <a:spcBef>
                <a:spcPts val="0"/>
              </a:spcBef>
              <a:spcAft>
                <a:spcPts val="0"/>
              </a:spcAft>
              <a:buClrTx/>
              <a:buSzTx/>
              <a:buFontTx/>
              <a:buNone/>
              <a:tabLst/>
            </a:pPr>
            <a:r>
              <a:rPr lang="en-GB" sz="4800" dirty="0"/>
              <a:t>Self-actualisation</a:t>
            </a:r>
          </a:p>
          <a:p>
            <a:pPr marL="0" marR="0" indent="0" algn="l" defTabSz="825500" rtl="0" fontAlgn="auto" latinLnBrk="0" hangingPunct="0">
              <a:lnSpc>
                <a:spcPct val="100000"/>
              </a:lnSpc>
              <a:spcBef>
                <a:spcPts val="0"/>
              </a:spcBef>
              <a:spcAft>
                <a:spcPts val="0"/>
              </a:spcAft>
              <a:buClrTx/>
              <a:buSzTx/>
              <a:buFontTx/>
              <a:buNone/>
              <a:tabLst/>
            </a:pPr>
            <a:r>
              <a:rPr kumimoji="0" lang="en-GB" sz="4800" b="1" i="0" u="none" strike="noStrike" cap="none" spc="0" normalizeH="0" baseline="0" dirty="0">
                <a:ln>
                  <a:noFill/>
                </a:ln>
                <a:solidFill>
                  <a:srgbClr val="000000"/>
                </a:solidFill>
                <a:effectLst/>
                <a:uFillTx/>
                <a:latin typeface="Helvetica Neue"/>
                <a:ea typeface="Helvetica Neue"/>
                <a:cs typeface="Helvetica Neue"/>
                <a:sym typeface="Helvetica Neue"/>
              </a:rPr>
              <a:t>Family</a:t>
            </a:r>
          </a:p>
          <a:p>
            <a:pPr marL="0" marR="0" indent="0" algn="l" defTabSz="825500" rtl="0" fontAlgn="auto" latinLnBrk="0" hangingPunct="0">
              <a:lnSpc>
                <a:spcPct val="100000"/>
              </a:lnSpc>
              <a:spcBef>
                <a:spcPts val="0"/>
              </a:spcBef>
              <a:spcAft>
                <a:spcPts val="0"/>
              </a:spcAft>
              <a:buClrTx/>
              <a:buSzTx/>
              <a:buFontTx/>
              <a:buNone/>
              <a:tabLst/>
            </a:pPr>
            <a:r>
              <a:rPr lang="en-GB" sz="4800" dirty="0"/>
              <a:t>Reputation</a:t>
            </a:r>
          </a:p>
          <a:p>
            <a:pPr marL="0" marR="0" indent="0" algn="l" defTabSz="825500" rtl="0" fontAlgn="auto" latinLnBrk="0" hangingPunct="0">
              <a:lnSpc>
                <a:spcPct val="100000"/>
              </a:lnSpc>
              <a:spcBef>
                <a:spcPts val="0"/>
              </a:spcBef>
              <a:spcAft>
                <a:spcPts val="0"/>
              </a:spcAft>
              <a:buClrTx/>
              <a:buSzTx/>
              <a:buFontTx/>
              <a:buNone/>
              <a:tabLst/>
            </a:pPr>
            <a:r>
              <a:rPr kumimoji="0" lang="en-GB" sz="4800" b="1" i="0" u="none" strike="noStrike" cap="none" spc="0" normalizeH="0" baseline="0" dirty="0">
                <a:ln>
                  <a:noFill/>
                </a:ln>
                <a:solidFill>
                  <a:srgbClr val="000000"/>
                </a:solidFill>
                <a:effectLst/>
                <a:uFillTx/>
                <a:latin typeface="Helvetica Neue"/>
                <a:ea typeface="Helvetica Neue"/>
                <a:cs typeface="Helvetica Neue"/>
                <a:sym typeface="Helvetica Neue"/>
              </a:rPr>
              <a:t>Comfort</a:t>
            </a:r>
          </a:p>
          <a:p>
            <a:pPr marL="0" marR="0" indent="0" algn="l" defTabSz="825500" rtl="0" fontAlgn="auto" latinLnBrk="0" hangingPunct="0">
              <a:lnSpc>
                <a:spcPct val="100000"/>
              </a:lnSpc>
              <a:spcBef>
                <a:spcPts val="0"/>
              </a:spcBef>
              <a:spcAft>
                <a:spcPts val="0"/>
              </a:spcAft>
              <a:buClrTx/>
              <a:buSzTx/>
              <a:buFontTx/>
              <a:buNone/>
              <a:tabLst/>
            </a:pPr>
            <a:r>
              <a:rPr lang="en-GB" sz="4800" dirty="0"/>
              <a:t>Noble causes</a:t>
            </a:r>
          </a:p>
          <a:p>
            <a:pPr marL="0" marR="0" indent="0" algn="l" defTabSz="825500" rtl="0" fontAlgn="auto" latinLnBrk="0" hangingPunct="0">
              <a:lnSpc>
                <a:spcPct val="100000"/>
              </a:lnSpc>
              <a:spcBef>
                <a:spcPts val="0"/>
              </a:spcBef>
              <a:spcAft>
                <a:spcPts val="0"/>
              </a:spcAft>
              <a:buClrTx/>
              <a:buSzTx/>
              <a:buFontTx/>
              <a:buNone/>
              <a:tabLst/>
            </a:pPr>
            <a:r>
              <a:rPr kumimoji="0" lang="en-GB" sz="4800" b="1" i="0" u="none" strike="noStrike" cap="none" spc="0" normalizeH="0" baseline="0" dirty="0">
                <a:ln>
                  <a:noFill/>
                </a:ln>
                <a:solidFill>
                  <a:srgbClr val="000000"/>
                </a:solidFill>
                <a:effectLst/>
                <a:uFillTx/>
                <a:latin typeface="Helvetica Neue"/>
                <a:ea typeface="Helvetica Neue"/>
                <a:cs typeface="Helvetica Neue"/>
                <a:sym typeface="Helvetica Neue"/>
              </a:rPr>
              <a:t>Romantic relationships</a:t>
            </a:r>
          </a:p>
          <a:p>
            <a:pPr marL="0" marR="0" indent="0" algn="l" defTabSz="825500" rtl="0" fontAlgn="auto" latinLnBrk="0" hangingPunct="0">
              <a:lnSpc>
                <a:spcPct val="100000"/>
              </a:lnSpc>
              <a:spcBef>
                <a:spcPts val="0"/>
              </a:spcBef>
              <a:spcAft>
                <a:spcPts val="0"/>
              </a:spcAft>
              <a:buClrTx/>
              <a:buSzTx/>
              <a:buFontTx/>
              <a:buNone/>
              <a:tabLst/>
            </a:pPr>
            <a:r>
              <a:rPr lang="en-GB" sz="4800" dirty="0"/>
              <a:t>Virtue</a:t>
            </a:r>
          </a:p>
          <a:p>
            <a:pPr marL="0" marR="0" indent="0" algn="l" defTabSz="825500" rtl="0" fontAlgn="auto" latinLnBrk="0" hangingPunct="0">
              <a:lnSpc>
                <a:spcPct val="100000"/>
              </a:lnSpc>
              <a:spcBef>
                <a:spcPts val="0"/>
              </a:spcBef>
              <a:spcAft>
                <a:spcPts val="0"/>
              </a:spcAft>
              <a:buClrTx/>
              <a:buSzTx/>
              <a:buFontTx/>
              <a:buNone/>
              <a:tabLst/>
            </a:pPr>
            <a:r>
              <a:rPr kumimoji="0" lang="en-GB" sz="4800" b="1" i="0" u="none" strike="noStrike" cap="none" spc="0" normalizeH="0" baseline="0" dirty="0">
                <a:ln>
                  <a:noFill/>
                </a:ln>
                <a:solidFill>
                  <a:srgbClr val="000000"/>
                </a:solidFill>
                <a:effectLst/>
                <a:uFillTx/>
                <a:latin typeface="Helvetica Neue"/>
                <a:ea typeface="Helvetica Neue"/>
                <a:cs typeface="Helvetica Neue"/>
                <a:sym typeface="Helvetica Neue"/>
              </a:rPr>
              <a:t>Health</a:t>
            </a:r>
          </a:p>
          <a:p>
            <a:pPr marL="0" marR="0" indent="0" algn="l" defTabSz="825500" rtl="0" fontAlgn="auto" latinLnBrk="0" hangingPunct="0">
              <a:lnSpc>
                <a:spcPct val="100000"/>
              </a:lnSpc>
              <a:spcBef>
                <a:spcPts val="0"/>
              </a:spcBef>
              <a:spcAft>
                <a:spcPts val="0"/>
              </a:spcAft>
              <a:buClrTx/>
              <a:buSzTx/>
              <a:buFontTx/>
              <a:buNone/>
              <a:tabLst/>
            </a:pPr>
            <a:r>
              <a:rPr lang="en-GB" sz="4800" dirty="0"/>
              <a:t>Ministry</a:t>
            </a:r>
          </a:p>
          <a:p>
            <a:pPr marL="0" marR="0" indent="0" algn="l" defTabSz="825500" rtl="0" fontAlgn="auto" latinLnBrk="0" hangingPunct="0">
              <a:lnSpc>
                <a:spcPct val="100000"/>
              </a:lnSpc>
              <a:spcBef>
                <a:spcPts val="0"/>
              </a:spcBef>
              <a:spcAft>
                <a:spcPts val="0"/>
              </a:spcAft>
              <a:buClrTx/>
              <a:buSzTx/>
              <a:buFontTx/>
              <a:buNone/>
              <a:tabLst/>
            </a:pPr>
            <a:r>
              <a:rPr kumimoji="0" lang="en-GB" sz="4800" b="1" i="0" u="none" strike="noStrike" cap="none" spc="0" normalizeH="0" baseline="0" dirty="0">
                <a:ln>
                  <a:noFill/>
                </a:ln>
                <a:solidFill>
                  <a:srgbClr val="000000"/>
                </a:solidFill>
                <a:effectLst/>
                <a:uFillTx/>
                <a:latin typeface="Helvetica Neue"/>
                <a:ea typeface="Helvetica Neue"/>
                <a:cs typeface="Helvetica Neue"/>
                <a:sym typeface="Helvetica Neue"/>
              </a:rPr>
              <a:t>Helping others</a:t>
            </a:r>
          </a:p>
        </p:txBody>
      </p:sp>
    </p:spTree>
    <p:extLst>
      <p:ext uri="{BB962C8B-B14F-4D97-AF65-F5344CB8AC3E}">
        <p14:creationId xmlns:p14="http://schemas.microsoft.com/office/powerpoint/2010/main" val="1387146948"/>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1. Thankfulness requires intentionality"/>
          <p:cNvSpPr txBox="1">
            <a:spLocks noGrp="1"/>
          </p:cNvSpPr>
          <p:nvPr>
            <p:ph type="ctrTitle"/>
          </p:nvPr>
        </p:nvSpPr>
        <p:spPr>
          <a:xfrm>
            <a:off x="1857153" y="3147237"/>
            <a:ext cx="20669693" cy="6791077"/>
          </a:xfrm>
          <a:prstGeom prst="rect">
            <a:avLst/>
          </a:prstGeom>
        </p:spPr>
        <p:txBody>
          <a:bodyPr>
            <a:noAutofit/>
          </a:bodyPr>
          <a:lstStyle>
            <a:lvl1pPr>
              <a:defRPr sz="13800" b="1" i="1">
                <a:latin typeface="Helvetica Neue"/>
                <a:ea typeface="Helvetica Neue"/>
                <a:cs typeface="Helvetica Neue"/>
                <a:sym typeface="Helvetica Neue"/>
              </a:defRPr>
            </a:lvl1pPr>
          </a:lstStyle>
          <a:p>
            <a:r>
              <a:rPr lang="en-GB" sz="14900" b="0" i="0" dirty="0"/>
              <a:t>I confused my </a:t>
            </a:r>
            <a:r>
              <a:rPr lang="en-GB" sz="14900" i="0" dirty="0"/>
              <a:t>feelings</a:t>
            </a:r>
            <a:r>
              <a:rPr lang="en-GB" sz="14900" b="0" i="0" dirty="0"/>
              <a:t> (preference) for His </a:t>
            </a:r>
            <a:r>
              <a:rPr lang="en-GB" sz="14900" i="0" dirty="0"/>
              <a:t>word</a:t>
            </a:r>
            <a:r>
              <a:rPr lang="en-GB" sz="14900" b="0" i="0" dirty="0"/>
              <a:t> (conviction)</a:t>
            </a:r>
            <a:endParaRPr sz="14900" b="0" i="0" dirty="0"/>
          </a:p>
        </p:txBody>
      </p:sp>
    </p:spTree>
    <p:extLst>
      <p:ext uri="{BB962C8B-B14F-4D97-AF65-F5344CB8AC3E}">
        <p14:creationId xmlns:p14="http://schemas.microsoft.com/office/powerpoint/2010/main" val="20514050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1. Thankfulness requires intentionality"/>
          <p:cNvSpPr txBox="1">
            <a:spLocks noGrp="1"/>
          </p:cNvSpPr>
          <p:nvPr>
            <p:ph type="ctrTitle"/>
          </p:nvPr>
        </p:nvSpPr>
        <p:spPr>
          <a:xfrm>
            <a:off x="1520775" y="7334491"/>
            <a:ext cx="21342450" cy="5182435"/>
          </a:xfrm>
          <a:prstGeom prst="rect">
            <a:avLst/>
          </a:prstGeom>
        </p:spPr>
        <p:txBody>
          <a:bodyPr>
            <a:noAutofit/>
          </a:bodyPr>
          <a:lstStyle>
            <a:lvl1pPr>
              <a:defRPr sz="13800" b="1" i="1">
                <a:latin typeface="Helvetica Neue"/>
                <a:ea typeface="Helvetica Neue"/>
                <a:cs typeface="Helvetica Neue"/>
                <a:sym typeface="Helvetica Neue"/>
              </a:defRPr>
            </a:lvl1pPr>
          </a:lstStyle>
          <a:p>
            <a:r>
              <a:rPr lang="en-GB" sz="10300" dirty="0">
                <a:solidFill>
                  <a:srgbClr val="000099"/>
                </a:solidFill>
              </a:rPr>
              <a:t>Q. Is there something I’m treasuring that’s in the way of me hearing God?</a:t>
            </a:r>
            <a:br>
              <a:rPr lang="en-GB" sz="10300" dirty="0">
                <a:solidFill>
                  <a:srgbClr val="000099"/>
                </a:solidFill>
              </a:rPr>
            </a:br>
            <a:br>
              <a:rPr lang="en-GB" sz="10300" dirty="0">
                <a:solidFill>
                  <a:srgbClr val="000099"/>
                </a:solidFill>
              </a:rPr>
            </a:br>
            <a:r>
              <a:rPr lang="en-GB" sz="10300" dirty="0">
                <a:solidFill>
                  <a:srgbClr val="000099"/>
                </a:solidFill>
              </a:rPr>
              <a:t>Q. Am I confusing my feelings (</a:t>
            </a:r>
            <a:r>
              <a:rPr lang="en-GB" sz="10300" u="sng" dirty="0">
                <a:solidFill>
                  <a:srgbClr val="000099"/>
                </a:solidFill>
              </a:rPr>
              <a:t>preference</a:t>
            </a:r>
            <a:r>
              <a:rPr lang="en-GB" sz="10300" dirty="0">
                <a:solidFill>
                  <a:srgbClr val="000099"/>
                </a:solidFill>
              </a:rPr>
              <a:t>) for His word (</a:t>
            </a:r>
            <a:r>
              <a:rPr lang="en-GB" sz="10300" u="sng" dirty="0">
                <a:solidFill>
                  <a:srgbClr val="000099"/>
                </a:solidFill>
              </a:rPr>
              <a:t>conviction</a:t>
            </a:r>
            <a:r>
              <a:rPr lang="en-GB" sz="10300" dirty="0">
                <a:solidFill>
                  <a:srgbClr val="000099"/>
                </a:solidFill>
              </a:rPr>
              <a:t>)?</a:t>
            </a:r>
            <a:endParaRPr sz="10300" dirty="0">
              <a:solidFill>
                <a:srgbClr val="000099"/>
              </a:solidFill>
            </a:endParaRPr>
          </a:p>
        </p:txBody>
      </p:sp>
    </p:spTree>
    <p:extLst>
      <p:ext uri="{BB962C8B-B14F-4D97-AF65-F5344CB8AC3E}">
        <p14:creationId xmlns:p14="http://schemas.microsoft.com/office/powerpoint/2010/main" val="127165869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1871331" y="-808075"/>
            <a:ext cx="20308185" cy="12652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b="1" dirty="0">
                <a:solidFill>
                  <a:srgbClr val="000099"/>
                </a:solidFill>
              </a:rPr>
              <a:t>PROMISE</a:t>
            </a:r>
          </a:p>
          <a:p>
            <a:pPr algn="l" hangingPunct="1"/>
            <a:endParaRPr lang="en-GB" sz="13800" b="1" dirty="0"/>
          </a:p>
          <a:p>
            <a:pPr algn="l" hangingPunct="1"/>
            <a:endParaRPr lang="en-GB" sz="13800" b="1" dirty="0">
              <a:highlight>
                <a:srgbClr val="FFFF00"/>
              </a:highlight>
            </a:endParaRPr>
          </a:p>
          <a:p>
            <a:pPr algn="l" hangingPunct="1"/>
            <a:r>
              <a:rPr lang="en-GB" sz="13800" b="1" dirty="0"/>
              <a:t>He passionately pursues us</a:t>
            </a:r>
          </a:p>
        </p:txBody>
      </p:sp>
    </p:spTree>
    <p:extLst>
      <p:ext uri="{BB962C8B-B14F-4D97-AF65-F5344CB8AC3E}">
        <p14:creationId xmlns:p14="http://schemas.microsoft.com/office/powerpoint/2010/main" val="51361351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017528" y="1254643"/>
            <a:ext cx="20348944" cy="117808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7200" dirty="0"/>
              <a:t>“For to us a child is born, to us a son is given; and the government shall be upon his shoulder, and his name shall be called, </a:t>
            </a:r>
            <a:r>
              <a:rPr lang="en-GB" sz="7200" b="1" dirty="0"/>
              <a:t>Wonderful Counsellor</a:t>
            </a:r>
            <a:r>
              <a:rPr lang="en-GB" sz="7200" dirty="0"/>
              <a:t>, Mighty God, Everlasting Father, Prince of Peace. Of the increase of his government and of peace there shall be no end, on the throne of David and over his kingdom, to establish it and to uphold it with justice and righteousness from this time forth and forevermore. </a:t>
            </a:r>
            <a:r>
              <a:rPr lang="en-GB" sz="7200" b="1" dirty="0"/>
              <a:t>The zeal of the Lord of hosts will do this</a:t>
            </a:r>
            <a:r>
              <a:rPr lang="en-GB" sz="7200" dirty="0"/>
              <a:t>.”</a:t>
            </a:r>
          </a:p>
          <a:p>
            <a:pPr algn="r" defTabSz="610870" hangingPunct="1">
              <a:defRPr sz="10212" i="1">
                <a:latin typeface="Helvetica Neue"/>
                <a:ea typeface="Helvetica Neue"/>
                <a:cs typeface="Helvetica Neue"/>
                <a:sym typeface="Helvetica Neue"/>
              </a:defRPr>
            </a:pPr>
            <a:r>
              <a:rPr lang="en-GB" sz="7200" dirty="0"/>
              <a:t>- </a:t>
            </a:r>
            <a:r>
              <a:rPr lang="en-GB" sz="7200" u="sng" dirty="0"/>
              <a:t>Isaiah </a:t>
            </a:r>
            <a:r>
              <a:rPr lang="en-GB" sz="7200" b="1" u="sng" dirty="0"/>
              <a:t>9</a:t>
            </a:r>
            <a:r>
              <a:rPr lang="en-GB" sz="7200" u="sng" dirty="0"/>
              <a:t>.6-7</a:t>
            </a:r>
          </a:p>
        </p:txBody>
      </p:sp>
    </p:spTree>
    <p:extLst>
      <p:ext uri="{BB962C8B-B14F-4D97-AF65-F5344CB8AC3E}">
        <p14:creationId xmlns:p14="http://schemas.microsoft.com/office/powerpoint/2010/main" val="72406257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1722476" y="-361508"/>
            <a:ext cx="20308185" cy="12652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b="1" dirty="0">
                <a:solidFill>
                  <a:srgbClr val="000099"/>
                </a:solidFill>
              </a:rPr>
              <a:t>INVITATION</a:t>
            </a:r>
          </a:p>
          <a:p>
            <a:pPr algn="l" hangingPunct="1"/>
            <a:endParaRPr lang="en-GB" sz="13800" b="1" dirty="0"/>
          </a:p>
          <a:p>
            <a:pPr algn="l" hangingPunct="1"/>
            <a:endParaRPr lang="en-GB" sz="13800" b="1" dirty="0"/>
          </a:p>
          <a:p>
            <a:pPr algn="l" hangingPunct="1"/>
            <a:endParaRPr lang="en-GB" sz="13800" b="1" dirty="0"/>
          </a:p>
          <a:p>
            <a:pPr algn="l" hangingPunct="1"/>
            <a:r>
              <a:rPr lang="en-GB" sz="13800" b="1" dirty="0"/>
              <a:t>Will we trust His leadership?</a:t>
            </a:r>
            <a:endParaRPr lang="en-GB" sz="13800" dirty="0"/>
          </a:p>
        </p:txBody>
      </p:sp>
    </p:spTree>
    <p:extLst>
      <p:ext uri="{BB962C8B-B14F-4D97-AF65-F5344CB8AC3E}">
        <p14:creationId xmlns:p14="http://schemas.microsoft.com/office/powerpoint/2010/main" val="148306348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1. “Lord, I’m ready to take a practical step toward thankfulness.&quot;…"/>
          <p:cNvSpPr txBox="1">
            <a:spLocks noGrp="1"/>
          </p:cNvSpPr>
          <p:nvPr>
            <p:ph type="ctrTitle"/>
          </p:nvPr>
        </p:nvSpPr>
        <p:spPr>
          <a:xfrm>
            <a:off x="1727791" y="935665"/>
            <a:ext cx="20928418" cy="11844669"/>
          </a:xfrm>
          <a:prstGeom prst="rect">
            <a:avLst/>
          </a:prstGeom>
        </p:spPr>
        <p:txBody>
          <a:bodyPr>
            <a:normAutofit/>
          </a:bodyPr>
          <a:lstStyle/>
          <a:p>
            <a:pPr algn="l" defTabSz="379729">
              <a:defRPr sz="6348" i="1">
                <a:latin typeface="Helvetica Neue"/>
                <a:ea typeface="Helvetica Neue"/>
                <a:cs typeface="Helvetica Neue"/>
                <a:sym typeface="Helvetica Neue"/>
              </a:defRPr>
            </a:pPr>
            <a:r>
              <a:rPr lang="en-GB" sz="8000" b="1" dirty="0"/>
              <a:t>1. I desire to hear His life-giving, hope-giving voice.</a:t>
            </a:r>
            <a:endParaRPr sz="8000" b="1" dirty="0"/>
          </a:p>
          <a:p>
            <a:pPr algn="l" defTabSz="379729">
              <a:defRPr sz="6348" i="1">
                <a:latin typeface="Helvetica Neue"/>
                <a:ea typeface="Helvetica Neue"/>
                <a:cs typeface="Helvetica Neue"/>
                <a:sym typeface="Helvetica Neue"/>
              </a:defRPr>
            </a:pPr>
            <a:endParaRPr sz="8000" b="1" dirty="0"/>
          </a:p>
          <a:p>
            <a:pPr algn="l" defTabSz="379729">
              <a:defRPr sz="6348" i="1">
                <a:latin typeface="Helvetica Neue"/>
                <a:ea typeface="Helvetica Neue"/>
                <a:cs typeface="Helvetica Neue"/>
                <a:sym typeface="Helvetica Neue"/>
              </a:defRPr>
            </a:pPr>
            <a:r>
              <a:rPr lang="en-GB" sz="8000" b="1" dirty="0"/>
              <a:t>2. I want to draw deeper into the community God has placed around me.</a:t>
            </a:r>
            <a:br>
              <a:rPr lang="en-GB" sz="8000" b="1" dirty="0"/>
            </a:br>
            <a:br>
              <a:rPr lang="en-GB" sz="8000" b="1" dirty="0"/>
            </a:br>
            <a:r>
              <a:rPr lang="en-GB" sz="8000" b="1" dirty="0"/>
              <a:t>3. I want to surrender to the King who gave Himself for me.</a:t>
            </a:r>
            <a:br>
              <a:rPr lang="en-GB" sz="7200" b="1" dirty="0"/>
            </a:br>
            <a:endParaRPr sz="7200" b="1" i="1" dirty="0">
              <a:latin typeface="Helvetica Neue"/>
            </a:endParaRP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1988</TotalTime>
  <Words>542</Words>
  <Application>Microsoft Office PowerPoint</Application>
  <PresentationFormat>Custom</PresentationFormat>
  <Paragraphs>60</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Helvetica Neue</vt:lpstr>
      <vt:lpstr>Helvetica Neue Light</vt:lpstr>
      <vt:lpstr>Helvetica Neue Medium</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 Is God reminding me of something He’s spoken?  Q. Do I want to hear his hope-giving voice?</vt:lpstr>
      <vt:lpstr>PowerPoint Presentation</vt:lpstr>
      <vt:lpstr>PowerPoint Presentation</vt:lpstr>
      <vt:lpstr>PowerPoint Presentation</vt:lpstr>
      <vt:lpstr>1. We miss the value of the people God has placed in our lives</vt:lpstr>
      <vt:lpstr>PowerPoint Presentation</vt:lpstr>
      <vt:lpstr>PowerPoint Presentation</vt:lpstr>
      <vt:lpstr>PowerPoint Presentation</vt:lpstr>
      <vt:lpstr>Q. Who has God placed in my life at this time?  </vt:lpstr>
      <vt:lpstr>2. Something other than God has captured our heart</vt:lpstr>
      <vt:lpstr>PowerPoint Presentation</vt:lpstr>
      <vt:lpstr>I confused my feelings (preference) for His word (conviction)</vt:lpstr>
      <vt:lpstr>Q. Is there something I’m treasuring that’s in the way of me hearing God?  Q. Am I confusing my feelings (preference) for His word (conviction)?</vt:lpstr>
      <vt:lpstr>PowerPoint Presentation</vt:lpstr>
      <vt:lpstr>PowerPoint Presentation</vt:lpstr>
      <vt:lpstr>PowerPoint Presentation</vt:lpstr>
      <vt:lpstr>1. I desire to hear His life-giving, hope-giving voice.  2. I want to draw deeper into the community God has placed around me.  3. I want to surrender to the King who gave Himself for me.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17 v 11-19</dc:title>
  <dc:creator>Jeremy Simmons</dc:creator>
  <cp:lastModifiedBy>Jeremy Simmons</cp:lastModifiedBy>
  <cp:revision>7</cp:revision>
  <dcterms:modified xsi:type="dcterms:W3CDTF">2023-12-02T20:35:03Z</dcterms:modified>
</cp:coreProperties>
</file>