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460" r:id="rId2"/>
    <p:sldId id="256" r:id="rId3"/>
    <p:sldId id="462" r:id="rId4"/>
    <p:sldId id="461" r:id="rId5"/>
    <p:sldId id="463" r:id="rId6"/>
    <p:sldId id="464" r:id="rId7"/>
    <p:sldId id="465" r:id="rId8"/>
    <p:sldId id="466" r:id="rId9"/>
    <p:sldId id="467" r:id="rId10"/>
    <p:sldId id="468" r:id="rId11"/>
    <p:sldId id="417" r:id="rId12"/>
    <p:sldId id="346" r:id="rId13"/>
    <p:sldId id="402" r:id="rId14"/>
    <p:sldId id="438" r:id="rId15"/>
    <p:sldId id="439" r:id="rId16"/>
    <p:sldId id="441" r:id="rId17"/>
    <p:sldId id="442" r:id="rId18"/>
    <p:sldId id="424" r:id="rId19"/>
    <p:sldId id="472" r:id="rId20"/>
    <p:sldId id="443" r:id="rId21"/>
    <p:sldId id="444" r:id="rId22"/>
    <p:sldId id="473" r:id="rId23"/>
    <p:sldId id="446" r:id="rId24"/>
    <p:sldId id="447" r:id="rId25"/>
    <p:sldId id="448" r:id="rId26"/>
    <p:sldId id="449" r:id="rId27"/>
    <p:sldId id="450" r:id="rId28"/>
    <p:sldId id="469" r:id="rId29"/>
    <p:sldId id="470" r:id="rId30"/>
    <p:sldId id="471" r:id="rId31"/>
    <p:sldId id="451" r:id="rId32"/>
    <p:sldId id="452" r:id="rId33"/>
    <p:sldId id="453" r:id="rId34"/>
    <p:sldId id="454" r:id="rId35"/>
    <p:sldId id="455" r:id="rId36"/>
    <p:sldId id="456" r:id="rId37"/>
    <p:sldId id="457" r:id="rId38"/>
    <p:sldId id="458" r:id="rId39"/>
    <p:sldId id="459" r:id="rId40"/>
    <p:sldId id="362" r:id="rId41"/>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549181-4A61-4712-9B71-C6DEED03F077}" v="1060" dt="2024-03-09T21:30:39.0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57212" autoAdjust="0"/>
  </p:normalViewPr>
  <p:slideViewPr>
    <p:cSldViewPr snapToGrid="0">
      <p:cViewPr varScale="1">
        <p:scale>
          <a:sx n="43" d="100"/>
          <a:sy n="43" d="100"/>
        </p:scale>
        <p:origin x="1568"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ie Singleton" userId="0b6ce37d-5088-4232-abfc-761fb63dec8f" providerId="ADAL" clId="{90549181-4A61-4712-9B71-C6DEED03F077}"/>
    <pc:docChg chg="custSel addSld delSld modSld sldOrd">
      <pc:chgData name="Jamie Singleton" userId="0b6ce37d-5088-4232-abfc-761fb63dec8f" providerId="ADAL" clId="{90549181-4A61-4712-9B71-C6DEED03F077}" dt="2024-03-09T21:31:00.242" v="1125" actId="47"/>
      <pc:docMkLst>
        <pc:docMk/>
      </pc:docMkLst>
      <pc:sldChg chg="modSp mod ord modAnim">
        <pc:chgData name="Jamie Singleton" userId="0b6ce37d-5088-4232-abfc-761fb63dec8f" providerId="ADAL" clId="{90549181-4A61-4712-9B71-C6DEED03F077}" dt="2024-03-08T15:25:47.616" v="801"/>
        <pc:sldMkLst>
          <pc:docMk/>
          <pc:sldMk cId="178289119" sldId="256"/>
        </pc:sldMkLst>
        <pc:spChg chg="mod">
          <ac:chgData name="Jamie Singleton" userId="0b6ce37d-5088-4232-abfc-761fb63dec8f" providerId="ADAL" clId="{90549181-4A61-4712-9B71-C6DEED03F077}" dt="2024-03-08T15:25:03.538" v="796" actId="14100"/>
          <ac:spMkLst>
            <pc:docMk/>
            <pc:sldMk cId="178289119" sldId="256"/>
            <ac:spMk id="2" creationId="{C2B1E509-F955-F173-D0D0-218E139FD895}"/>
          </ac:spMkLst>
        </pc:spChg>
        <pc:spChg chg="mod">
          <ac:chgData name="Jamie Singleton" userId="0b6ce37d-5088-4232-abfc-761fb63dec8f" providerId="ADAL" clId="{90549181-4A61-4712-9B71-C6DEED03F077}" dt="2024-03-08T15:25:08.611" v="797" actId="1076"/>
          <ac:spMkLst>
            <pc:docMk/>
            <pc:sldMk cId="178289119" sldId="256"/>
            <ac:spMk id="3" creationId="{0F340449-25C1-7BE4-D216-E2BACB159E6D}"/>
          </ac:spMkLst>
        </pc:spChg>
        <pc:picChg chg="mod">
          <ac:chgData name="Jamie Singleton" userId="0b6ce37d-5088-4232-abfc-761fb63dec8f" providerId="ADAL" clId="{90549181-4A61-4712-9B71-C6DEED03F077}" dt="2024-03-08T15:24:31.664" v="784" actId="732"/>
          <ac:picMkLst>
            <pc:docMk/>
            <pc:sldMk cId="178289119" sldId="256"/>
            <ac:picMk id="4" creationId="{39F605AF-AA44-009D-E851-25E49CF3268D}"/>
          </ac:picMkLst>
        </pc:picChg>
      </pc:sldChg>
      <pc:sldChg chg="modNotesTx">
        <pc:chgData name="Jamie Singleton" userId="0b6ce37d-5088-4232-abfc-761fb63dec8f" providerId="ADAL" clId="{90549181-4A61-4712-9B71-C6DEED03F077}" dt="2024-03-08T15:35:26.265" v="810" actId="255"/>
        <pc:sldMkLst>
          <pc:docMk/>
          <pc:sldMk cId="2010329590" sldId="346"/>
        </pc:sldMkLst>
      </pc:sldChg>
      <pc:sldChg chg="modNotesTx">
        <pc:chgData name="Jamie Singleton" userId="0b6ce37d-5088-4232-abfc-761fb63dec8f" providerId="ADAL" clId="{90549181-4A61-4712-9B71-C6DEED03F077}" dt="2024-03-08T15:32:01.150" v="805" actId="6549"/>
        <pc:sldMkLst>
          <pc:docMk/>
          <pc:sldMk cId="2138587615" sldId="402"/>
        </pc:sldMkLst>
      </pc:sldChg>
      <pc:sldChg chg="modNotesTx">
        <pc:chgData name="Jamie Singleton" userId="0b6ce37d-5088-4232-abfc-761fb63dec8f" providerId="ADAL" clId="{90549181-4A61-4712-9B71-C6DEED03F077}" dt="2024-03-08T15:32:16.688" v="806"/>
        <pc:sldMkLst>
          <pc:docMk/>
          <pc:sldMk cId="3485822526" sldId="438"/>
        </pc:sldMkLst>
      </pc:sldChg>
      <pc:sldChg chg="modNotesTx">
        <pc:chgData name="Jamie Singleton" userId="0b6ce37d-5088-4232-abfc-761fb63dec8f" providerId="ADAL" clId="{90549181-4A61-4712-9B71-C6DEED03F077}" dt="2024-03-08T15:35:39.713" v="811" actId="255"/>
        <pc:sldMkLst>
          <pc:docMk/>
          <pc:sldMk cId="4057917199" sldId="439"/>
        </pc:sldMkLst>
      </pc:sldChg>
      <pc:sldChg chg="modNotesTx">
        <pc:chgData name="Jamie Singleton" userId="0b6ce37d-5088-4232-abfc-761fb63dec8f" providerId="ADAL" clId="{90549181-4A61-4712-9B71-C6DEED03F077}" dt="2024-03-08T15:35:47.703" v="812" actId="255"/>
        <pc:sldMkLst>
          <pc:docMk/>
          <pc:sldMk cId="1713988231" sldId="441"/>
        </pc:sldMkLst>
      </pc:sldChg>
      <pc:sldChg chg="modNotesTx">
        <pc:chgData name="Jamie Singleton" userId="0b6ce37d-5088-4232-abfc-761fb63dec8f" providerId="ADAL" clId="{90549181-4A61-4712-9B71-C6DEED03F077}" dt="2024-03-08T15:34:29.818" v="809" actId="6549"/>
        <pc:sldMkLst>
          <pc:docMk/>
          <pc:sldMk cId="439895651" sldId="442"/>
        </pc:sldMkLst>
      </pc:sldChg>
      <pc:sldChg chg="modNotesTx">
        <pc:chgData name="Jamie Singleton" userId="0b6ce37d-5088-4232-abfc-761fb63dec8f" providerId="ADAL" clId="{90549181-4A61-4712-9B71-C6DEED03F077}" dt="2024-03-08T15:34:15.678" v="807" actId="255"/>
        <pc:sldMkLst>
          <pc:docMk/>
          <pc:sldMk cId="2538089204" sldId="443"/>
        </pc:sldMkLst>
      </pc:sldChg>
      <pc:sldChg chg="del modNotesTx">
        <pc:chgData name="Jamie Singleton" userId="0b6ce37d-5088-4232-abfc-761fb63dec8f" providerId="ADAL" clId="{90549181-4A61-4712-9B71-C6DEED03F077}" dt="2024-03-09T21:31:00.242" v="1125" actId="47"/>
        <pc:sldMkLst>
          <pc:docMk/>
          <pc:sldMk cId="1665969114" sldId="445"/>
        </pc:sldMkLst>
      </pc:sldChg>
      <pc:sldChg chg="delSp modSp mod delAnim modNotesTx">
        <pc:chgData name="Jamie Singleton" userId="0b6ce37d-5088-4232-abfc-761fb63dec8f" providerId="ADAL" clId="{90549181-4A61-4712-9B71-C6DEED03F077}" dt="2024-03-09T20:30:22.250" v="1122" actId="1076"/>
        <pc:sldMkLst>
          <pc:docMk/>
          <pc:sldMk cId="3525185566" sldId="446"/>
        </pc:sldMkLst>
        <pc:spChg chg="mod">
          <ac:chgData name="Jamie Singleton" userId="0b6ce37d-5088-4232-abfc-761fb63dec8f" providerId="ADAL" clId="{90549181-4A61-4712-9B71-C6DEED03F077}" dt="2024-03-09T20:30:22.250" v="1122" actId="1076"/>
          <ac:spMkLst>
            <pc:docMk/>
            <pc:sldMk cId="3525185566" sldId="446"/>
            <ac:spMk id="3" creationId="{435AFA9A-5136-90D1-4EB7-6BB2D43117D9}"/>
          </ac:spMkLst>
        </pc:spChg>
        <pc:spChg chg="del">
          <ac:chgData name="Jamie Singleton" userId="0b6ce37d-5088-4232-abfc-761fb63dec8f" providerId="ADAL" clId="{90549181-4A61-4712-9B71-C6DEED03F077}" dt="2024-03-09T20:30:15.669" v="1121" actId="478"/>
          <ac:spMkLst>
            <pc:docMk/>
            <pc:sldMk cId="3525185566" sldId="446"/>
            <ac:spMk id="6" creationId="{B51E290C-EB32-9520-DA11-C5124EC184BA}"/>
          </ac:spMkLst>
        </pc:spChg>
      </pc:sldChg>
      <pc:sldChg chg="modNotesTx">
        <pc:chgData name="Jamie Singleton" userId="0b6ce37d-5088-4232-abfc-761fb63dec8f" providerId="ADAL" clId="{90549181-4A61-4712-9B71-C6DEED03F077}" dt="2024-03-08T15:38:53.017" v="821" actId="20577"/>
        <pc:sldMkLst>
          <pc:docMk/>
          <pc:sldMk cId="979642597" sldId="447"/>
        </pc:sldMkLst>
      </pc:sldChg>
      <pc:sldChg chg="modNotesTx">
        <pc:chgData name="Jamie Singleton" userId="0b6ce37d-5088-4232-abfc-761fb63dec8f" providerId="ADAL" clId="{90549181-4A61-4712-9B71-C6DEED03F077}" dt="2024-03-08T15:39:11.891" v="822" actId="255"/>
        <pc:sldMkLst>
          <pc:docMk/>
          <pc:sldMk cId="313324841" sldId="448"/>
        </pc:sldMkLst>
      </pc:sldChg>
      <pc:sldChg chg="modNotesTx">
        <pc:chgData name="Jamie Singleton" userId="0b6ce37d-5088-4232-abfc-761fb63dec8f" providerId="ADAL" clId="{90549181-4A61-4712-9B71-C6DEED03F077}" dt="2024-03-08T16:05:18.653" v="1105" actId="255"/>
        <pc:sldMkLst>
          <pc:docMk/>
          <pc:sldMk cId="359666125" sldId="449"/>
        </pc:sldMkLst>
      </pc:sldChg>
      <pc:sldChg chg="addSp delSp modSp mod modNotesTx">
        <pc:chgData name="Jamie Singleton" userId="0b6ce37d-5088-4232-abfc-761fb63dec8f" providerId="ADAL" clId="{90549181-4A61-4712-9B71-C6DEED03F077}" dt="2024-03-08T15:55:19.231" v="1008" actId="478"/>
        <pc:sldMkLst>
          <pc:docMk/>
          <pc:sldMk cId="2762413631" sldId="450"/>
        </pc:sldMkLst>
        <pc:spChg chg="mod">
          <ac:chgData name="Jamie Singleton" userId="0b6ce37d-5088-4232-abfc-761fb63dec8f" providerId="ADAL" clId="{90549181-4A61-4712-9B71-C6DEED03F077}" dt="2024-03-08T15:50:18.153" v="960" actId="20577"/>
          <ac:spMkLst>
            <pc:docMk/>
            <pc:sldMk cId="2762413631" sldId="450"/>
            <ac:spMk id="10" creationId="{5788A78F-CC40-A76B-DD42-9B88D3496782}"/>
          </ac:spMkLst>
        </pc:spChg>
        <pc:picChg chg="add del">
          <ac:chgData name="Jamie Singleton" userId="0b6ce37d-5088-4232-abfc-761fb63dec8f" providerId="ADAL" clId="{90549181-4A61-4712-9B71-C6DEED03F077}" dt="2024-03-08T15:49:50.742" v="953" actId="21"/>
          <ac:picMkLst>
            <pc:docMk/>
            <pc:sldMk cId="2762413631" sldId="450"/>
            <ac:picMk id="3" creationId="{CBEE4E46-C006-2053-495C-6B98B5BC4197}"/>
          </ac:picMkLst>
        </pc:picChg>
        <pc:picChg chg="add del mod">
          <ac:chgData name="Jamie Singleton" userId="0b6ce37d-5088-4232-abfc-761fb63dec8f" providerId="ADAL" clId="{90549181-4A61-4712-9B71-C6DEED03F077}" dt="2024-03-08T15:55:19.231" v="1008" actId="478"/>
          <ac:picMkLst>
            <pc:docMk/>
            <pc:sldMk cId="2762413631" sldId="450"/>
            <ac:picMk id="5122" creationId="{BA635A1B-2025-7685-4AE6-0DD1EEA5DABC}"/>
          </ac:picMkLst>
        </pc:picChg>
        <pc:picChg chg="add del mod">
          <ac:chgData name="Jamie Singleton" userId="0b6ce37d-5088-4232-abfc-761fb63dec8f" providerId="ADAL" clId="{90549181-4A61-4712-9B71-C6DEED03F077}" dt="2024-03-08T15:49:50.742" v="953" actId="21"/>
          <ac:picMkLst>
            <pc:docMk/>
            <pc:sldMk cId="2762413631" sldId="450"/>
            <ac:picMk id="5124" creationId="{C22C6925-C6A8-775E-817B-EC11AB87A5B1}"/>
          </ac:picMkLst>
        </pc:picChg>
        <pc:picChg chg="add del mod">
          <ac:chgData name="Jamie Singleton" userId="0b6ce37d-5088-4232-abfc-761fb63dec8f" providerId="ADAL" clId="{90549181-4A61-4712-9B71-C6DEED03F077}" dt="2024-03-08T15:49:50.742" v="953" actId="21"/>
          <ac:picMkLst>
            <pc:docMk/>
            <pc:sldMk cId="2762413631" sldId="450"/>
            <ac:picMk id="5126" creationId="{5E980EC1-5374-A60C-F3BF-7DC27D16D052}"/>
          </ac:picMkLst>
        </pc:picChg>
      </pc:sldChg>
      <pc:sldChg chg="modNotesTx">
        <pc:chgData name="Jamie Singleton" userId="0b6ce37d-5088-4232-abfc-761fb63dec8f" providerId="ADAL" clId="{90549181-4A61-4712-9B71-C6DEED03F077}" dt="2024-03-08T15:56:07.133" v="1009" actId="6549"/>
        <pc:sldMkLst>
          <pc:docMk/>
          <pc:sldMk cId="774619643" sldId="451"/>
        </pc:sldMkLst>
      </pc:sldChg>
      <pc:sldChg chg="modNotesTx">
        <pc:chgData name="Jamie Singleton" userId="0b6ce37d-5088-4232-abfc-761fb63dec8f" providerId="ADAL" clId="{90549181-4A61-4712-9B71-C6DEED03F077}" dt="2024-03-08T16:00:50.392" v="1090" actId="20577"/>
        <pc:sldMkLst>
          <pc:docMk/>
          <pc:sldMk cId="776277048" sldId="453"/>
        </pc:sldMkLst>
      </pc:sldChg>
      <pc:sldChg chg="modNotesTx">
        <pc:chgData name="Jamie Singleton" userId="0b6ce37d-5088-4232-abfc-761fb63dec8f" providerId="ADAL" clId="{90549181-4A61-4712-9B71-C6DEED03F077}" dt="2024-03-08T15:59:57.401" v="1066" actId="255"/>
        <pc:sldMkLst>
          <pc:docMk/>
          <pc:sldMk cId="930929390" sldId="454"/>
        </pc:sldMkLst>
      </pc:sldChg>
      <pc:sldChg chg="modNotesTx">
        <pc:chgData name="Jamie Singleton" userId="0b6ce37d-5088-4232-abfc-761fb63dec8f" providerId="ADAL" clId="{90549181-4A61-4712-9B71-C6DEED03F077}" dt="2024-03-08T15:59:51.216" v="1065" actId="255"/>
        <pc:sldMkLst>
          <pc:docMk/>
          <pc:sldMk cId="1501180485" sldId="455"/>
        </pc:sldMkLst>
      </pc:sldChg>
      <pc:sldChg chg="modNotesTx">
        <pc:chgData name="Jamie Singleton" userId="0b6ce37d-5088-4232-abfc-761fb63dec8f" providerId="ADAL" clId="{90549181-4A61-4712-9B71-C6DEED03F077}" dt="2024-03-08T15:59:46.164" v="1064" actId="255"/>
        <pc:sldMkLst>
          <pc:docMk/>
          <pc:sldMk cId="162272638" sldId="456"/>
        </pc:sldMkLst>
      </pc:sldChg>
      <pc:sldChg chg="modNotesTx">
        <pc:chgData name="Jamie Singleton" userId="0b6ce37d-5088-4232-abfc-761fb63dec8f" providerId="ADAL" clId="{90549181-4A61-4712-9B71-C6DEED03F077}" dt="2024-03-08T16:09:43.087" v="1118" actId="6549"/>
        <pc:sldMkLst>
          <pc:docMk/>
          <pc:sldMk cId="1820704413" sldId="457"/>
        </pc:sldMkLst>
      </pc:sldChg>
      <pc:sldChg chg="modNotesTx">
        <pc:chgData name="Jamie Singleton" userId="0b6ce37d-5088-4232-abfc-761fb63dec8f" providerId="ADAL" clId="{90549181-4A61-4712-9B71-C6DEED03F077}" dt="2024-03-08T15:59:33.622" v="1062" actId="255"/>
        <pc:sldMkLst>
          <pc:docMk/>
          <pc:sldMk cId="2812926332" sldId="458"/>
        </pc:sldMkLst>
      </pc:sldChg>
      <pc:sldChg chg="addSp modSp mod modAnim modNotesTx">
        <pc:chgData name="Jamie Singleton" userId="0b6ce37d-5088-4232-abfc-761fb63dec8f" providerId="ADAL" clId="{90549181-4A61-4712-9B71-C6DEED03F077}" dt="2024-03-08T16:02:39.222" v="1104"/>
        <pc:sldMkLst>
          <pc:docMk/>
          <pc:sldMk cId="3305963696" sldId="459"/>
        </pc:sldMkLst>
        <pc:spChg chg="add mod">
          <ac:chgData name="Jamie Singleton" userId="0b6ce37d-5088-4232-abfc-761fb63dec8f" providerId="ADAL" clId="{90549181-4A61-4712-9B71-C6DEED03F077}" dt="2024-03-08T16:02:14.306" v="1102" actId="1076"/>
          <ac:spMkLst>
            <pc:docMk/>
            <pc:sldMk cId="3305963696" sldId="459"/>
            <ac:spMk id="6" creationId="{72A50248-B2D0-501B-D88A-24CD8940333A}"/>
          </ac:spMkLst>
        </pc:spChg>
        <pc:spChg chg="mod">
          <ac:chgData name="Jamie Singleton" userId="0b6ce37d-5088-4232-abfc-761fb63dec8f" providerId="ADAL" clId="{90549181-4A61-4712-9B71-C6DEED03F077}" dt="2024-03-08T16:01:25.979" v="1091" actId="1076"/>
          <ac:spMkLst>
            <pc:docMk/>
            <pc:sldMk cId="3305963696" sldId="459"/>
            <ac:spMk id="9" creationId="{BE3F6095-7E3B-BEC8-2F57-7CF38FC9877C}"/>
          </ac:spMkLst>
        </pc:spChg>
        <pc:picChg chg="mod">
          <ac:chgData name="Jamie Singleton" userId="0b6ce37d-5088-4232-abfc-761fb63dec8f" providerId="ADAL" clId="{90549181-4A61-4712-9B71-C6DEED03F077}" dt="2024-03-08T16:01:25.979" v="1091" actId="1076"/>
          <ac:picMkLst>
            <pc:docMk/>
            <pc:sldMk cId="3305963696" sldId="459"/>
            <ac:picMk id="14338" creationId="{57F7F7A9-6207-BA0C-1624-660534FD0B5B}"/>
          </ac:picMkLst>
        </pc:picChg>
      </pc:sldChg>
      <pc:sldChg chg="addSp delSp modSp new mod ord setBg modClrScheme chgLayout">
        <pc:chgData name="Jamie Singleton" userId="0b6ce37d-5088-4232-abfc-761fb63dec8f" providerId="ADAL" clId="{90549181-4A61-4712-9B71-C6DEED03F077}" dt="2024-03-08T09:36:25.854" v="189" actId="14100"/>
        <pc:sldMkLst>
          <pc:docMk/>
          <pc:sldMk cId="747178940" sldId="460"/>
        </pc:sldMkLst>
        <pc:spChg chg="del">
          <ac:chgData name="Jamie Singleton" userId="0b6ce37d-5088-4232-abfc-761fb63dec8f" providerId="ADAL" clId="{90549181-4A61-4712-9B71-C6DEED03F077}" dt="2024-03-08T09:36:02.683" v="182" actId="700"/>
          <ac:spMkLst>
            <pc:docMk/>
            <pc:sldMk cId="747178940" sldId="460"/>
            <ac:spMk id="2" creationId="{1BB83008-394B-3B84-EFE8-1FCB9FD39276}"/>
          </ac:spMkLst>
        </pc:spChg>
        <pc:spChg chg="del">
          <ac:chgData name="Jamie Singleton" userId="0b6ce37d-5088-4232-abfc-761fb63dec8f" providerId="ADAL" clId="{90549181-4A61-4712-9B71-C6DEED03F077}" dt="2024-03-08T09:36:02.683" v="182" actId="700"/>
          <ac:spMkLst>
            <pc:docMk/>
            <pc:sldMk cId="747178940" sldId="460"/>
            <ac:spMk id="3" creationId="{F98F5AA5-5EC2-5D7F-CA49-1DA0BFBC6446}"/>
          </ac:spMkLst>
        </pc:spChg>
        <pc:picChg chg="add mod">
          <ac:chgData name="Jamie Singleton" userId="0b6ce37d-5088-4232-abfc-761fb63dec8f" providerId="ADAL" clId="{90549181-4A61-4712-9B71-C6DEED03F077}" dt="2024-03-08T09:36:25.854" v="189" actId="14100"/>
          <ac:picMkLst>
            <pc:docMk/>
            <pc:sldMk cId="747178940" sldId="460"/>
            <ac:picMk id="5" creationId="{2BCB3687-E465-DA6B-56E5-1025753A9D28}"/>
          </ac:picMkLst>
        </pc:picChg>
      </pc:sldChg>
      <pc:sldChg chg="addSp modSp new mod ord modTransition modAnim">
        <pc:chgData name="Jamie Singleton" userId="0b6ce37d-5088-4232-abfc-761fb63dec8f" providerId="ADAL" clId="{90549181-4A61-4712-9B71-C6DEED03F077}" dt="2024-03-08T15:26:25.647" v="802"/>
        <pc:sldMkLst>
          <pc:docMk/>
          <pc:sldMk cId="4027938174" sldId="461"/>
        </pc:sldMkLst>
        <pc:picChg chg="add mod">
          <ac:chgData name="Jamie Singleton" userId="0b6ce37d-5088-4232-abfc-761fb63dec8f" providerId="ADAL" clId="{90549181-4A61-4712-9B71-C6DEED03F077}" dt="2024-03-08T10:03:36.708" v="241" actId="1076"/>
          <ac:picMkLst>
            <pc:docMk/>
            <pc:sldMk cId="4027938174" sldId="461"/>
            <ac:picMk id="2" creationId="{07B10726-0213-F72E-8E32-7AF860208D08}"/>
          </ac:picMkLst>
        </pc:picChg>
      </pc:sldChg>
      <pc:sldChg chg="addSp modSp new mod ord modNotesTx">
        <pc:chgData name="Jamie Singleton" userId="0b6ce37d-5088-4232-abfc-761fb63dec8f" providerId="ADAL" clId="{90549181-4A61-4712-9B71-C6DEED03F077}" dt="2024-03-08T10:05:37.525" v="255" actId="122"/>
        <pc:sldMkLst>
          <pc:docMk/>
          <pc:sldMk cId="2952029188" sldId="462"/>
        </pc:sldMkLst>
        <pc:spChg chg="add mod">
          <ac:chgData name="Jamie Singleton" userId="0b6ce37d-5088-4232-abfc-761fb63dec8f" providerId="ADAL" clId="{90549181-4A61-4712-9B71-C6DEED03F077}" dt="2024-03-08T10:05:37.525" v="255" actId="122"/>
          <ac:spMkLst>
            <pc:docMk/>
            <pc:sldMk cId="2952029188" sldId="462"/>
            <ac:spMk id="4" creationId="{58090A50-3D51-EC4D-003D-A87AB8FF5D87}"/>
          </ac:spMkLst>
        </pc:spChg>
        <pc:picChg chg="add mod">
          <ac:chgData name="Jamie Singleton" userId="0b6ce37d-5088-4232-abfc-761fb63dec8f" providerId="ADAL" clId="{90549181-4A61-4712-9B71-C6DEED03F077}" dt="2024-03-08T10:05:31.207" v="253" actId="1076"/>
          <ac:picMkLst>
            <pc:docMk/>
            <pc:sldMk cId="2952029188" sldId="462"/>
            <ac:picMk id="2" creationId="{0BEF2423-6340-BE24-B7D1-1F3DC79AA20B}"/>
          </ac:picMkLst>
        </pc:picChg>
        <pc:picChg chg="add mod">
          <ac:chgData name="Jamie Singleton" userId="0b6ce37d-5088-4232-abfc-761fb63dec8f" providerId="ADAL" clId="{90549181-4A61-4712-9B71-C6DEED03F077}" dt="2024-03-08T10:01:10.462" v="206" actId="1076"/>
          <ac:picMkLst>
            <pc:docMk/>
            <pc:sldMk cId="2952029188" sldId="462"/>
            <ac:picMk id="1026" creationId="{9BC8CA81-5535-4597-5FAC-C7527AF1084C}"/>
          </ac:picMkLst>
        </pc:picChg>
      </pc:sldChg>
      <pc:sldChg chg="addSp delSp modSp new mod modTransition setBg modAnim">
        <pc:chgData name="Jamie Singleton" userId="0b6ce37d-5088-4232-abfc-761fb63dec8f" providerId="ADAL" clId="{90549181-4A61-4712-9B71-C6DEED03F077}" dt="2024-03-08T11:22:38.916" v="507"/>
        <pc:sldMkLst>
          <pc:docMk/>
          <pc:sldMk cId="2257861582" sldId="463"/>
        </pc:sldMkLst>
        <pc:spChg chg="add del">
          <ac:chgData name="Jamie Singleton" userId="0b6ce37d-5088-4232-abfc-761fb63dec8f" providerId="ADAL" clId="{90549181-4A61-4712-9B71-C6DEED03F077}" dt="2024-03-08T11:04:35.632" v="349" actId="478"/>
          <ac:spMkLst>
            <pc:docMk/>
            <pc:sldMk cId="2257861582" sldId="463"/>
            <ac:spMk id="11" creationId="{A45B2110-5B44-37F1-C22E-E7D8FFDA05B8}"/>
          </ac:spMkLst>
        </pc:spChg>
        <pc:spChg chg="add mod">
          <ac:chgData name="Jamie Singleton" userId="0b6ce37d-5088-4232-abfc-761fb63dec8f" providerId="ADAL" clId="{90549181-4A61-4712-9B71-C6DEED03F077}" dt="2024-03-08T11:14:01.895" v="445" actId="14100"/>
          <ac:spMkLst>
            <pc:docMk/>
            <pc:sldMk cId="2257861582" sldId="463"/>
            <ac:spMk id="14" creationId="{6E59F0B2-2C30-2649-D33F-C6AD62144C6D}"/>
          </ac:spMkLst>
        </pc:spChg>
        <pc:spChg chg="add mod">
          <ac:chgData name="Jamie Singleton" userId="0b6ce37d-5088-4232-abfc-761fb63dec8f" providerId="ADAL" clId="{90549181-4A61-4712-9B71-C6DEED03F077}" dt="2024-03-08T11:15:01.241" v="456" actId="1076"/>
          <ac:spMkLst>
            <pc:docMk/>
            <pc:sldMk cId="2257861582" sldId="463"/>
            <ac:spMk id="15" creationId="{C8161AA4-9ED2-9EF8-FE0B-C551F4406334}"/>
          </ac:spMkLst>
        </pc:spChg>
        <pc:spChg chg="add mod">
          <ac:chgData name="Jamie Singleton" userId="0b6ce37d-5088-4232-abfc-761fb63dec8f" providerId="ADAL" clId="{90549181-4A61-4712-9B71-C6DEED03F077}" dt="2024-03-08T11:15:25.602" v="465" actId="20577"/>
          <ac:spMkLst>
            <pc:docMk/>
            <pc:sldMk cId="2257861582" sldId="463"/>
            <ac:spMk id="16" creationId="{A29B74DC-A855-E5AF-48A7-A999A3CAE4F6}"/>
          </ac:spMkLst>
        </pc:spChg>
        <pc:spChg chg="add mod">
          <ac:chgData name="Jamie Singleton" userId="0b6ce37d-5088-4232-abfc-761fb63dec8f" providerId="ADAL" clId="{90549181-4A61-4712-9B71-C6DEED03F077}" dt="2024-03-08T11:17:07.403" v="497" actId="20577"/>
          <ac:spMkLst>
            <pc:docMk/>
            <pc:sldMk cId="2257861582" sldId="463"/>
            <ac:spMk id="17" creationId="{7259E682-0E5B-42FA-5614-C24122AD9103}"/>
          </ac:spMkLst>
        </pc:spChg>
        <pc:spChg chg="add">
          <ac:chgData name="Jamie Singleton" userId="0b6ce37d-5088-4232-abfc-761fb63dec8f" providerId="ADAL" clId="{90549181-4A61-4712-9B71-C6DEED03F077}" dt="2024-03-08T10:55:42.476" v="258" actId="26606"/>
          <ac:spMkLst>
            <pc:docMk/>
            <pc:sldMk cId="2257861582" sldId="463"/>
            <ac:spMk id="1031" creationId="{42A4FC2C-047E-45A5-965D-8E1E3BF09BC6}"/>
          </ac:spMkLst>
        </pc:spChg>
        <pc:picChg chg="add mod">
          <ac:chgData name="Jamie Singleton" userId="0b6ce37d-5088-4232-abfc-761fb63dec8f" providerId="ADAL" clId="{90549181-4A61-4712-9B71-C6DEED03F077}" dt="2024-03-08T10:57:58.580" v="279" actId="14100"/>
          <ac:picMkLst>
            <pc:docMk/>
            <pc:sldMk cId="2257861582" sldId="463"/>
            <ac:picMk id="2" creationId="{CCE54183-091E-BC65-1FE9-3814CF1DC6EB}"/>
          </ac:picMkLst>
        </pc:picChg>
        <pc:picChg chg="add mod">
          <ac:chgData name="Jamie Singleton" userId="0b6ce37d-5088-4232-abfc-761fb63dec8f" providerId="ADAL" clId="{90549181-4A61-4712-9B71-C6DEED03F077}" dt="2024-03-08T10:58:11.283" v="283" actId="1076"/>
          <ac:picMkLst>
            <pc:docMk/>
            <pc:sldMk cId="2257861582" sldId="463"/>
            <ac:picMk id="3" creationId="{A5C31F3D-5BDA-8D4A-2C60-B0CAB64E0A8F}"/>
          </ac:picMkLst>
        </pc:picChg>
        <pc:picChg chg="add mod">
          <ac:chgData name="Jamie Singleton" userId="0b6ce37d-5088-4232-abfc-761fb63dec8f" providerId="ADAL" clId="{90549181-4A61-4712-9B71-C6DEED03F077}" dt="2024-03-08T10:58:13.549" v="284"/>
          <ac:picMkLst>
            <pc:docMk/>
            <pc:sldMk cId="2257861582" sldId="463"/>
            <ac:picMk id="4" creationId="{903BB335-C9B1-ACDE-8AED-503B5C98C2AB}"/>
          </ac:picMkLst>
        </pc:picChg>
        <pc:picChg chg="add mod">
          <ac:chgData name="Jamie Singleton" userId="0b6ce37d-5088-4232-abfc-761fb63dec8f" providerId="ADAL" clId="{90549181-4A61-4712-9B71-C6DEED03F077}" dt="2024-03-08T10:58:25.718" v="286" actId="1076"/>
          <ac:picMkLst>
            <pc:docMk/>
            <pc:sldMk cId="2257861582" sldId="463"/>
            <ac:picMk id="5" creationId="{FC23900D-DCCE-FC33-3B57-330614D8E690}"/>
          </ac:picMkLst>
        </pc:picChg>
        <pc:picChg chg="add mod">
          <ac:chgData name="Jamie Singleton" userId="0b6ce37d-5088-4232-abfc-761fb63dec8f" providerId="ADAL" clId="{90549181-4A61-4712-9B71-C6DEED03F077}" dt="2024-03-08T10:59:28.291" v="296" actId="1076"/>
          <ac:picMkLst>
            <pc:docMk/>
            <pc:sldMk cId="2257861582" sldId="463"/>
            <ac:picMk id="6" creationId="{65D6A990-0A8E-E6C4-7654-AB95CEE678DC}"/>
          </ac:picMkLst>
        </pc:picChg>
        <pc:picChg chg="add mod">
          <ac:chgData name="Jamie Singleton" userId="0b6ce37d-5088-4232-abfc-761fb63dec8f" providerId="ADAL" clId="{90549181-4A61-4712-9B71-C6DEED03F077}" dt="2024-03-08T10:59:43.386" v="303" actId="14100"/>
          <ac:picMkLst>
            <pc:docMk/>
            <pc:sldMk cId="2257861582" sldId="463"/>
            <ac:picMk id="7" creationId="{B89A9938-167E-F56B-7370-662ACA8C957F}"/>
          </ac:picMkLst>
        </pc:picChg>
        <pc:picChg chg="add mod">
          <ac:chgData name="Jamie Singleton" userId="0b6ce37d-5088-4232-abfc-761fb63dec8f" providerId="ADAL" clId="{90549181-4A61-4712-9B71-C6DEED03F077}" dt="2024-03-08T10:59:58.750" v="309" actId="1076"/>
          <ac:picMkLst>
            <pc:docMk/>
            <pc:sldMk cId="2257861582" sldId="463"/>
            <ac:picMk id="8" creationId="{A6D693AE-92B1-CC1B-0B9E-D51A6E614FC7}"/>
          </ac:picMkLst>
        </pc:picChg>
        <pc:picChg chg="add mod">
          <ac:chgData name="Jamie Singleton" userId="0b6ce37d-5088-4232-abfc-761fb63dec8f" providerId="ADAL" clId="{90549181-4A61-4712-9B71-C6DEED03F077}" dt="2024-03-08T11:02:54.227" v="333" actId="1076"/>
          <ac:picMkLst>
            <pc:docMk/>
            <pc:sldMk cId="2257861582" sldId="463"/>
            <ac:picMk id="9" creationId="{E3CFAA70-2681-03DA-982C-F968DE3AA743}"/>
          </ac:picMkLst>
        </pc:picChg>
        <pc:picChg chg="add mod">
          <ac:chgData name="Jamie Singleton" userId="0b6ce37d-5088-4232-abfc-761fb63dec8f" providerId="ADAL" clId="{90549181-4A61-4712-9B71-C6DEED03F077}" dt="2024-03-08T11:03:58.356" v="347" actId="14100"/>
          <ac:picMkLst>
            <pc:docMk/>
            <pc:sldMk cId="2257861582" sldId="463"/>
            <ac:picMk id="10" creationId="{D8BD0BB4-E29F-E2B5-F948-D73B9C647B0D}"/>
          </ac:picMkLst>
        </pc:picChg>
        <pc:picChg chg="add mod">
          <ac:chgData name="Jamie Singleton" userId="0b6ce37d-5088-4232-abfc-761fb63dec8f" providerId="ADAL" clId="{90549181-4A61-4712-9B71-C6DEED03F077}" dt="2024-03-08T11:06:01.307" v="361" actId="1076"/>
          <ac:picMkLst>
            <pc:docMk/>
            <pc:sldMk cId="2257861582" sldId="463"/>
            <ac:picMk id="12" creationId="{06FAC1DB-67C4-B2D7-C6CA-B403FAFB73AB}"/>
          </ac:picMkLst>
        </pc:picChg>
        <pc:picChg chg="add mod">
          <ac:chgData name="Jamie Singleton" userId="0b6ce37d-5088-4232-abfc-761fb63dec8f" providerId="ADAL" clId="{90549181-4A61-4712-9B71-C6DEED03F077}" dt="2024-03-08T11:10:09.272" v="424" actId="1076"/>
          <ac:picMkLst>
            <pc:docMk/>
            <pc:sldMk cId="2257861582" sldId="463"/>
            <ac:picMk id="13" creationId="{E2795BE6-3CE7-0F15-080C-F02803631CC0}"/>
          </ac:picMkLst>
        </pc:picChg>
        <pc:picChg chg="add mod">
          <ac:chgData name="Jamie Singleton" userId="0b6ce37d-5088-4232-abfc-761fb63dec8f" providerId="ADAL" clId="{90549181-4A61-4712-9B71-C6DEED03F077}" dt="2024-03-08T11:01:33.620" v="317" actId="1076"/>
          <ac:picMkLst>
            <pc:docMk/>
            <pc:sldMk cId="2257861582" sldId="463"/>
            <ac:picMk id="1026" creationId="{A643F8D6-D14A-76C5-D209-D0D41C492C33}"/>
          </ac:picMkLst>
        </pc:picChg>
        <pc:picChg chg="add mod">
          <ac:chgData name="Jamie Singleton" userId="0b6ce37d-5088-4232-abfc-761fb63dec8f" providerId="ADAL" clId="{90549181-4A61-4712-9B71-C6DEED03F077}" dt="2024-03-08T10:57:03.393" v="269" actId="1076"/>
          <ac:picMkLst>
            <pc:docMk/>
            <pc:sldMk cId="2257861582" sldId="463"/>
            <ac:picMk id="1028" creationId="{3068DDE7-1E98-8ABE-76FF-C05392CADEF4}"/>
          </ac:picMkLst>
        </pc:picChg>
        <pc:picChg chg="add mod">
          <ac:chgData name="Jamie Singleton" userId="0b6ce37d-5088-4232-abfc-761fb63dec8f" providerId="ADAL" clId="{90549181-4A61-4712-9B71-C6DEED03F077}" dt="2024-03-08T10:57:51.095" v="276" actId="1076"/>
          <ac:picMkLst>
            <pc:docMk/>
            <pc:sldMk cId="2257861582" sldId="463"/>
            <ac:picMk id="1030" creationId="{13462686-356D-C447-3AF2-860221B10E90}"/>
          </ac:picMkLst>
        </pc:picChg>
        <pc:picChg chg="add mod">
          <ac:chgData name="Jamie Singleton" userId="0b6ce37d-5088-4232-abfc-761fb63dec8f" providerId="ADAL" clId="{90549181-4A61-4712-9B71-C6DEED03F077}" dt="2024-03-08T10:59:17.560" v="292" actId="14100"/>
          <ac:picMkLst>
            <pc:docMk/>
            <pc:sldMk cId="2257861582" sldId="463"/>
            <ac:picMk id="1032" creationId="{EB6ABAD0-B3A5-2096-F3C4-D8A2BD27A013}"/>
          </ac:picMkLst>
        </pc:picChg>
        <pc:picChg chg="add mod">
          <ac:chgData name="Jamie Singleton" userId="0b6ce37d-5088-4232-abfc-761fb63dec8f" providerId="ADAL" clId="{90549181-4A61-4712-9B71-C6DEED03F077}" dt="2024-03-08T11:01:49.891" v="320" actId="1076"/>
          <ac:picMkLst>
            <pc:docMk/>
            <pc:sldMk cId="2257861582" sldId="463"/>
            <ac:picMk id="1034" creationId="{ACD538AD-8C12-5A8A-5301-F0ED83C2DBB3}"/>
          </ac:picMkLst>
        </pc:picChg>
        <pc:picChg chg="add mod">
          <ac:chgData name="Jamie Singleton" userId="0b6ce37d-5088-4232-abfc-761fb63dec8f" providerId="ADAL" clId="{90549181-4A61-4712-9B71-C6DEED03F077}" dt="2024-03-08T11:02:37.888" v="327" actId="1076"/>
          <ac:picMkLst>
            <pc:docMk/>
            <pc:sldMk cId="2257861582" sldId="463"/>
            <ac:picMk id="1036" creationId="{F842D05F-3D26-39D2-CDBC-107C13A54980}"/>
          </ac:picMkLst>
        </pc:picChg>
        <pc:picChg chg="add mod">
          <ac:chgData name="Jamie Singleton" userId="0b6ce37d-5088-4232-abfc-761fb63dec8f" providerId="ADAL" clId="{90549181-4A61-4712-9B71-C6DEED03F077}" dt="2024-03-08T11:03:46.778" v="342" actId="1076"/>
          <ac:picMkLst>
            <pc:docMk/>
            <pc:sldMk cId="2257861582" sldId="463"/>
            <ac:picMk id="1038" creationId="{A1AACDB1-CCC7-B3A1-22AE-32E8A8720022}"/>
          </ac:picMkLst>
        </pc:picChg>
        <pc:picChg chg="add mod">
          <ac:chgData name="Jamie Singleton" userId="0b6ce37d-5088-4232-abfc-761fb63dec8f" providerId="ADAL" clId="{90549181-4A61-4712-9B71-C6DEED03F077}" dt="2024-03-08T11:05:46.950" v="356" actId="1076"/>
          <ac:picMkLst>
            <pc:docMk/>
            <pc:sldMk cId="2257861582" sldId="463"/>
            <ac:picMk id="1042" creationId="{649FA4CB-E999-A366-1683-EE0F4E4DE4FA}"/>
          </ac:picMkLst>
        </pc:picChg>
        <pc:picChg chg="add del mod">
          <ac:chgData name="Jamie Singleton" userId="0b6ce37d-5088-4232-abfc-761fb63dec8f" providerId="ADAL" clId="{90549181-4A61-4712-9B71-C6DEED03F077}" dt="2024-03-08T11:07:23.377" v="375" actId="478"/>
          <ac:picMkLst>
            <pc:docMk/>
            <pc:sldMk cId="2257861582" sldId="463"/>
            <ac:picMk id="1044" creationId="{938E61EB-F9DB-EC94-DD92-1DFADD112CCD}"/>
          </ac:picMkLst>
        </pc:picChg>
        <pc:picChg chg="add mod">
          <ac:chgData name="Jamie Singleton" userId="0b6ce37d-5088-4232-abfc-761fb63dec8f" providerId="ADAL" clId="{90549181-4A61-4712-9B71-C6DEED03F077}" dt="2024-03-08T11:10:57.433" v="426" actId="1076"/>
          <ac:picMkLst>
            <pc:docMk/>
            <pc:sldMk cId="2257861582" sldId="463"/>
            <ac:picMk id="1046" creationId="{25E94FC4-A796-C407-D832-BD083E8B2545}"/>
          </ac:picMkLst>
        </pc:picChg>
        <pc:picChg chg="add mod">
          <ac:chgData name="Jamie Singleton" userId="0b6ce37d-5088-4232-abfc-761fb63dec8f" providerId="ADAL" clId="{90549181-4A61-4712-9B71-C6DEED03F077}" dt="2024-03-08T11:09:59.654" v="420" actId="1076"/>
          <ac:picMkLst>
            <pc:docMk/>
            <pc:sldMk cId="2257861582" sldId="463"/>
            <ac:picMk id="1048" creationId="{416FA269-47F3-63ED-CCA9-6984EC2DB56E}"/>
          </ac:picMkLst>
        </pc:picChg>
      </pc:sldChg>
      <pc:sldChg chg="addSp modSp new">
        <pc:chgData name="Jamie Singleton" userId="0b6ce37d-5088-4232-abfc-761fb63dec8f" providerId="ADAL" clId="{90549181-4A61-4712-9B71-C6DEED03F077}" dt="2024-03-08T11:19:56.962" v="502" actId="14100"/>
        <pc:sldMkLst>
          <pc:docMk/>
          <pc:sldMk cId="3083371515" sldId="464"/>
        </pc:sldMkLst>
        <pc:picChg chg="add mod">
          <ac:chgData name="Jamie Singleton" userId="0b6ce37d-5088-4232-abfc-761fb63dec8f" providerId="ADAL" clId="{90549181-4A61-4712-9B71-C6DEED03F077}" dt="2024-03-08T11:19:56.962" v="502" actId="14100"/>
          <ac:picMkLst>
            <pc:docMk/>
            <pc:sldMk cId="3083371515" sldId="464"/>
            <ac:picMk id="2050" creationId="{2EFAF4DE-63DE-B9DC-AB8E-D6A2D8C32168}"/>
          </ac:picMkLst>
        </pc:picChg>
      </pc:sldChg>
      <pc:sldChg chg="addSp delSp modSp new mod setBg modClrScheme modAnim chgLayout modNotesTx">
        <pc:chgData name="Jamie Singleton" userId="0b6ce37d-5088-4232-abfc-761fb63dec8f" providerId="ADAL" clId="{90549181-4A61-4712-9B71-C6DEED03F077}" dt="2024-03-08T11:39:04.607" v="731"/>
        <pc:sldMkLst>
          <pc:docMk/>
          <pc:sldMk cId="3268239611" sldId="465"/>
        </pc:sldMkLst>
        <pc:spChg chg="add mod ord">
          <ac:chgData name="Jamie Singleton" userId="0b6ce37d-5088-4232-abfc-761fb63dec8f" providerId="ADAL" clId="{90549181-4A61-4712-9B71-C6DEED03F077}" dt="2024-03-08T11:36:57.148" v="723" actId="26606"/>
          <ac:spMkLst>
            <pc:docMk/>
            <pc:sldMk cId="3268239611" sldId="465"/>
            <ac:spMk id="2" creationId="{71E53860-BFD4-FCF4-71BB-FC41DC89F42E}"/>
          </ac:spMkLst>
        </pc:spChg>
        <pc:spChg chg="add del mod">
          <ac:chgData name="Jamie Singleton" userId="0b6ce37d-5088-4232-abfc-761fb63dec8f" providerId="ADAL" clId="{90549181-4A61-4712-9B71-C6DEED03F077}" dt="2024-03-08T11:28:22.728" v="578" actId="478"/>
          <ac:spMkLst>
            <pc:docMk/>
            <pc:sldMk cId="3268239611" sldId="465"/>
            <ac:spMk id="3" creationId="{1EDD794A-A52F-E4CE-5B53-F8CFF9B9A78F}"/>
          </ac:spMkLst>
        </pc:spChg>
        <pc:spChg chg="add mod">
          <ac:chgData name="Jamie Singleton" userId="0b6ce37d-5088-4232-abfc-761fb63dec8f" providerId="ADAL" clId="{90549181-4A61-4712-9B71-C6DEED03F077}" dt="2024-03-08T11:37:23.202" v="725" actId="14100"/>
          <ac:spMkLst>
            <pc:docMk/>
            <pc:sldMk cId="3268239611" sldId="465"/>
            <ac:spMk id="5" creationId="{8F6C6170-1E12-3CF3-8EF2-6EC20268B9C7}"/>
          </ac:spMkLst>
        </pc:spChg>
        <pc:spChg chg="add mod ord">
          <ac:chgData name="Jamie Singleton" userId="0b6ce37d-5088-4232-abfc-761fb63dec8f" providerId="ADAL" clId="{90549181-4A61-4712-9B71-C6DEED03F077}" dt="2024-03-08T11:37:10.089" v="724" actId="255"/>
          <ac:spMkLst>
            <pc:docMk/>
            <pc:sldMk cId="3268239611" sldId="465"/>
            <ac:spMk id="7" creationId="{5731458C-9D53-732D-A664-7F5BEDACD8EC}"/>
          </ac:spMkLst>
        </pc:spChg>
        <pc:spChg chg="add mod">
          <ac:chgData name="Jamie Singleton" userId="0b6ce37d-5088-4232-abfc-761fb63dec8f" providerId="ADAL" clId="{90549181-4A61-4712-9B71-C6DEED03F077}" dt="2024-03-08T11:37:10.089" v="724" actId="255"/>
          <ac:spMkLst>
            <pc:docMk/>
            <pc:sldMk cId="3268239611" sldId="465"/>
            <ac:spMk id="9" creationId="{DC718BF6-1E57-A125-C606-8DCBA94BD733}"/>
          </ac:spMkLst>
        </pc:spChg>
        <pc:spChg chg="add">
          <ac:chgData name="Jamie Singleton" userId="0b6ce37d-5088-4232-abfc-761fb63dec8f" providerId="ADAL" clId="{90549181-4A61-4712-9B71-C6DEED03F077}" dt="2024-03-08T11:36:57.148" v="723" actId="26606"/>
          <ac:spMkLst>
            <pc:docMk/>
            <pc:sldMk cId="3268239611" sldId="465"/>
            <ac:spMk id="3087" creationId="{D12DDE76-C203-4047-9998-63900085B5E8}"/>
          </ac:spMkLst>
        </pc:spChg>
        <pc:picChg chg="add del mod">
          <ac:chgData name="Jamie Singleton" userId="0b6ce37d-5088-4232-abfc-761fb63dec8f" providerId="ADAL" clId="{90549181-4A61-4712-9B71-C6DEED03F077}" dt="2024-03-08T11:35:48.849" v="689" actId="478"/>
          <ac:picMkLst>
            <pc:docMk/>
            <pc:sldMk cId="3268239611" sldId="465"/>
            <ac:picMk id="3074" creationId="{9A067189-D683-F626-697C-24AB4F8F81F4}"/>
          </ac:picMkLst>
        </pc:picChg>
        <pc:picChg chg="add del mod">
          <ac:chgData name="Jamie Singleton" userId="0b6ce37d-5088-4232-abfc-761fb63dec8f" providerId="ADAL" clId="{90549181-4A61-4712-9B71-C6DEED03F077}" dt="2024-03-08T11:34:12.705" v="653" actId="478"/>
          <ac:picMkLst>
            <pc:docMk/>
            <pc:sldMk cId="3268239611" sldId="465"/>
            <ac:picMk id="3076" creationId="{EFBD47EE-1088-3607-33C0-F037CB2A810E}"/>
          </ac:picMkLst>
        </pc:picChg>
        <pc:picChg chg="add mod">
          <ac:chgData name="Jamie Singleton" userId="0b6ce37d-5088-4232-abfc-761fb63dec8f" providerId="ADAL" clId="{90549181-4A61-4712-9B71-C6DEED03F077}" dt="2024-03-08T11:36:57.148" v="723" actId="26606"/>
          <ac:picMkLst>
            <pc:docMk/>
            <pc:sldMk cId="3268239611" sldId="465"/>
            <ac:picMk id="3078" creationId="{E82D3CC3-B898-AA24-50F4-0AFA396349AF}"/>
          </ac:picMkLst>
        </pc:picChg>
        <pc:picChg chg="add mod">
          <ac:chgData name="Jamie Singleton" userId="0b6ce37d-5088-4232-abfc-761fb63dec8f" providerId="ADAL" clId="{90549181-4A61-4712-9B71-C6DEED03F077}" dt="2024-03-08T11:37:10.089" v="724" actId="255"/>
          <ac:picMkLst>
            <pc:docMk/>
            <pc:sldMk cId="3268239611" sldId="465"/>
            <ac:picMk id="3080" creationId="{0CBAC709-FAE2-9514-B7F1-4AD3F9DB4305}"/>
          </ac:picMkLst>
        </pc:picChg>
        <pc:picChg chg="add mod ord">
          <ac:chgData name="Jamie Singleton" userId="0b6ce37d-5088-4232-abfc-761fb63dec8f" providerId="ADAL" clId="{90549181-4A61-4712-9B71-C6DEED03F077}" dt="2024-03-08T11:36:57.148" v="723" actId="26606"/>
          <ac:picMkLst>
            <pc:docMk/>
            <pc:sldMk cId="3268239611" sldId="465"/>
            <ac:picMk id="3082" creationId="{642A1120-7E54-330C-AD06-86784FC42699}"/>
          </ac:picMkLst>
        </pc:picChg>
        <pc:picChg chg="add mod">
          <ac:chgData name="Jamie Singleton" userId="0b6ce37d-5088-4232-abfc-761fb63dec8f" providerId="ADAL" clId="{90549181-4A61-4712-9B71-C6DEED03F077}" dt="2024-03-08T11:38:56.422" v="729" actId="1076"/>
          <ac:picMkLst>
            <pc:docMk/>
            <pc:sldMk cId="3268239611" sldId="465"/>
            <ac:picMk id="3084" creationId="{FDA4DC09-2605-D4A1-8808-283309377499}"/>
          </ac:picMkLst>
        </pc:picChg>
      </pc:sldChg>
      <pc:sldChg chg="addSp delSp modSp new mod modClrScheme modAnim chgLayout">
        <pc:chgData name="Jamie Singleton" userId="0b6ce37d-5088-4232-abfc-761fb63dec8f" providerId="ADAL" clId="{90549181-4A61-4712-9B71-C6DEED03F077}" dt="2024-03-08T15:27:47.370" v="803"/>
        <pc:sldMkLst>
          <pc:docMk/>
          <pc:sldMk cId="722449434" sldId="466"/>
        </pc:sldMkLst>
        <pc:spChg chg="del">
          <ac:chgData name="Jamie Singleton" userId="0b6ce37d-5088-4232-abfc-761fb63dec8f" providerId="ADAL" clId="{90549181-4A61-4712-9B71-C6DEED03F077}" dt="2024-03-08T11:43:13.453" v="733" actId="700"/>
          <ac:spMkLst>
            <pc:docMk/>
            <pc:sldMk cId="722449434" sldId="466"/>
            <ac:spMk id="2" creationId="{11719AA1-245E-926D-6C2D-7CAE2F2F8784}"/>
          </ac:spMkLst>
        </pc:spChg>
        <pc:spChg chg="del">
          <ac:chgData name="Jamie Singleton" userId="0b6ce37d-5088-4232-abfc-761fb63dec8f" providerId="ADAL" clId="{90549181-4A61-4712-9B71-C6DEED03F077}" dt="2024-03-08T11:43:13.453" v="733" actId="700"/>
          <ac:spMkLst>
            <pc:docMk/>
            <pc:sldMk cId="722449434" sldId="466"/>
            <ac:spMk id="3" creationId="{C61EEB9A-CCBE-0D14-73A2-F51EDB74F473}"/>
          </ac:spMkLst>
        </pc:spChg>
        <pc:picChg chg="add mod ord">
          <ac:chgData name="Jamie Singleton" userId="0b6ce37d-5088-4232-abfc-761fb63dec8f" providerId="ADAL" clId="{90549181-4A61-4712-9B71-C6DEED03F077}" dt="2024-03-08T11:47:15.081" v="739" actId="171"/>
          <ac:picMkLst>
            <pc:docMk/>
            <pc:sldMk cId="722449434" sldId="466"/>
            <ac:picMk id="4" creationId="{8AB59956-E4FA-B69F-115D-87A9AFF01520}"/>
          </ac:picMkLst>
        </pc:picChg>
        <pc:picChg chg="add mod">
          <ac:chgData name="Jamie Singleton" userId="0b6ce37d-5088-4232-abfc-761fb63dec8f" providerId="ADAL" clId="{90549181-4A61-4712-9B71-C6DEED03F077}" dt="2024-03-08T11:43:22.765" v="736" actId="14100"/>
          <ac:picMkLst>
            <pc:docMk/>
            <pc:sldMk cId="722449434" sldId="466"/>
            <ac:picMk id="4098" creationId="{EA0F5C7B-342C-5F04-E94B-D479752C263F}"/>
          </ac:picMkLst>
        </pc:picChg>
      </pc:sldChg>
      <pc:sldChg chg="addSp delSp modSp add mod ord modAnim modNotesTx">
        <pc:chgData name="Jamie Singleton" userId="0b6ce37d-5088-4232-abfc-761fb63dec8f" providerId="ADAL" clId="{90549181-4A61-4712-9B71-C6DEED03F077}" dt="2024-03-08T15:28:29.144" v="804"/>
        <pc:sldMkLst>
          <pc:docMk/>
          <pc:sldMk cId="1654710719" sldId="467"/>
        </pc:sldMkLst>
        <pc:spChg chg="add del">
          <ac:chgData name="Jamie Singleton" userId="0b6ce37d-5088-4232-abfc-761fb63dec8f" providerId="ADAL" clId="{90549181-4A61-4712-9B71-C6DEED03F077}" dt="2024-03-08T11:52:14.994" v="745" actId="478"/>
          <ac:spMkLst>
            <pc:docMk/>
            <pc:sldMk cId="1654710719" sldId="467"/>
            <ac:spMk id="4" creationId="{17A6BAC9-2C0E-9FBB-D3C0-CEB9F74A42BB}"/>
          </ac:spMkLst>
        </pc:spChg>
        <pc:spChg chg="add mod">
          <ac:chgData name="Jamie Singleton" userId="0b6ce37d-5088-4232-abfc-761fb63dec8f" providerId="ADAL" clId="{90549181-4A61-4712-9B71-C6DEED03F077}" dt="2024-03-08T11:53:06.542" v="758" actId="1076"/>
          <ac:spMkLst>
            <pc:docMk/>
            <pc:sldMk cId="1654710719" sldId="467"/>
            <ac:spMk id="5" creationId="{33E92B37-07A2-DE8D-F726-9C90771A8C06}"/>
          </ac:spMkLst>
        </pc:spChg>
      </pc:sldChg>
      <pc:sldChg chg="add">
        <pc:chgData name="Jamie Singleton" userId="0b6ce37d-5088-4232-abfc-761fb63dec8f" providerId="ADAL" clId="{90549181-4A61-4712-9B71-C6DEED03F077}" dt="2024-03-08T15:22:00.417" v="762" actId="2890"/>
        <pc:sldMkLst>
          <pc:docMk/>
          <pc:sldMk cId="559647959" sldId="468"/>
        </pc:sldMkLst>
      </pc:sldChg>
      <pc:sldChg chg="addSp delSp add del setBg delDesignElem">
        <pc:chgData name="Jamie Singleton" userId="0b6ce37d-5088-4232-abfc-761fb63dec8f" providerId="ADAL" clId="{90549181-4A61-4712-9B71-C6DEED03F077}" dt="2024-03-08T15:21:56.926" v="761"/>
        <pc:sldMkLst>
          <pc:docMk/>
          <pc:sldMk cId="2925771473" sldId="468"/>
        </pc:sldMkLst>
        <pc:spChg chg="add del">
          <ac:chgData name="Jamie Singleton" userId="0b6ce37d-5088-4232-abfc-761fb63dec8f" providerId="ADAL" clId="{90549181-4A61-4712-9B71-C6DEED03F077}" dt="2024-03-08T15:21:56.926" v="761"/>
          <ac:spMkLst>
            <pc:docMk/>
            <pc:sldMk cId="2925771473" sldId="468"/>
            <ac:spMk id="3105" creationId="{71B2258F-86CA-4D4D-8270-BC05FCDEBFB3}"/>
          </ac:spMkLst>
        </pc:spChg>
      </pc:sldChg>
      <pc:sldChg chg="addSp delSp modSp add mod delAnim modAnim modNotesTx">
        <pc:chgData name="Jamie Singleton" userId="0b6ce37d-5088-4232-abfc-761fb63dec8f" providerId="ADAL" clId="{90549181-4A61-4712-9B71-C6DEED03F077}" dt="2024-03-08T15:58:37.852" v="1057" actId="478"/>
        <pc:sldMkLst>
          <pc:docMk/>
          <pc:sldMk cId="3944859074" sldId="469"/>
        </pc:sldMkLst>
        <pc:spChg chg="add del mod">
          <ac:chgData name="Jamie Singleton" userId="0b6ce37d-5088-4232-abfc-761fb63dec8f" providerId="ADAL" clId="{90549181-4A61-4712-9B71-C6DEED03F077}" dt="2024-03-08T15:50:07.359" v="958" actId="478"/>
          <ac:spMkLst>
            <pc:docMk/>
            <pc:sldMk cId="3944859074" sldId="469"/>
            <ac:spMk id="3" creationId="{6242E8E0-64F9-C0E8-24E1-672569689193}"/>
          </ac:spMkLst>
        </pc:spChg>
        <pc:spChg chg="del">
          <ac:chgData name="Jamie Singleton" userId="0b6ce37d-5088-4232-abfc-761fb63dec8f" providerId="ADAL" clId="{90549181-4A61-4712-9B71-C6DEED03F077}" dt="2024-03-08T15:50:51.866" v="970" actId="478"/>
          <ac:spMkLst>
            <pc:docMk/>
            <pc:sldMk cId="3944859074" sldId="469"/>
            <ac:spMk id="4" creationId="{4FCEC4DD-90EC-9F41-678A-EA9EF8EEA3C1}"/>
          </ac:spMkLst>
        </pc:spChg>
        <pc:spChg chg="del">
          <ac:chgData name="Jamie Singleton" userId="0b6ce37d-5088-4232-abfc-761fb63dec8f" providerId="ADAL" clId="{90549181-4A61-4712-9B71-C6DEED03F077}" dt="2024-03-08T15:50:04.836" v="957" actId="478"/>
          <ac:spMkLst>
            <pc:docMk/>
            <pc:sldMk cId="3944859074" sldId="469"/>
            <ac:spMk id="8" creationId="{8F86EAA8-69EB-84FA-0EBC-DE31EA720BBE}"/>
          </ac:spMkLst>
        </pc:spChg>
        <pc:spChg chg="add del mod">
          <ac:chgData name="Jamie Singleton" userId="0b6ce37d-5088-4232-abfc-761fb63dec8f" providerId="ADAL" clId="{90549181-4A61-4712-9B71-C6DEED03F077}" dt="2024-03-08T15:58:37.852" v="1057" actId="478"/>
          <ac:spMkLst>
            <pc:docMk/>
            <pc:sldMk cId="3944859074" sldId="469"/>
            <ac:spMk id="9" creationId="{DC7FA3E7-74F1-A683-9C23-F38C8252DAB2}"/>
          </ac:spMkLst>
        </pc:spChg>
        <pc:spChg chg="del mod">
          <ac:chgData name="Jamie Singleton" userId="0b6ce37d-5088-4232-abfc-761fb63dec8f" providerId="ADAL" clId="{90549181-4A61-4712-9B71-C6DEED03F077}" dt="2024-03-08T15:50:12.054" v="959" actId="478"/>
          <ac:spMkLst>
            <pc:docMk/>
            <pc:sldMk cId="3944859074" sldId="469"/>
            <ac:spMk id="10" creationId="{5788A78F-CC40-A76B-DD42-9B88D3496782}"/>
          </ac:spMkLst>
        </pc:spChg>
        <pc:spChg chg="del">
          <ac:chgData name="Jamie Singleton" userId="0b6ce37d-5088-4232-abfc-761fb63dec8f" providerId="ADAL" clId="{90549181-4A61-4712-9B71-C6DEED03F077}" dt="2024-03-08T15:50:50.952" v="969" actId="478"/>
          <ac:spMkLst>
            <pc:docMk/>
            <pc:sldMk cId="3944859074" sldId="469"/>
            <ac:spMk id="11" creationId="{B4CF2447-200A-94A6-E389-A334F0DA40AB}"/>
          </ac:spMkLst>
        </pc:spChg>
        <pc:picChg chg="add del mod ord modCrop">
          <ac:chgData name="Jamie Singleton" userId="0b6ce37d-5088-4232-abfc-761fb63dec8f" providerId="ADAL" clId="{90549181-4A61-4712-9B71-C6DEED03F077}" dt="2024-03-08T15:52:55.581" v="993" actId="478"/>
          <ac:picMkLst>
            <pc:docMk/>
            <pc:sldMk cId="3944859074" sldId="469"/>
            <ac:picMk id="5" creationId="{CBEE4E46-C006-2053-495C-6B98B5BC4197}"/>
          </ac:picMkLst>
        </pc:picChg>
        <pc:picChg chg="add mod">
          <ac:chgData name="Jamie Singleton" userId="0b6ce37d-5088-4232-abfc-761fb63dec8f" providerId="ADAL" clId="{90549181-4A61-4712-9B71-C6DEED03F077}" dt="2024-03-08T15:58:35.170" v="1056" actId="1038"/>
          <ac:picMkLst>
            <pc:docMk/>
            <pc:sldMk cId="3944859074" sldId="469"/>
            <ac:picMk id="6" creationId="{7032AED8-9553-ABB0-9E25-D4317B33F1CA}"/>
          </ac:picMkLst>
        </pc:picChg>
        <pc:picChg chg="add mod">
          <ac:chgData name="Jamie Singleton" userId="0b6ce37d-5088-4232-abfc-761fb63dec8f" providerId="ADAL" clId="{90549181-4A61-4712-9B71-C6DEED03F077}" dt="2024-03-08T15:58:35.170" v="1056" actId="1038"/>
          <ac:picMkLst>
            <pc:docMk/>
            <pc:sldMk cId="3944859074" sldId="469"/>
            <ac:picMk id="7" creationId="{A8940FEB-590E-C187-6A7E-1A42972F49EC}"/>
          </ac:picMkLst>
        </pc:picChg>
        <pc:picChg chg="del">
          <ac:chgData name="Jamie Singleton" userId="0b6ce37d-5088-4232-abfc-761fb63dec8f" providerId="ADAL" clId="{90549181-4A61-4712-9B71-C6DEED03F077}" dt="2024-03-08T15:49:58.005" v="955" actId="478"/>
          <ac:picMkLst>
            <pc:docMk/>
            <pc:sldMk cId="3944859074" sldId="469"/>
            <ac:picMk id="5122" creationId="{BA635A1B-2025-7685-4AE6-0DD1EEA5DABC}"/>
          </ac:picMkLst>
        </pc:picChg>
        <pc:picChg chg="add del mod">
          <ac:chgData name="Jamie Singleton" userId="0b6ce37d-5088-4232-abfc-761fb63dec8f" providerId="ADAL" clId="{90549181-4A61-4712-9B71-C6DEED03F077}" dt="2024-03-08T15:52:58.982" v="995" actId="478"/>
          <ac:picMkLst>
            <pc:docMk/>
            <pc:sldMk cId="3944859074" sldId="469"/>
            <ac:picMk id="5124" creationId="{C22C6925-C6A8-775E-817B-EC11AB87A5B1}"/>
          </ac:picMkLst>
        </pc:picChg>
        <pc:picChg chg="add del mod">
          <ac:chgData name="Jamie Singleton" userId="0b6ce37d-5088-4232-abfc-761fb63dec8f" providerId="ADAL" clId="{90549181-4A61-4712-9B71-C6DEED03F077}" dt="2024-03-08T15:52:57.848" v="994" actId="478"/>
          <ac:picMkLst>
            <pc:docMk/>
            <pc:sldMk cId="3944859074" sldId="469"/>
            <ac:picMk id="5126" creationId="{5E980EC1-5374-A60C-F3BF-7DC27D16D052}"/>
          </ac:picMkLst>
        </pc:picChg>
      </pc:sldChg>
      <pc:sldChg chg="addSp delSp add mod modAnim modNotesTx">
        <pc:chgData name="Jamie Singleton" userId="0b6ce37d-5088-4232-abfc-761fb63dec8f" providerId="ADAL" clId="{90549181-4A61-4712-9B71-C6DEED03F077}" dt="2024-03-08T15:58:39.765" v="1058" actId="478"/>
        <pc:sldMkLst>
          <pc:docMk/>
          <pc:sldMk cId="2776614079" sldId="470"/>
        </pc:sldMkLst>
        <pc:spChg chg="add del">
          <ac:chgData name="Jamie Singleton" userId="0b6ce37d-5088-4232-abfc-761fb63dec8f" providerId="ADAL" clId="{90549181-4A61-4712-9B71-C6DEED03F077}" dt="2024-03-08T15:58:39.765" v="1058" actId="478"/>
          <ac:spMkLst>
            <pc:docMk/>
            <pc:sldMk cId="2776614079" sldId="470"/>
            <ac:spMk id="2" creationId="{532E2901-6C9E-C902-6648-F342E484EDCB}"/>
          </ac:spMkLst>
        </pc:spChg>
        <pc:picChg chg="del">
          <ac:chgData name="Jamie Singleton" userId="0b6ce37d-5088-4232-abfc-761fb63dec8f" providerId="ADAL" clId="{90549181-4A61-4712-9B71-C6DEED03F077}" dt="2024-03-08T15:53:11.279" v="997" actId="478"/>
          <ac:picMkLst>
            <pc:docMk/>
            <pc:sldMk cId="2776614079" sldId="470"/>
            <ac:picMk id="6" creationId="{7032AED8-9553-ABB0-9E25-D4317B33F1CA}"/>
          </ac:picMkLst>
        </pc:picChg>
        <pc:picChg chg="del">
          <ac:chgData name="Jamie Singleton" userId="0b6ce37d-5088-4232-abfc-761fb63dec8f" providerId="ADAL" clId="{90549181-4A61-4712-9B71-C6DEED03F077}" dt="2024-03-08T15:53:13.792" v="998" actId="478"/>
          <ac:picMkLst>
            <pc:docMk/>
            <pc:sldMk cId="2776614079" sldId="470"/>
            <ac:picMk id="7" creationId="{A8940FEB-590E-C187-6A7E-1A42972F49EC}"/>
          </ac:picMkLst>
        </pc:picChg>
      </pc:sldChg>
      <pc:sldChg chg="modSp add modAnim modNotesTx">
        <pc:chgData name="Jamie Singleton" userId="0b6ce37d-5088-4232-abfc-761fb63dec8f" providerId="ADAL" clId="{90549181-4A61-4712-9B71-C6DEED03F077}" dt="2024-03-08T15:57:39.257" v="1010" actId="20577"/>
        <pc:sldMkLst>
          <pc:docMk/>
          <pc:sldMk cId="306338671" sldId="471"/>
        </pc:sldMkLst>
        <pc:picChg chg="mod">
          <ac:chgData name="Jamie Singleton" userId="0b6ce37d-5088-4232-abfc-761fb63dec8f" providerId="ADAL" clId="{90549181-4A61-4712-9B71-C6DEED03F077}" dt="2024-03-08T15:54:19.293" v="1002" actId="1076"/>
          <ac:picMkLst>
            <pc:docMk/>
            <pc:sldMk cId="306338671" sldId="471"/>
            <ac:picMk id="5126" creationId="{5E980EC1-5374-A60C-F3BF-7DC27D16D052}"/>
          </ac:picMkLst>
        </pc:picChg>
      </pc:sldChg>
      <pc:sldChg chg="add">
        <pc:chgData name="Jamie Singleton" userId="0b6ce37d-5088-4232-abfc-761fb63dec8f" providerId="ADAL" clId="{90549181-4A61-4712-9B71-C6DEED03F077}" dt="2024-03-09T21:30:08.510" v="1123"/>
        <pc:sldMkLst>
          <pc:docMk/>
          <pc:sldMk cId="3227021005" sldId="472"/>
        </pc:sldMkLst>
      </pc:sldChg>
      <pc:sldChg chg="add">
        <pc:chgData name="Jamie Singleton" userId="0b6ce37d-5088-4232-abfc-761fb63dec8f" providerId="ADAL" clId="{90549181-4A61-4712-9B71-C6DEED03F077}" dt="2024-03-09T21:30:39.094" v="1124"/>
        <pc:sldMkLst>
          <pc:docMk/>
          <pc:sldMk cId="2405785554" sldId="4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883DF686-F5CC-4DA2-8F19-6F9C879DCD19}" type="datetimeFigureOut">
              <a:rPr lang="en-GB" smtClean="0"/>
              <a:t>09/03/2024</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E5A103C7-A3AB-456A-92E2-2F9339F8EE35}" type="slidenum">
              <a:rPr lang="en-GB" smtClean="0"/>
              <a:t>‹#›</a:t>
            </a:fld>
            <a:endParaRPr lang="en-GB"/>
          </a:p>
        </p:txBody>
      </p:sp>
    </p:spTree>
    <p:extLst>
      <p:ext uri="{BB962C8B-B14F-4D97-AF65-F5344CB8AC3E}">
        <p14:creationId xmlns:p14="http://schemas.microsoft.com/office/powerpoint/2010/main" val="266122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biblehub.com/acts/16-7.htm"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biblehub.com/acts/16-10.htm" TargetMode="External"/><Relationship Id="rId5" Type="http://schemas.openxmlformats.org/officeDocument/2006/relationships/hyperlink" Target="http://biblehub.com/acts/16-9.htm" TargetMode="External"/><Relationship Id="rId4" Type="http://schemas.openxmlformats.org/officeDocument/2006/relationships/hyperlink" Target="http://biblehub.com/acts/16-8.htm"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biblegateway.com/passage/?search=Proverbs+10%3A9&amp;version=ESV"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s://www.biblegateway.com/passage/?search=1%20John%201%3A7&amp;version=NIV#fen-NIV-30548a"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2</a:t>
            </a:fld>
            <a:endParaRPr lang="en-GB"/>
          </a:p>
        </p:txBody>
      </p:sp>
    </p:spTree>
    <p:extLst>
      <p:ext uri="{BB962C8B-B14F-4D97-AF65-F5344CB8AC3E}">
        <p14:creationId xmlns:p14="http://schemas.microsoft.com/office/powerpoint/2010/main" val="4203733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3</a:t>
            </a:fld>
            <a:endParaRPr lang="en-GB"/>
          </a:p>
        </p:txBody>
      </p:sp>
    </p:spTree>
    <p:extLst>
      <p:ext uri="{BB962C8B-B14F-4D97-AF65-F5344CB8AC3E}">
        <p14:creationId xmlns:p14="http://schemas.microsoft.com/office/powerpoint/2010/main" val="967039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7</a:t>
            </a:fld>
            <a:endParaRPr lang="en-GB"/>
          </a:p>
        </p:txBody>
      </p:sp>
    </p:spTree>
    <p:extLst>
      <p:ext uri="{BB962C8B-B14F-4D97-AF65-F5344CB8AC3E}">
        <p14:creationId xmlns:p14="http://schemas.microsoft.com/office/powerpoint/2010/main" val="2949611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9</a:t>
            </a:fld>
            <a:endParaRPr lang="en-GB"/>
          </a:p>
        </p:txBody>
      </p:sp>
    </p:spTree>
    <p:extLst>
      <p:ext uri="{BB962C8B-B14F-4D97-AF65-F5344CB8AC3E}">
        <p14:creationId xmlns:p14="http://schemas.microsoft.com/office/powerpoint/2010/main" val="3857452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10</a:t>
            </a:fld>
            <a:endParaRPr lang="en-GB"/>
          </a:p>
        </p:txBody>
      </p:sp>
    </p:spTree>
    <p:extLst>
      <p:ext uri="{BB962C8B-B14F-4D97-AF65-F5344CB8AC3E}">
        <p14:creationId xmlns:p14="http://schemas.microsoft.com/office/powerpoint/2010/main" val="4080861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11</a:t>
            </a:fld>
            <a:endParaRPr lang="en-GB"/>
          </a:p>
        </p:txBody>
      </p:sp>
    </p:spTree>
    <p:extLst>
      <p:ext uri="{BB962C8B-B14F-4D97-AF65-F5344CB8AC3E}">
        <p14:creationId xmlns:p14="http://schemas.microsoft.com/office/powerpoint/2010/main" val="2028395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GB" sz="1100" b="0" i="0" u="none" strike="noStrike" dirty="0">
                <a:solidFill>
                  <a:srgbClr val="000000"/>
                </a:solidFill>
                <a:effectLst/>
                <a:latin typeface="Calibri" panose="020F0502020204030204" pitchFamily="34" charset="0"/>
              </a:rPr>
              <a:t>Israel &amp; Judah now friends?!?</a:t>
            </a:r>
            <a:endParaRPr lang="en-GB" sz="1100" b="0" dirty="0">
              <a:effectLst/>
            </a:endParaRPr>
          </a:p>
          <a:p>
            <a:pPr rtl="0">
              <a:spcBef>
                <a:spcPts val="0"/>
              </a:spcBef>
              <a:spcAft>
                <a:spcPts val="0"/>
              </a:spcAft>
            </a:pPr>
            <a:r>
              <a:rPr lang="en-GB" sz="1100" b="0" i="0" u="none" strike="noStrike" dirty="0">
                <a:solidFill>
                  <a:srgbClr val="000000"/>
                </a:solidFill>
                <a:effectLst/>
                <a:latin typeface="Calibri" panose="020F0502020204030204" pitchFamily="34" charset="0"/>
              </a:rPr>
              <a:t>Civil war starts in </a:t>
            </a:r>
            <a:r>
              <a:rPr lang="en-GB" sz="1100" b="0" i="0" u="none" strike="noStrike" dirty="0" err="1">
                <a:solidFill>
                  <a:srgbClr val="000000"/>
                </a:solidFill>
                <a:effectLst/>
                <a:latin typeface="Calibri" panose="020F0502020204030204" pitchFamily="34" charset="0"/>
              </a:rPr>
              <a:t>chpt</a:t>
            </a:r>
            <a:r>
              <a:rPr lang="en-GB" sz="1100" b="0" i="0" u="none" strike="noStrike" dirty="0">
                <a:solidFill>
                  <a:srgbClr val="000000"/>
                </a:solidFill>
                <a:effectLst/>
                <a:latin typeface="Calibri" panose="020F0502020204030204" pitchFamily="34" charset="0"/>
              </a:rPr>
              <a:t> 15.</a:t>
            </a:r>
            <a:endParaRPr lang="en-GB" sz="1100" b="0" dirty="0">
              <a:effectLst/>
            </a:endParaRPr>
          </a:p>
          <a:p>
            <a:pPr rtl="0">
              <a:spcBef>
                <a:spcPts val="0"/>
              </a:spcBef>
              <a:spcAft>
                <a:spcPts val="0"/>
              </a:spcAft>
            </a:pPr>
            <a:r>
              <a:rPr lang="en-GB" sz="1100" b="0" i="0" u="none" strike="noStrike" dirty="0">
                <a:solidFill>
                  <a:srgbClr val="000000"/>
                </a:solidFill>
                <a:effectLst/>
                <a:latin typeface="Calibri" panose="020F0502020204030204" pitchFamily="34" charset="0"/>
              </a:rPr>
              <a:t>2 Chron 16 - Judah (Asa) and Israel (</a:t>
            </a:r>
            <a:r>
              <a:rPr lang="en-GB" sz="1100" b="0" i="0" u="none" strike="noStrike" dirty="0" err="1">
                <a:solidFill>
                  <a:srgbClr val="000000"/>
                </a:solidFill>
                <a:effectLst/>
                <a:latin typeface="Calibri" panose="020F0502020204030204" pitchFamily="34" charset="0"/>
              </a:rPr>
              <a:t>Baasha</a:t>
            </a:r>
            <a:r>
              <a:rPr lang="en-GB" sz="1100" b="0" i="0" u="none" strike="noStrike" dirty="0">
                <a:solidFill>
                  <a:srgbClr val="000000"/>
                </a:solidFill>
                <a:effectLst/>
                <a:latin typeface="Calibri" panose="020F0502020204030204" pitchFamily="34" charset="0"/>
              </a:rPr>
              <a:t>) at war - both appealing to Ben-</a:t>
            </a:r>
            <a:r>
              <a:rPr lang="en-GB" sz="1100" b="0" i="0" u="none" strike="noStrike" dirty="0" err="1">
                <a:solidFill>
                  <a:srgbClr val="000000"/>
                </a:solidFill>
                <a:effectLst/>
                <a:latin typeface="Calibri" panose="020F0502020204030204" pitchFamily="34" charset="0"/>
              </a:rPr>
              <a:t>Hadad</a:t>
            </a:r>
            <a:r>
              <a:rPr lang="en-GB" sz="1100" b="0" i="0" u="none" strike="noStrike" dirty="0">
                <a:solidFill>
                  <a:srgbClr val="000000"/>
                </a:solidFill>
                <a:effectLst/>
                <a:latin typeface="Calibri" panose="020F0502020204030204" pitchFamily="34" charset="0"/>
              </a:rPr>
              <a:t> (Aram) to support them against the other</a:t>
            </a:r>
            <a:endParaRPr lang="en-GB" sz="1100" b="0" dirty="0">
              <a:effectLst/>
            </a:endParaRPr>
          </a:p>
          <a:p>
            <a:pPr rtl="0">
              <a:spcBef>
                <a:spcPts val="0"/>
              </a:spcBef>
              <a:spcAft>
                <a:spcPts val="0"/>
              </a:spcAft>
            </a:pPr>
            <a:r>
              <a:rPr lang="en-GB" sz="1100" b="0" i="0" u="none" strike="noStrike" dirty="0">
                <a:solidFill>
                  <a:srgbClr val="000000"/>
                </a:solidFill>
                <a:effectLst/>
                <a:latin typeface="Calibri" panose="020F0502020204030204" pitchFamily="34" charset="0"/>
              </a:rPr>
              <a:t>Now both coming together to take on former Colonial master </a:t>
            </a:r>
            <a:endParaRPr lang="en-GB" sz="1100" b="0" dirty="0">
              <a:effectLst/>
            </a:endParaRPr>
          </a:p>
          <a:p>
            <a:pPr rtl="0">
              <a:spcBef>
                <a:spcPts val="0"/>
              </a:spcBef>
              <a:spcAft>
                <a:spcPts val="0"/>
              </a:spcAft>
            </a:pPr>
            <a:r>
              <a:rPr lang="en-GB" sz="1100" b="0" i="0" u="none" strike="noStrike" dirty="0">
                <a:solidFill>
                  <a:srgbClr val="000000"/>
                </a:solidFill>
                <a:effectLst/>
                <a:latin typeface="Calibri" panose="020F0502020204030204" pitchFamily="34" charset="0"/>
              </a:rPr>
              <a:t>(Find out more about Jehoshaphat from 2 Chron 17-18)</a:t>
            </a:r>
            <a:endParaRPr lang="en-GB" sz="1100" b="0" dirty="0">
              <a:effectLst/>
            </a:endParaRPr>
          </a:p>
          <a:p>
            <a:pPr rtl="0">
              <a:spcBef>
                <a:spcPts val="0"/>
              </a:spcBef>
              <a:spcAft>
                <a:spcPts val="0"/>
              </a:spcAft>
            </a:pPr>
            <a:r>
              <a:rPr lang="en-GB" sz="1100" b="0" i="0" u="none" strike="noStrike" dirty="0">
                <a:solidFill>
                  <a:srgbClr val="000000"/>
                </a:solidFill>
                <a:effectLst/>
                <a:latin typeface="Calibri" panose="020F0502020204030204" pitchFamily="34" charset="0"/>
              </a:rPr>
              <a:t>Jehoshaphat a pretty good king but foolish decision to bind himself to corrupt king Ahab</a:t>
            </a:r>
            <a:endParaRPr lang="en-GB" sz="1100" b="0" dirty="0">
              <a:effectLst/>
            </a:endParaRPr>
          </a:p>
          <a:p>
            <a:br>
              <a:rPr lang="en-GB" dirty="0"/>
            </a:br>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12</a:t>
            </a:fld>
            <a:endParaRPr lang="en-GB"/>
          </a:p>
        </p:txBody>
      </p:sp>
    </p:spTree>
    <p:extLst>
      <p:ext uri="{BB962C8B-B14F-4D97-AF65-F5344CB8AC3E}">
        <p14:creationId xmlns:p14="http://schemas.microsoft.com/office/powerpoint/2010/main" val="1289183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looking for perfection – if that were the case you wouldn’t qualify</a:t>
            </a:r>
          </a:p>
          <a:p>
            <a:endParaRPr lang="en-GB" sz="1800" b="0" i="0" u="none" strike="noStrike"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13</a:t>
            </a:fld>
            <a:endParaRPr lang="en-GB"/>
          </a:p>
        </p:txBody>
      </p:sp>
    </p:spTree>
    <p:extLst>
      <p:ext uri="{BB962C8B-B14F-4D97-AF65-F5344CB8AC3E}">
        <p14:creationId xmlns:p14="http://schemas.microsoft.com/office/powerpoint/2010/main" val="204510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D1C51-CCF2-6AE7-EA37-C2A044FF2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9E1139-30ED-5058-E5E9-0603404DDE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823F81-9969-BC70-67AA-FDE59998D00C}"/>
              </a:ext>
            </a:extLst>
          </p:cNvPr>
          <p:cNvSpPr>
            <a:spLocks noGrp="1"/>
          </p:cNvSpPr>
          <p:nvPr>
            <p:ph type="body" idx="1"/>
          </p:nvPr>
        </p:nvSpPr>
        <p:spPr/>
        <p:txBody>
          <a:bodyPr/>
          <a:lstStyle/>
          <a:p>
            <a:r>
              <a:rPr lang="en-GB" sz="1100" dirty="0"/>
              <a:t>We have privilege &amp; responsibility to help our friends to love and obey God better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0" dirty="0">
                <a:solidFill>
                  <a:srgbClr val="000000"/>
                </a:solidFill>
                <a:effectLst/>
                <a:latin typeface="system-ui"/>
              </a:rPr>
              <a:t>Carry each other’s burdens, and in this way you will </a:t>
            </a:r>
            <a:r>
              <a:rPr lang="en-GB" sz="1100" b="0" i="0" dirty="0" err="1">
                <a:solidFill>
                  <a:srgbClr val="000000"/>
                </a:solidFill>
                <a:effectLst/>
                <a:latin typeface="system-ui"/>
              </a:rPr>
              <a:t>fulfill</a:t>
            </a:r>
            <a:r>
              <a:rPr lang="en-GB" sz="1100" b="0" i="0" dirty="0">
                <a:solidFill>
                  <a:srgbClr val="000000"/>
                </a:solidFill>
                <a:effectLst/>
                <a:latin typeface="system-ui"/>
              </a:rPr>
              <a:t> the law of Christ.</a:t>
            </a:r>
            <a:r>
              <a:rPr lang="en-GB" sz="1600" b="0" i="0" u="none" strike="noStrike" dirty="0">
                <a:solidFill>
                  <a:srgbClr val="000000"/>
                </a:solidFill>
                <a:effectLst/>
                <a:latin typeface="Calibri" panose="020F0502020204030204" pitchFamily="34" charset="0"/>
              </a:rPr>
              <a:t> (Gal 6:2)</a:t>
            </a:r>
          </a:p>
          <a:p>
            <a:pPr marL="171450" indent="-171450">
              <a:buFont typeface="Arial" panose="020B0604020202020204" pitchFamily="34" charset="0"/>
              <a:buChar char="•"/>
            </a:pPr>
            <a:r>
              <a:rPr lang="en-GB" sz="1100" b="0" i="0" dirty="0">
                <a:solidFill>
                  <a:srgbClr val="001320"/>
                </a:solidFill>
                <a:effectLst/>
                <a:latin typeface="Roboto" panose="02000000000000000000" pitchFamily="2" charset="0"/>
              </a:rPr>
              <a:t>And let us consider how we may spur one another on toward love and good deeds </a:t>
            </a:r>
            <a:r>
              <a:rPr lang="en-GB" sz="1100" dirty="0"/>
              <a:t>(</a:t>
            </a:r>
            <a:r>
              <a:rPr lang="en-GB" sz="1100" dirty="0" err="1"/>
              <a:t>Heb</a:t>
            </a:r>
            <a:r>
              <a:rPr lang="en-GB" sz="1100" dirty="0"/>
              <a:t> 10:24)</a:t>
            </a:r>
          </a:p>
          <a:p>
            <a:pPr marL="171450" indent="-171450">
              <a:buFont typeface="Arial" panose="020B0604020202020204" pitchFamily="34" charset="0"/>
              <a:buChar char="•"/>
            </a:pPr>
            <a:r>
              <a:rPr lang="en-GB" sz="1100" b="0" i="0" dirty="0">
                <a:solidFill>
                  <a:srgbClr val="000000"/>
                </a:solidFill>
                <a:effectLst/>
                <a:latin typeface="system-ui"/>
              </a:rPr>
              <a:t>He is the one we proclaim, admonishing and teaching everyone with all wisdom, so that we may present everyone fully mature in Christ.</a:t>
            </a:r>
            <a:r>
              <a:rPr lang="en-GB" sz="1600" b="0" i="0" u="none" strike="noStrike" dirty="0">
                <a:solidFill>
                  <a:srgbClr val="000000"/>
                </a:solidFill>
                <a:effectLst/>
                <a:latin typeface="Calibri" panose="020F0502020204030204" pitchFamily="34" charset="0"/>
              </a:rPr>
              <a:t> (Col 1:28)</a:t>
            </a:r>
            <a:endParaRPr lang="en-GB" sz="1100" dirty="0"/>
          </a:p>
          <a:p>
            <a:endParaRPr lang="en-GB" sz="1800" b="0" i="0" u="none" strike="noStrike" dirty="0">
              <a:solidFill>
                <a:srgbClr val="000000"/>
              </a:solidFill>
              <a:effectLst/>
              <a:latin typeface="Calibri" panose="020F0502020204030204" pitchFamily="34" charset="0"/>
            </a:endParaRPr>
          </a:p>
        </p:txBody>
      </p:sp>
      <p:sp>
        <p:nvSpPr>
          <p:cNvPr id="4" name="Slide Number Placeholder 3">
            <a:extLst>
              <a:ext uri="{FF2B5EF4-FFF2-40B4-BE49-F238E27FC236}">
                <a16:creationId xmlns:a16="http://schemas.microsoft.com/office/drawing/2014/main" id="{F0D96BEE-91D0-5342-9A47-420A9C74F9AD}"/>
              </a:ext>
            </a:extLst>
          </p:cNvPr>
          <p:cNvSpPr>
            <a:spLocks noGrp="1"/>
          </p:cNvSpPr>
          <p:nvPr>
            <p:ph type="sldNum" sz="quarter" idx="5"/>
          </p:nvPr>
        </p:nvSpPr>
        <p:spPr/>
        <p:txBody>
          <a:bodyPr/>
          <a:lstStyle/>
          <a:p>
            <a:fld id="{E5A103C7-A3AB-456A-92E2-2F9339F8EE35}" type="slidenum">
              <a:rPr lang="en-GB" smtClean="0"/>
              <a:t>14</a:t>
            </a:fld>
            <a:endParaRPr lang="en-GB"/>
          </a:p>
        </p:txBody>
      </p:sp>
    </p:spTree>
    <p:extLst>
      <p:ext uri="{BB962C8B-B14F-4D97-AF65-F5344CB8AC3E}">
        <p14:creationId xmlns:p14="http://schemas.microsoft.com/office/powerpoint/2010/main" val="154737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65310-FB85-790E-1A71-FFF5C6617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1F5747-97FF-DC62-C7D5-11559A623E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74E314-2D2A-183F-0DCF-84C5226CA015}"/>
              </a:ext>
            </a:extLst>
          </p:cNvPr>
          <p:cNvSpPr>
            <a:spLocks noGrp="1"/>
          </p:cNvSpPr>
          <p:nvPr>
            <p:ph type="body" idx="1"/>
          </p:nvPr>
        </p:nvSpPr>
        <p:spPr/>
        <p:txBody>
          <a:bodyPr/>
          <a:lstStyle/>
          <a:p>
            <a:r>
              <a:rPr lang="en-GB" sz="1100" dirty="0"/>
              <a:t>By being aware of your friend’s weaknesses and strengths you can encourage and support – ignorance/blind spot means you are both vulnerable to fall down same pit</a:t>
            </a:r>
          </a:p>
          <a:p>
            <a:r>
              <a:rPr lang="en-GB" sz="1100" dirty="0"/>
              <a:t>e.g. William’s friend is a great storyteller but let’s not rely on his witness statement </a:t>
            </a:r>
          </a:p>
          <a:p>
            <a:endParaRPr lang="en-GB" sz="1100" dirty="0"/>
          </a:p>
          <a:p>
            <a:r>
              <a:rPr lang="en-GB" sz="1100" b="0" i="0" u="none" strike="noStrike" dirty="0">
                <a:solidFill>
                  <a:srgbClr val="000000"/>
                </a:solidFill>
                <a:effectLst/>
                <a:latin typeface="Calibri" panose="020F0502020204030204" pitchFamily="34" charset="0"/>
              </a:rPr>
              <a:t>Don’t make yourself vulnerable to the same vulnerabilities your friend is already vulnerable to</a:t>
            </a:r>
          </a:p>
          <a:p>
            <a:endParaRPr lang="en-GB" sz="1100" b="0" i="0" u="none" strike="noStrike" dirty="0">
              <a:solidFill>
                <a:srgbClr val="000000"/>
              </a:solidFill>
              <a:effectLst/>
              <a:latin typeface="Calibri" panose="020F0502020204030204" pitchFamily="34" charset="0"/>
            </a:endParaRPr>
          </a:p>
          <a:p>
            <a:r>
              <a:rPr lang="en-GB" sz="1100" b="0" i="0" u="none" strike="noStrike" dirty="0">
                <a:solidFill>
                  <a:srgbClr val="000000"/>
                </a:solidFill>
                <a:effectLst/>
                <a:latin typeface="Calibri" panose="020F0502020204030204" pitchFamily="34" charset="0"/>
              </a:rPr>
              <a:t>Track record, character - weigh accordingly</a:t>
            </a:r>
          </a:p>
          <a:p>
            <a:endParaRPr lang="en-GB" sz="1100" b="0" i="0" u="none" strike="noStrike" dirty="0">
              <a:solidFill>
                <a:srgbClr val="000000"/>
              </a:solidFill>
              <a:effectLst/>
              <a:latin typeface="Calibri" panose="020F0502020204030204" pitchFamily="34" charset="0"/>
            </a:endParaRPr>
          </a:p>
          <a:p>
            <a:r>
              <a:rPr lang="en-GB" sz="1100" b="0" i="0" u="none" strike="noStrike" dirty="0">
                <a:solidFill>
                  <a:srgbClr val="000000"/>
                </a:solidFill>
                <a:effectLst/>
                <a:latin typeface="Calibri" panose="020F0502020204030204" pitchFamily="34" charset="0"/>
              </a:rPr>
              <a:t>Some friendships are incompatible with the direction you are heading </a:t>
            </a:r>
          </a:p>
        </p:txBody>
      </p:sp>
      <p:sp>
        <p:nvSpPr>
          <p:cNvPr id="4" name="Slide Number Placeholder 3">
            <a:extLst>
              <a:ext uri="{FF2B5EF4-FFF2-40B4-BE49-F238E27FC236}">
                <a16:creationId xmlns:a16="http://schemas.microsoft.com/office/drawing/2014/main" id="{B2284C37-10B7-308F-CDF4-260EE037501D}"/>
              </a:ext>
            </a:extLst>
          </p:cNvPr>
          <p:cNvSpPr>
            <a:spLocks noGrp="1"/>
          </p:cNvSpPr>
          <p:nvPr>
            <p:ph type="sldNum" sz="quarter" idx="5"/>
          </p:nvPr>
        </p:nvSpPr>
        <p:spPr/>
        <p:txBody>
          <a:bodyPr/>
          <a:lstStyle/>
          <a:p>
            <a:fld id="{E5A103C7-A3AB-456A-92E2-2F9339F8EE35}" type="slidenum">
              <a:rPr lang="en-GB" smtClean="0"/>
              <a:t>15</a:t>
            </a:fld>
            <a:endParaRPr lang="en-GB"/>
          </a:p>
        </p:txBody>
      </p:sp>
    </p:spTree>
    <p:extLst>
      <p:ext uri="{BB962C8B-B14F-4D97-AF65-F5344CB8AC3E}">
        <p14:creationId xmlns:p14="http://schemas.microsoft.com/office/powerpoint/2010/main" val="963899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E274F-5F2F-B754-3503-E9DC09E7A9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0EEC5B-1CC9-8C6C-77C2-BD4B3E5E05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F118E0-4731-F686-4EDB-7CFB004EE409}"/>
              </a:ext>
            </a:extLst>
          </p:cNvPr>
          <p:cNvSpPr>
            <a:spLocks noGrp="1"/>
          </p:cNvSpPr>
          <p:nvPr>
            <p:ph type="body" idx="1"/>
          </p:nvPr>
        </p:nvSpPr>
        <p:spPr/>
        <p:txBody>
          <a:bodyPr/>
          <a:lstStyle/>
          <a:p>
            <a:pPr rtl="0">
              <a:spcBef>
                <a:spcPts val="0"/>
              </a:spcBef>
              <a:spcAft>
                <a:spcPts val="0"/>
              </a:spcAft>
            </a:pPr>
            <a:r>
              <a:rPr lang="en-GB" sz="1100" b="0" i="0" u="none" strike="noStrike" dirty="0">
                <a:solidFill>
                  <a:srgbClr val="000000"/>
                </a:solidFill>
                <a:effectLst/>
                <a:latin typeface="Roboto" panose="02000000000000000000" pitchFamily="2" charset="0"/>
              </a:rPr>
              <a:t>Careful who you ally with and what you agree on </a:t>
            </a:r>
            <a:endParaRPr lang="en-GB" sz="1100" b="0" dirty="0">
              <a:effectLst/>
            </a:endParaRPr>
          </a:p>
          <a:p>
            <a:pPr rtl="0">
              <a:spcBef>
                <a:spcPts val="0"/>
              </a:spcBef>
              <a:spcAft>
                <a:spcPts val="0"/>
              </a:spcAft>
            </a:pPr>
            <a:r>
              <a:rPr lang="en-GB" sz="1100" b="0" i="0" u="none" strike="noStrike" dirty="0">
                <a:solidFill>
                  <a:srgbClr val="000000"/>
                </a:solidFill>
                <a:effectLst/>
                <a:latin typeface="Roboto" panose="02000000000000000000" pitchFamily="2" charset="0"/>
              </a:rPr>
              <a:t>e.g. gossip, complaint</a:t>
            </a:r>
            <a:endParaRPr lang="en-GB" sz="1100" b="0" dirty="0">
              <a:effectLst/>
            </a:endParaRPr>
          </a:p>
          <a:p>
            <a:br>
              <a:rPr lang="en-GB" sz="2800" dirty="0"/>
            </a:br>
            <a:endParaRPr lang="en-GB" sz="1800" b="0" i="0" u="none" strike="noStrike" dirty="0">
              <a:solidFill>
                <a:srgbClr val="000000"/>
              </a:solidFill>
              <a:effectLst/>
              <a:latin typeface="Calibri" panose="020F0502020204030204" pitchFamily="34" charset="0"/>
            </a:endParaRPr>
          </a:p>
        </p:txBody>
      </p:sp>
      <p:sp>
        <p:nvSpPr>
          <p:cNvPr id="4" name="Slide Number Placeholder 3">
            <a:extLst>
              <a:ext uri="{FF2B5EF4-FFF2-40B4-BE49-F238E27FC236}">
                <a16:creationId xmlns:a16="http://schemas.microsoft.com/office/drawing/2014/main" id="{7351AB6F-14DC-2004-5F45-E7312B3BB15C}"/>
              </a:ext>
            </a:extLst>
          </p:cNvPr>
          <p:cNvSpPr>
            <a:spLocks noGrp="1"/>
          </p:cNvSpPr>
          <p:nvPr>
            <p:ph type="sldNum" sz="quarter" idx="5"/>
          </p:nvPr>
        </p:nvSpPr>
        <p:spPr/>
        <p:txBody>
          <a:bodyPr/>
          <a:lstStyle/>
          <a:p>
            <a:fld id="{E5A103C7-A3AB-456A-92E2-2F9339F8EE35}" type="slidenum">
              <a:rPr lang="en-GB" smtClean="0"/>
              <a:t>16</a:t>
            </a:fld>
            <a:endParaRPr lang="en-GB"/>
          </a:p>
        </p:txBody>
      </p:sp>
    </p:spTree>
    <p:extLst>
      <p:ext uri="{BB962C8B-B14F-4D97-AF65-F5344CB8AC3E}">
        <p14:creationId xmlns:p14="http://schemas.microsoft.com/office/powerpoint/2010/main" val="793450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5064A-52E8-337D-034A-E7EC94B179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7D1463-0FDA-6DD4-D0CF-597413CCFD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9B7421-52C7-F962-2861-3B09E4468B63}"/>
              </a:ext>
            </a:extLst>
          </p:cNvPr>
          <p:cNvSpPr>
            <a:spLocks noGrp="1"/>
          </p:cNvSpPr>
          <p:nvPr>
            <p:ph type="body" idx="1"/>
          </p:nvPr>
        </p:nvSpPr>
        <p:spPr/>
        <p:txBody>
          <a:bodyPr/>
          <a:lstStyle/>
          <a:p>
            <a:r>
              <a:rPr lang="en-GB" sz="1100" dirty="0"/>
              <a:t>Then a bizarre scene follow – we aren’t gong to spend a long time on this part but so we can address what might be an elephant in the room</a:t>
            </a:r>
          </a:p>
          <a:p>
            <a:endParaRPr lang="en-GB" sz="1100" dirty="0"/>
          </a:p>
          <a:p>
            <a:pPr rtl="0">
              <a:spcBef>
                <a:spcPts val="0"/>
              </a:spcBef>
              <a:spcAft>
                <a:spcPts val="0"/>
              </a:spcAft>
            </a:pPr>
            <a:r>
              <a:rPr lang="en-GB" sz="1100" b="0" i="1" u="none" strike="noStrike" dirty="0">
                <a:solidFill>
                  <a:srgbClr val="000000"/>
                </a:solidFill>
                <a:effectLst/>
                <a:latin typeface="Roboto" panose="02000000000000000000" pitchFamily="2" charset="0"/>
              </a:rPr>
              <a:t>Who will entice Ahab</a:t>
            </a:r>
            <a:endParaRPr lang="en-GB" sz="1100" b="0" dirty="0">
              <a:effectLst/>
            </a:endParaRPr>
          </a:p>
          <a:p>
            <a:pPr rtl="0">
              <a:spcBef>
                <a:spcPts val="0"/>
              </a:spcBef>
              <a:spcAft>
                <a:spcPts val="0"/>
              </a:spcAft>
            </a:pPr>
            <a:br>
              <a:rPr lang="en-GB" sz="1100" b="0" dirty="0">
                <a:effectLst/>
              </a:rPr>
            </a:br>
            <a:r>
              <a:rPr lang="en-GB" sz="1100" b="0" i="0" u="none" strike="noStrike" dirty="0">
                <a:solidFill>
                  <a:srgbClr val="000000"/>
                </a:solidFill>
                <a:effectLst/>
                <a:latin typeface="Roboto" panose="02000000000000000000" pitchFamily="2" charset="0"/>
              </a:rPr>
              <a:t>entice, seduce, persuade - open up a path to destruction </a:t>
            </a:r>
            <a:endParaRPr lang="en-GB" sz="1100" b="0" dirty="0">
              <a:effectLst/>
            </a:endParaRPr>
          </a:p>
          <a:p>
            <a:pPr rtl="0">
              <a:spcBef>
                <a:spcPts val="0"/>
              </a:spcBef>
              <a:spcAft>
                <a:spcPts val="0"/>
              </a:spcAft>
            </a:pPr>
            <a:r>
              <a:rPr lang="en-GB" sz="1100" b="0" i="0" u="none" strike="noStrike" dirty="0">
                <a:solidFill>
                  <a:srgbClr val="000000"/>
                </a:solidFill>
                <a:effectLst/>
                <a:latin typeface="Roboto" panose="02000000000000000000" pitchFamily="2" charset="0"/>
              </a:rPr>
              <a:t>Rom 1:24 God gave them over in the sinful desires</a:t>
            </a:r>
            <a:endParaRPr lang="en-GB" sz="1100" b="0" dirty="0">
              <a:effectLst/>
            </a:endParaRPr>
          </a:p>
          <a:p>
            <a:pPr rtl="0">
              <a:spcBef>
                <a:spcPts val="0"/>
              </a:spcBef>
              <a:spcAft>
                <a:spcPts val="0"/>
              </a:spcAft>
            </a:pPr>
            <a:r>
              <a:rPr lang="en-GB" sz="1100" b="0" i="0" u="none" strike="noStrike" dirty="0">
                <a:solidFill>
                  <a:srgbClr val="000000"/>
                </a:solidFill>
                <a:effectLst/>
                <a:latin typeface="Roboto" panose="02000000000000000000" pitchFamily="2" charset="0"/>
              </a:rPr>
              <a:t>God unlocked the gate that was there for their protection and they burst through to embrace the destruction that comes from their own desires </a:t>
            </a:r>
            <a:endParaRPr lang="en-GB" sz="1100" b="0" dirty="0">
              <a:effectLst/>
            </a:endParaRPr>
          </a:p>
          <a:p>
            <a:pPr rtl="0">
              <a:spcBef>
                <a:spcPts val="0"/>
              </a:spcBef>
              <a:spcAft>
                <a:spcPts val="0"/>
              </a:spcAft>
            </a:pPr>
            <a:br>
              <a:rPr lang="en-GB" sz="1100" b="0" dirty="0">
                <a:effectLst/>
              </a:rPr>
            </a:br>
            <a:r>
              <a:rPr lang="en-GB" sz="1100" b="0" i="1" u="none" strike="noStrike" cap="small" dirty="0">
                <a:solidFill>
                  <a:srgbClr val="000000"/>
                </a:solidFill>
                <a:effectLst/>
                <a:latin typeface="Roboto" panose="02000000000000000000" pitchFamily="2" charset="0"/>
              </a:rPr>
              <a:t>Lord</a:t>
            </a:r>
            <a:r>
              <a:rPr lang="en-GB" sz="1100" b="0" i="1" u="none" strike="noStrike" dirty="0">
                <a:solidFill>
                  <a:srgbClr val="000000"/>
                </a:solidFill>
                <a:effectLst/>
                <a:latin typeface="Roboto" panose="02000000000000000000" pitchFamily="2" charset="0"/>
              </a:rPr>
              <a:t> has put a deceiving spirit</a:t>
            </a:r>
            <a:endParaRPr lang="en-GB" sz="1100" b="0" dirty="0">
              <a:effectLst/>
            </a:endParaRPr>
          </a:p>
          <a:p>
            <a:pPr rtl="0">
              <a:spcBef>
                <a:spcPts val="0"/>
              </a:spcBef>
              <a:spcAft>
                <a:spcPts val="0"/>
              </a:spcAft>
            </a:pPr>
            <a:br>
              <a:rPr lang="en-GB" sz="1100" b="0" dirty="0">
                <a:effectLst/>
              </a:rPr>
            </a:br>
            <a:r>
              <a:rPr lang="en-GB" sz="1100" b="0" i="0" u="none" strike="noStrike" dirty="0">
                <a:solidFill>
                  <a:srgbClr val="000000"/>
                </a:solidFill>
                <a:effectLst/>
                <a:latin typeface="Roboto" panose="02000000000000000000" pitchFamily="2" charset="0"/>
              </a:rPr>
              <a:t>Is this a trap?</a:t>
            </a:r>
            <a:endParaRPr lang="en-GB" sz="1100" b="0" dirty="0">
              <a:effectLst/>
            </a:endParaRPr>
          </a:p>
          <a:p>
            <a:pPr rtl="0">
              <a:spcBef>
                <a:spcPts val="0"/>
              </a:spcBef>
              <a:spcAft>
                <a:spcPts val="0"/>
              </a:spcAft>
            </a:pPr>
            <a:r>
              <a:rPr lang="en-GB" sz="1100" b="0" i="0" u="none" strike="noStrike" dirty="0">
                <a:solidFill>
                  <a:srgbClr val="000000"/>
                </a:solidFill>
                <a:effectLst/>
                <a:latin typeface="Roboto" panose="02000000000000000000" pitchFamily="2" charset="0"/>
              </a:rPr>
              <a:t>But surely if God wanted to deceive He could do it more successfully than this meagre attempt! </a:t>
            </a:r>
            <a:endParaRPr lang="en-GB" sz="1100" b="0" dirty="0">
              <a:effectLst/>
            </a:endParaRPr>
          </a:p>
          <a:p>
            <a:br>
              <a:rPr lang="en-GB" sz="1100" dirty="0"/>
            </a:br>
            <a:r>
              <a:rPr lang="en-GB" sz="1100" dirty="0"/>
              <a:t>Left with no excuse </a:t>
            </a:r>
          </a:p>
        </p:txBody>
      </p:sp>
      <p:sp>
        <p:nvSpPr>
          <p:cNvPr id="4" name="Slide Number Placeholder 3">
            <a:extLst>
              <a:ext uri="{FF2B5EF4-FFF2-40B4-BE49-F238E27FC236}">
                <a16:creationId xmlns:a16="http://schemas.microsoft.com/office/drawing/2014/main" id="{6F4E0331-CE06-514F-BB7D-8C20FECEABBD}"/>
              </a:ext>
            </a:extLst>
          </p:cNvPr>
          <p:cNvSpPr>
            <a:spLocks noGrp="1"/>
          </p:cNvSpPr>
          <p:nvPr>
            <p:ph type="sldNum" sz="quarter" idx="5"/>
          </p:nvPr>
        </p:nvSpPr>
        <p:spPr/>
        <p:txBody>
          <a:bodyPr/>
          <a:lstStyle/>
          <a:p>
            <a:fld id="{E5A103C7-A3AB-456A-92E2-2F9339F8EE35}" type="slidenum">
              <a:rPr lang="en-GB" smtClean="0"/>
              <a:t>17</a:t>
            </a:fld>
            <a:endParaRPr lang="en-GB"/>
          </a:p>
        </p:txBody>
      </p:sp>
    </p:spTree>
    <p:extLst>
      <p:ext uri="{BB962C8B-B14F-4D97-AF65-F5344CB8AC3E}">
        <p14:creationId xmlns:p14="http://schemas.microsoft.com/office/powerpoint/2010/main" val="2736553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don’t hear because you aren’t prepared to ACT on what you hear</a:t>
            </a:r>
          </a:p>
        </p:txBody>
      </p:sp>
      <p:sp>
        <p:nvSpPr>
          <p:cNvPr id="4" name="Slide Number Placeholder 3"/>
          <p:cNvSpPr>
            <a:spLocks noGrp="1"/>
          </p:cNvSpPr>
          <p:nvPr>
            <p:ph type="sldNum" sz="quarter" idx="5"/>
          </p:nvPr>
        </p:nvSpPr>
        <p:spPr/>
        <p:txBody>
          <a:bodyPr/>
          <a:lstStyle/>
          <a:p>
            <a:fld id="{E5A103C7-A3AB-456A-92E2-2F9339F8EE35}" type="slidenum">
              <a:rPr lang="en-GB" smtClean="0"/>
              <a:t>18</a:t>
            </a:fld>
            <a:endParaRPr lang="en-GB"/>
          </a:p>
        </p:txBody>
      </p:sp>
    </p:spTree>
    <p:extLst>
      <p:ext uri="{BB962C8B-B14F-4D97-AF65-F5344CB8AC3E}">
        <p14:creationId xmlns:p14="http://schemas.microsoft.com/office/powerpoint/2010/main" val="1505208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don’t hear because you aren’t prepared to ACT on what you hear</a:t>
            </a:r>
          </a:p>
        </p:txBody>
      </p:sp>
      <p:sp>
        <p:nvSpPr>
          <p:cNvPr id="4" name="Slide Number Placeholder 3"/>
          <p:cNvSpPr>
            <a:spLocks noGrp="1"/>
          </p:cNvSpPr>
          <p:nvPr>
            <p:ph type="sldNum" sz="quarter" idx="5"/>
          </p:nvPr>
        </p:nvSpPr>
        <p:spPr/>
        <p:txBody>
          <a:bodyPr/>
          <a:lstStyle/>
          <a:p>
            <a:fld id="{E5A103C7-A3AB-456A-92E2-2F9339F8EE35}" type="slidenum">
              <a:rPr lang="en-GB" smtClean="0"/>
              <a:t>19</a:t>
            </a:fld>
            <a:endParaRPr lang="en-GB"/>
          </a:p>
        </p:txBody>
      </p:sp>
    </p:spTree>
    <p:extLst>
      <p:ext uri="{BB962C8B-B14F-4D97-AF65-F5344CB8AC3E}">
        <p14:creationId xmlns:p14="http://schemas.microsoft.com/office/powerpoint/2010/main" val="13297478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effectLst/>
                <a:latin typeface="Aptos" panose="020B0004020202020204" pitchFamily="34" charset="0"/>
                <a:ea typeface="Aptos" panose="020B0004020202020204" pitchFamily="34" charset="0"/>
                <a:cs typeface="Times New Roman" panose="02020603050405020304" pitchFamily="18" charset="0"/>
              </a:rPr>
              <a:t>A – not bothered about enquiring (it was only because J suggests that they enquire, it wasn’t in Ahab’s heart, and then he was reluctant to enquire of M)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J – enquires but don’t act according to what he hears (pushes through until hears the word of God i.e. battle will end in disaster, but still goes ahead anyway)</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M – hears and acts (says what God tells him to say even though he knows it could have negative consequences). Refuses to go with the majority </a:t>
            </a: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When He says “jump”, I say “how high” on the way up</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I exist for His glory – He is Lord and I have come to realise this and therefore my life about serving Him</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God doesn’t exist to fulfil my life, but I live for Him </a:t>
            </a:r>
          </a:p>
          <a:p>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20</a:t>
            </a:fld>
            <a:endParaRPr lang="en-GB"/>
          </a:p>
        </p:txBody>
      </p:sp>
    </p:spTree>
    <p:extLst>
      <p:ext uri="{BB962C8B-B14F-4D97-AF65-F5344CB8AC3E}">
        <p14:creationId xmlns:p14="http://schemas.microsoft.com/office/powerpoint/2010/main" val="4208862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404D1-F654-6CEF-E093-EEE5CF70D7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69882-B281-788F-6D71-94C80EF493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AF9C69-F84F-32DB-2E34-7B5601A7AC59}"/>
              </a:ext>
            </a:extLst>
          </p:cNvPr>
          <p:cNvSpPr>
            <a:spLocks noGrp="1"/>
          </p:cNvSpPr>
          <p:nvPr>
            <p:ph type="body" idx="1"/>
          </p:nvPr>
        </p:nvSpPr>
        <p:spPr/>
        <p:txBody>
          <a:bodyPr/>
          <a:lstStyle/>
          <a:p>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endParaRPr lang="en-GB" dirty="0"/>
          </a:p>
        </p:txBody>
      </p:sp>
      <p:sp>
        <p:nvSpPr>
          <p:cNvPr id="4" name="Slide Number Placeholder 3">
            <a:extLst>
              <a:ext uri="{FF2B5EF4-FFF2-40B4-BE49-F238E27FC236}">
                <a16:creationId xmlns:a16="http://schemas.microsoft.com/office/drawing/2014/main" id="{4730A369-BDD5-A77A-4808-9FE4548762CB}"/>
              </a:ext>
            </a:extLst>
          </p:cNvPr>
          <p:cNvSpPr>
            <a:spLocks noGrp="1"/>
          </p:cNvSpPr>
          <p:nvPr>
            <p:ph type="sldNum" sz="quarter" idx="5"/>
          </p:nvPr>
        </p:nvSpPr>
        <p:spPr/>
        <p:txBody>
          <a:bodyPr/>
          <a:lstStyle/>
          <a:p>
            <a:fld id="{E5A103C7-A3AB-456A-92E2-2F9339F8EE35}" type="slidenum">
              <a:rPr lang="en-GB" smtClean="0"/>
              <a:t>21</a:t>
            </a:fld>
            <a:endParaRPr lang="en-GB"/>
          </a:p>
        </p:txBody>
      </p:sp>
    </p:spTree>
    <p:extLst>
      <p:ext uri="{BB962C8B-B14F-4D97-AF65-F5344CB8AC3E}">
        <p14:creationId xmlns:p14="http://schemas.microsoft.com/office/powerpoint/2010/main" val="2645977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F56A1-63BF-E3E0-9FD4-4D5F4CD52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41DC16-B47A-D90F-52D8-F9242A4625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4E9850-76D5-FB1E-481F-DEF5E1AC463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Decision tree – how many decisions have we made before we enquire?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a:extLst>
              <a:ext uri="{FF2B5EF4-FFF2-40B4-BE49-F238E27FC236}">
                <a16:creationId xmlns:a16="http://schemas.microsoft.com/office/drawing/2014/main" id="{E8A50C32-5BD2-424F-E9F8-CDC2817A8E72}"/>
              </a:ext>
            </a:extLst>
          </p:cNvPr>
          <p:cNvSpPr>
            <a:spLocks noGrp="1"/>
          </p:cNvSpPr>
          <p:nvPr>
            <p:ph type="sldNum" sz="quarter" idx="5"/>
          </p:nvPr>
        </p:nvSpPr>
        <p:spPr/>
        <p:txBody>
          <a:bodyPr/>
          <a:lstStyle/>
          <a:p>
            <a:fld id="{E5A103C7-A3AB-456A-92E2-2F9339F8EE35}" type="slidenum">
              <a:rPr lang="en-GB" smtClean="0"/>
              <a:t>22</a:t>
            </a:fld>
            <a:endParaRPr lang="en-GB"/>
          </a:p>
        </p:txBody>
      </p:sp>
    </p:spTree>
    <p:extLst>
      <p:ext uri="{BB962C8B-B14F-4D97-AF65-F5344CB8AC3E}">
        <p14:creationId xmlns:p14="http://schemas.microsoft.com/office/powerpoint/2010/main" val="8712940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70B98-233D-16A0-2EBE-E010573A9D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018E41-0104-D11F-8311-D0AADB9E17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9E552A-BC72-5116-18B3-9001BF160779}"/>
              </a:ext>
            </a:extLst>
          </p:cNvPr>
          <p:cNvSpPr>
            <a:spLocks noGrp="1"/>
          </p:cNvSpPr>
          <p:nvPr>
            <p:ph type="body" idx="1"/>
          </p:nvPr>
        </p:nvSpPr>
        <p:spPr/>
        <p:txBody>
          <a:bodyPr/>
          <a:lstStyle/>
          <a:p>
            <a:r>
              <a:rPr lang="en-GB" sz="1000" kern="100" dirty="0">
                <a:effectLst/>
                <a:latin typeface="Aptos" panose="020B0004020202020204" pitchFamily="34" charset="0"/>
                <a:ea typeface="Aptos" panose="020B0004020202020204" pitchFamily="34" charset="0"/>
                <a:cs typeface="Times New Roman" panose="02020603050405020304" pitchFamily="18" charset="0"/>
              </a:rPr>
              <a:t>Do you really want to know what God wants?...</a:t>
            </a:r>
          </a:p>
          <a:p>
            <a:r>
              <a:rPr lang="en-GB" sz="10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000" kern="100" dirty="0">
                <a:effectLst/>
                <a:latin typeface="Aptos" panose="020B0004020202020204" pitchFamily="34" charset="0"/>
                <a:ea typeface="Aptos" panose="020B0004020202020204" pitchFamily="34" charset="0"/>
                <a:cs typeface="Times New Roman" panose="02020603050405020304" pitchFamily="18" charset="0"/>
              </a:rPr>
              <a:t>How might I be double minded when I enquire?</a:t>
            </a:r>
          </a:p>
          <a:p>
            <a:pPr marL="342900" lvl="0" indent="-342900">
              <a:buFont typeface="Aptos" panose="020B0004020202020204" pitchFamily="34" charset="0"/>
              <a:buChar char="-"/>
            </a:pPr>
            <a:r>
              <a:rPr lang="en-GB" sz="1000" kern="100" dirty="0">
                <a:effectLst/>
                <a:latin typeface="Aptos" panose="020B0004020202020204" pitchFamily="34" charset="0"/>
                <a:ea typeface="Aptos" panose="020B0004020202020204" pitchFamily="34" charset="0"/>
                <a:cs typeface="Times New Roman" panose="02020603050405020304" pitchFamily="18" charset="0"/>
              </a:rPr>
              <a:t>I’ve already made my decision and just want God to rubber stamp  </a:t>
            </a:r>
          </a:p>
          <a:p>
            <a:pPr marL="342900" lvl="0" indent="-342900">
              <a:buFont typeface="Symbol" panose="05050102010706020507" pitchFamily="18" charset="2"/>
              <a:buChar char=""/>
            </a:pPr>
            <a:r>
              <a:rPr lang="en-GB" sz="1000" kern="100" dirty="0">
                <a:effectLst/>
                <a:latin typeface="Aptos" panose="020B0004020202020204" pitchFamily="34" charset="0"/>
                <a:ea typeface="Aptos" panose="020B0004020202020204" pitchFamily="34" charset="0"/>
                <a:cs typeface="Times New Roman" panose="02020603050405020304" pitchFamily="18" charset="0"/>
              </a:rPr>
              <a:t>1</a:t>
            </a:r>
            <a:r>
              <a:rPr lang="en-GB" sz="1000" kern="100" baseline="30000" dirty="0">
                <a:effectLst/>
                <a:latin typeface="Aptos" panose="020B0004020202020204" pitchFamily="34" charset="0"/>
                <a:ea typeface="Aptos" panose="020B0004020202020204" pitchFamily="34" charset="0"/>
                <a:cs typeface="Times New Roman" panose="02020603050405020304" pitchFamily="18" charset="0"/>
              </a:rPr>
              <a:t>st</a:t>
            </a:r>
            <a:r>
              <a:rPr lang="en-GB" sz="1000" kern="100" dirty="0">
                <a:effectLst/>
                <a:latin typeface="Aptos" panose="020B0004020202020204" pitchFamily="34" charset="0"/>
                <a:ea typeface="Aptos" panose="020B0004020202020204" pitchFamily="34" charset="0"/>
                <a:cs typeface="Times New Roman" panose="02020603050405020304" pitchFamily="18" charset="0"/>
              </a:rPr>
              <a:t> mind = appear to want God’s opinion. </a:t>
            </a:r>
          </a:p>
          <a:p>
            <a:pPr marL="342900" lvl="0" indent="-342900">
              <a:buFont typeface="Symbol" panose="05050102010706020507" pitchFamily="18" charset="2"/>
              <a:buChar char=""/>
            </a:pPr>
            <a:r>
              <a:rPr lang="en-GB" sz="1000" kern="100" dirty="0">
                <a:effectLst/>
                <a:latin typeface="Aptos" panose="020B0004020202020204" pitchFamily="34" charset="0"/>
                <a:ea typeface="Aptos" panose="020B0004020202020204" pitchFamily="34" charset="0"/>
                <a:cs typeface="Times New Roman" panose="02020603050405020304" pitchFamily="18" charset="0"/>
              </a:rPr>
              <a:t>2</a:t>
            </a:r>
            <a:r>
              <a:rPr lang="en-GB" sz="1000" kern="100" baseline="30000" dirty="0">
                <a:effectLst/>
                <a:latin typeface="Aptos" panose="020B0004020202020204" pitchFamily="34" charset="0"/>
                <a:ea typeface="Aptos" panose="020B0004020202020204" pitchFamily="34" charset="0"/>
                <a:cs typeface="Times New Roman" panose="02020603050405020304" pitchFamily="18" charset="0"/>
              </a:rPr>
              <a:t>nd</a:t>
            </a:r>
            <a:r>
              <a:rPr lang="en-GB" sz="1000" kern="100" dirty="0">
                <a:effectLst/>
                <a:latin typeface="Aptos" panose="020B0004020202020204" pitchFamily="34" charset="0"/>
                <a:ea typeface="Aptos" panose="020B0004020202020204" pitchFamily="34" charset="0"/>
                <a:cs typeface="Times New Roman" panose="02020603050405020304" pitchFamily="18" charset="0"/>
              </a:rPr>
              <a:t> mind = only want His opinion if it matches my own </a:t>
            </a:r>
          </a:p>
          <a:p>
            <a:pPr marL="342900" lvl="0" indent="-342900">
              <a:buFont typeface="Aptos" panose="020B0004020202020204" pitchFamily="34" charset="0"/>
              <a:buChar char="-"/>
            </a:pPr>
            <a:r>
              <a:rPr lang="en-GB" sz="1000" kern="100" dirty="0">
                <a:effectLst/>
                <a:latin typeface="Aptos" panose="020B0004020202020204" pitchFamily="34" charset="0"/>
                <a:ea typeface="Aptos" panose="020B0004020202020204" pitchFamily="34" charset="0"/>
                <a:cs typeface="Times New Roman" panose="02020603050405020304" pitchFamily="18" charset="0"/>
              </a:rPr>
              <a:t>Claim to want to hear God but then avoid those who might tell me something I don’t want to hear, choose to perceive them as against me</a:t>
            </a:r>
          </a:p>
          <a:p>
            <a:r>
              <a:rPr lang="en-GB" sz="1000" dirty="0">
                <a:effectLst/>
                <a:latin typeface="Aptos" panose="020B0004020202020204" pitchFamily="34" charset="0"/>
                <a:ea typeface="Aptos" panose="020B0004020202020204" pitchFamily="34" charset="0"/>
                <a:cs typeface="Times New Roman" panose="02020603050405020304" pitchFamily="18" charset="0"/>
              </a:rPr>
              <a:t>Ahab re: M and Elijah </a:t>
            </a:r>
            <a:endParaRPr lang="en-GB" sz="1000" dirty="0"/>
          </a:p>
        </p:txBody>
      </p:sp>
      <p:sp>
        <p:nvSpPr>
          <p:cNvPr id="4" name="Slide Number Placeholder 3">
            <a:extLst>
              <a:ext uri="{FF2B5EF4-FFF2-40B4-BE49-F238E27FC236}">
                <a16:creationId xmlns:a16="http://schemas.microsoft.com/office/drawing/2014/main" id="{318E91B0-6AAF-5180-C0F9-D6C8D929D1CA}"/>
              </a:ext>
            </a:extLst>
          </p:cNvPr>
          <p:cNvSpPr>
            <a:spLocks noGrp="1"/>
          </p:cNvSpPr>
          <p:nvPr>
            <p:ph type="sldNum" sz="quarter" idx="5"/>
          </p:nvPr>
        </p:nvSpPr>
        <p:spPr/>
        <p:txBody>
          <a:bodyPr/>
          <a:lstStyle/>
          <a:p>
            <a:fld id="{E5A103C7-A3AB-456A-92E2-2F9339F8EE35}" type="slidenum">
              <a:rPr lang="en-GB" smtClean="0"/>
              <a:t>23</a:t>
            </a:fld>
            <a:endParaRPr lang="en-GB"/>
          </a:p>
        </p:txBody>
      </p:sp>
    </p:spTree>
    <p:extLst>
      <p:ext uri="{BB962C8B-B14F-4D97-AF65-F5344CB8AC3E}">
        <p14:creationId xmlns:p14="http://schemas.microsoft.com/office/powerpoint/2010/main" val="2343120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B387C-609E-15B6-946C-A9EA963FE0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9B1DFF-3BD7-6E12-18DB-1E7A38E67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58DE48-5EDF-56A9-6DFF-E870BF2AFE3A}"/>
              </a:ext>
            </a:extLst>
          </p:cNvPr>
          <p:cNvSpPr>
            <a:spLocks noGrp="1"/>
          </p:cNvSpPr>
          <p:nvPr>
            <p:ph type="body" idx="1"/>
          </p:nvPr>
        </p:nvSpPr>
        <p:spPr/>
        <p:txBody>
          <a:bodyPr/>
          <a:lstStyle/>
          <a:p>
            <a:r>
              <a:rPr lang="en-GB" sz="1100" kern="100" dirty="0">
                <a:effectLst/>
                <a:latin typeface="Aptos" panose="020B0004020202020204" pitchFamily="34" charset="0"/>
                <a:ea typeface="Aptos" panose="020B0004020202020204" pitchFamily="34" charset="0"/>
                <a:cs typeface="Times New Roman" panose="02020603050405020304" pitchFamily="18" charset="0"/>
              </a:rPr>
              <a:t>The divine coin toss</a:t>
            </a:r>
          </a:p>
          <a:p>
            <a:pPr marL="342900" lvl="0" indent="-342900">
              <a:buFont typeface="Symbol" panose="05050102010706020507" pitchFamily="18"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Do I set out the yes/no question and ask Him to pick one</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I’m talking to Him but He isn’t talking to me</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What are you saying to Him?</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Which </a:t>
            </a:r>
            <a:r>
              <a:rPr lang="en-GB" sz="1100" kern="100" dirty="0" err="1">
                <a:effectLst/>
                <a:latin typeface="Aptos" panose="020B0004020202020204" pitchFamily="34" charset="0"/>
                <a:ea typeface="Aptos" panose="020B0004020202020204" pitchFamily="34" charset="0"/>
                <a:cs typeface="Times New Roman" panose="02020603050405020304" pitchFamily="18" charset="0"/>
              </a:rPr>
              <a:t>uni</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should I go to?</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Perhaps He has something else He wants to talk to you about? </a:t>
            </a:r>
          </a:p>
          <a:p>
            <a:pPr marL="342900" lvl="0" indent="-342900">
              <a:buFont typeface="Symbol" panose="05050102010706020507" pitchFamily="18"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Do I let Him set the agenda</a:t>
            </a:r>
          </a:p>
          <a:p>
            <a:pPr marL="342900" lvl="0" indent="-342900">
              <a:buFont typeface="Symbol" panose="05050102010706020507" pitchFamily="18"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Illustration in discovering His will</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CSI conquering a crime scene – keep emotions out of it, unmoved by findings</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Boy walking across the mall to ask out the girl he likes – findings has immediate impact on him </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Seeking </a:t>
            </a:r>
            <a:r>
              <a:rPr lang="en-GB" sz="1100" b="1" kern="100" dirty="0">
                <a:effectLst/>
                <a:latin typeface="Aptos" panose="020B0004020202020204" pitchFamily="34" charset="0"/>
                <a:ea typeface="Aptos" panose="020B0004020202020204" pitchFamily="34" charset="0"/>
                <a:cs typeface="Times New Roman" panose="02020603050405020304" pitchFamily="18" charset="0"/>
              </a:rPr>
              <a:t>RELATIONSHIP</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not an answer</a:t>
            </a:r>
          </a:p>
          <a:p>
            <a:pPr marL="342900" lvl="0" indent="-342900">
              <a:buFont typeface="Symbol" panose="05050102010706020507" pitchFamily="18"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He might not choose to speak on your Matter, in your Moment, or via your Method – take your restrictions off Him – Let God, be God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Do I really want to know what He thinks? It might require me to change! Is He really Lord?</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4" name="Slide Number Placeholder 3">
            <a:extLst>
              <a:ext uri="{FF2B5EF4-FFF2-40B4-BE49-F238E27FC236}">
                <a16:creationId xmlns:a16="http://schemas.microsoft.com/office/drawing/2014/main" id="{5235B432-27C1-EC42-2058-9F50DD9F699E}"/>
              </a:ext>
            </a:extLst>
          </p:cNvPr>
          <p:cNvSpPr>
            <a:spLocks noGrp="1"/>
          </p:cNvSpPr>
          <p:nvPr>
            <p:ph type="sldNum" sz="quarter" idx="5"/>
          </p:nvPr>
        </p:nvSpPr>
        <p:spPr/>
        <p:txBody>
          <a:bodyPr/>
          <a:lstStyle/>
          <a:p>
            <a:fld id="{E5A103C7-A3AB-456A-92E2-2F9339F8EE35}" type="slidenum">
              <a:rPr lang="en-GB" smtClean="0"/>
              <a:t>24</a:t>
            </a:fld>
            <a:endParaRPr lang="en-GB"/>
          </a:p>
        </p:txBody>
      </p:sp>
    </p:spTree>
    <p:extLst>
      <p:ext uri="{BB962C8B-B14F-4D97-AF65-F5344CB8AC3E}">
        <p14:creationId xmlns:p14="http://schemas.microsoft.com/office/powerpoint/2010/main" val="241180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CC915-8F48-3A67-67AF-E0A52F443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7091CA-54F7-700D-1C0C-13933C77A3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071E98-0338-8ED2-89E7-D24FF0E8FB93}"/>
              </a:ext>
            </a:extLst>
          </p:cNvPr>
          <p:cNvSpPr>
            <a:spLocks noGrp="1"/>
          </p:cNvSpPr>
          <p:nvPr>
            <p:ph type="body" idx="1"/>
          </p:nvPr>
        </p:nvSpPr>
        <p:spPr/>
        <p:txBody>
          <a:bodyPr/>
          <a:lstStyle/>
          <a:p>
            <a:pPr marL="0" lvl="0" indent="0">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What does His ‘voice’ sound like?</a:t>
            </a:r>
          </a:p>
          <a:p>
            <a:endParaRPr lang="en-GB" sz="1100" dirty="0"/>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Assurance, confidence we can hear Him</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He loves you, you are His child and He wants a relationship!</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This is mysterious, scandalous, outlandish (that we, who sit here in this building in Dagenham, can speak with God of the universe) yet (if it is true that He has adopted us,) it is completely logical!</a:t>
            </a:r>
          </a:p>
          <a:p>
            <a:endParaRPr lang="en-GB" sz="1100" dirty="0"/>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He has more thoughts for you than there are grains of sand (Ps 139:17) </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“My sheep hear my voice, and I know them, and they follow me.” (John 10:27)</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God put His Holy Spirit in us who</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Guides &amp; speaks to us (John 16:13)</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Reminds what He has shown us previously (John 14:26)</a:t>
            </a:r>
          </a:p>
          <a:p>
            <a:endParaRPr lang="en-GB" dirty="0"/>
          </a:p>
        </p:txBody>
      </p:sp>
      <p:sp>
        <p:nvSpPr>
          <p:cNvPr id="4" name="Slide Number Placeholder 3">
            <a:extLst>
              <a:ext uri="{FF2B5EF4-FFF2-40B4-BE49-F238E27FC236}">
                <a16:creationId xmlns:a16="http://schemas.microsoft.com/office/drawing/2014/main" id="{76ECBE6A-0B86-04F5-1115-F101584B4E33}"/>
              </a:ext>
            </a:extLst>
          </p:cNvPr>
          <p:cNvSpPr>
            <a:spLocks noGrp="1"/>
          </p:cNvSpPr>
          <p:nvPr>
            <p:ph type="sldNum" sz="quarter" idx="5"/>
          </p:nvPr>
        </p:nvSpPr>
        <p:spPr/>
        <p:txBody>
          <a:bodyPr/>
          <a:lstStyle/>
          <a:p>
            <a:fld id="{E5A103C7-A3AB-456A-92E2-2F9339F8EE35}" type="slidenum">
              <a:rPr lang="en-GB" smtClean="0"/>
              <a:t>25</a:t>
            </a:fld>
            <a:endParaRPr lang="en-GB"/>
          </a:p>
        </p:txBody>
      </p:sp>
    </p:spTree>
    <p:extLst>
      <p:ext uri="{BB962C8B-B14F-4D97-AF65-F5344CB8AC3E}">
        <p14:creationId xmlns:p14="http://schemas.microsoft.com/office/powerpoint/2010/main" val="18046388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E1295-19FE-4A4F-6A17-62E7DC569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580F86-6C54-07AA-8D67-B925124D65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B99640-C46E-A044-58E2-F5D348E898FA}"/>
              </a:ext>
            </a:extLst>
          </p:cNvPr>
          <p:cNvSpPr>
            <a:spLocks noGrp="1"/>
          </p:cNvSpPr>
          <p:nvPr>
            <p:ph type="body" idx="1"/>
          </p:nvPr>
        </p:nvSpPr>
        <p:spPr/>
        <p:txBody>
          <a:bodyPr/>
          <a:lstStyle/>
          <a:p>
            <a:pPr marL="0" lvl="0" indent="0">
              <a:buFont typeface="Aptos" panose="020B0004020202020204" pitchFamily="34" charset="0"/>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God chooses different ways to communicate with different people</a:t>
            </a:r>
          </a:p>
          <a:p>
            <a:pPr marL="0" lvl="0" indent="0">
              <a:buFont typeface="Aptos" panose="020B0004020202020204" pitchFamily="34" charset="0"/>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Rachel Turner “catch God”</a:t>
            </a:r>
          </a:p>
          <a:p>
            <a:endParaRPr lang="en-GB" sz="1100" dirty="0"/>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Examples of deducing God’s will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Acts 16:6-10</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Paul and his companions </a:t>
            </a:r>
            <a:r>
              <a:rPr lang="en-GB" sz="1100" kern="100" dirty="0" err="1">
                <a:effectLst/>
                <a:latin typeface="Aptos" panose="020B0004020202020204" pitchFamily="34" charset="0"/>
                <a:ea typeface="Aptos" panose="020B0004020202020204" pitchFamily="34" charset="0"/>
                <a:cs typeface="Times New Roman" panose="02020603050405020304" pitchFamily="18" charset="0"/>
              </a:rPr>
              <a:t>traveled</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throughout the region of Phrygia and Galatia, having been </a:t>
            </a:r>
            <a:r>
              <a:rPr lang="en-GB" sz="11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kept by the Holy Spirit</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from preaching the word in the province of Asia. </a:t>
            </a:r>
            <a:r>
              <a:rPr lang="en-GB" sz="11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3"/>
              </a:rPr>
              <a:t>7</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When they came to the border of </a:t>
            </a:r>
            <a:r>
              <a:rPr lang="en-GB" sz="1100" kern="100" dirty="0" err="1">
                <a:effectLst/>
                <a:latin typeface="Aptos" panose="020B0004020202020204" pitchFamily="34" charset="0"/>
                <a:ea typeface="Aptos" panose="020B0004020202020204" pitchFamily="34" charset="0"/>
                <a:cs typeface="Times New Roman" panose="02020603050405020304" pitchFamily="18" charset="0"/>
              </a:rPr>
              <a:t>Mysia</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they tried to enter Bithynia, but the </a:t>
            </a:r>
            <a:r>
              <a:rPr lang="en-GB" sz="11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Spirit of Jesus would not allow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them to. </a:t>
            </a:r>
            <a:r>
              <a:rPr lang="en-GB" sz="11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4"/>
              </a:rPr>
              <a:t>8</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So they passed by </a:t>
            </a:r>
            <a:r>
              <a:rPr lang="en-GB" sz="1100" kern="100" dirty="0" err="1">
                <a:effectLst/>
                <a:latin typeface="Aptos" panose="020B0004020202020204" pitchFamily="34" charset="0"/>
                <a:ea typeface="Aptos" panose="020B0004020202020204" pitchFamily="34" charset="0"/>
                <a:cs typeface="Times New Roman" panose="02020603050405020304" pitchFamily="18" charset="0"/>
              </a:rPr>
              <a:t>Mysia</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and went down to Troas. </a:t>
            </a:r>
            <a:r>
              <a:rPr lang="en-GB" sz="11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5"/>
              </a:rPr>
              <a:t>9</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During the night Paul had a </a:t>
            </a:r>
            <a:r>
              <a:rPr lang="en-GB" sz="11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vision</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of a man of Macedonia standing and begging him, “Come over to Macedonia and help us.” </a:t>
            </a:r>
            <a:r>
              <a:rPr lang="en-GB" sz="11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6"/>
              </a:rPr>
              <a:t>10</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After Paul had seen the vision, we got ready at once to leave for Macedonia, </a:t>
            </a:r>
            <a:r>
              <a:rPr lang="en-GB" sz="11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concluding that God had called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us to preach the gospel to them.</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Proactive – pushing on the doors to see which one opens</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Trial and error method of discovering God’s will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Acts 15:28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It </a:t>
            </a:r>
            <a:r>
              <a:rPr lang="en-GB" sz="11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seemed</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good to the Holy Spirit and to </a:t>
            </a:r>
            <a:r>
              <a:rPr lang="en-GB" sz="11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us</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A settling in peace</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Col 3:15 Let the peace of Christ rule in your hearts…</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Sense of team</a:t>
            </a:r>
          </a:p>
          <a:p>
            <a:endParaRPr lang="en-GB" dirty="0"/>
          </a:p>
        </p:txBody>
      </p:sp>
      <p:sp>
        <p:nvSpPr>
          <p:cNvPr id="4" name="Slide Number Placeholder 3">
            <a:extLst>
              <a:ext uri="{FF2B5EF4-FFF2-40B4-BE49-F238E27FC236}">
                <a16:creationId xmlns:a16="http://schemas.microsoft.com/office/drawing/2014/main" id="{7A845240-4655-61C3-45E4-DFD9C26CE80C}"/>
              </a:ext>
            </a:extLst>
          </p:cNvPr>
          <p:cNvSpPr>
            <a:spLocks noGrp="1"/>
          </p:cNvSpPr>
          <p:nvPr>
            <p:ph type="sldNum" sz="quarter" idx="5"/>
          </p:nvPr>
        </p:nvSpPr>
        <p:spPr/>
        <p:txBody>
          <a:bodyPr/>
          <a:lstStyle/>
          <a:p>
            <a:fld id="{E5A103C7-A3AB-456A-92E2-2F9339F8EE35}" type="slidenum">
              <a:rPr lang="en-GB" smtClean="0"/>
              <a:t>26</a:t>
            </a:fld>
            <a:endParaRPr lang="en-GB"/>
          </a:p>
        </p:txBody>
      </p:sp>
    </p:spTree>
    <p:extLst>
      <p:ext uri="{BB962C8B-B14F-4D97-AF65-F5344CB8AC3E}">
        <p14:creationId xmlns:p14="http://schemas.microsoft.com/office/powerpoint/2010/main" val="4926470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0D5B1-AB59-FB8E-F298-6398003A6E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04DC0-9C9D-0FD7-94BE-2CD3299F53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9DE970-8806-12E2-6CC6-E0646E9AB47F}"/>
              </a:ext>
            </a:extLst>
          </p:cNvPr>
          <p:cNvSpPr>
            <a:spLocks noGrp="1"/>
          </p:cNvSpPr>
          <p:nvPr>
            <p:ph type="body" idx="1"/>
          </p:nvPr>
        </p:nvSpPr>
        <p:spPr/>
        <p:txBody>
          <a:bodyPr/>
          <a:lstStyle/>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1 Cor 13:9,12 - hear (prophecy) in part, don’t always have full picture – do the best we can. But know God loves us and guides us and works all things for good (Rom 8:28)</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E.g. J &amp; A discern what they are being told isn’t the word of God </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Hidden/unconfessed sin can hinder our hearing (Ps 66:18)</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Won’t contradict His word – Does this sound like something God would say? Does it match the bible and His nature (as revealed through scripture) </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Weigh it (1 Cor 14:29)</a:t>
            </a: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Even if someone tells you it is the word of God you still need to weigh</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See if it settles</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Seek counsel (Pro 15:22)</a:t>
            </a:r>
          </a:p>
          <a:p>
            <a:pPr marL="1143000" lvl="2" indent="-228600">
              <a:buFont typeface="Wingdings" panose="05000000000000000000" pitchFamily="2"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Sometimes bring something that is hard to hear – submission means work it through, looking to come to place of surrender to God (won’t just write off input). John Guido – submission to leader</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Doesn’t have to seem logical to us</a:t>
            </a:r>
          </a:p>
          <a:p>
            <a:pPr marL="342900" lvl="0" indent="-342900">
              <a:buFont typeface="Aptos" panose="020B0004020202020204" pitchFamily="34" charset="0"/>
              <a:buChar char="-"/>
            </a:pPr>
            <a:r>
              <a:rPr lang="en-GB" sz="1100" kern="100" dirty="0">
                <a:solidFill>
                  <a:srgbClr val="001320"/>
                </a:solidFill>
                <a:effectLst/>
                <a:latin typeface="Roboto" panose="02000000000000000000" pitchFamily="2" charset="0"/>
                <a:ea typeface="Aptos" panose="020B0004020202020204" pitchFamily="34" charset="0"/>
                <a:cs typeface="Times New Roman" panose="02020603050405020304" pitchFamily="18" charset="0"/>
              </a:rPr>
              <a:t>Peace, not threatened, not need to defend, Not afraid to face questions on what you’ve heard</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buFont typeface="Courier New" panose="02070309020205020404" pitchFamily="49" charset="0"/>
              <a:buChar char="o"/>
            </a:pPr>
            <a:r>
              <a:rPr lang="en-GB" sz="1100" kern="100" dirty="0">
                <a:solidFill>
                  <a:srgbClr val="001320"/>
                </a:solidFill>
                <a:effectLst/>
                <a:latin typeface="Roboto" panose="02000000000000000000" pitchFamily="2" charset="0"/>
                <a:ea typeface="Aptos" panose="020B0004020202020204" pitchFamily="34" charset="0"/>
                <a:cs typeface="Times New Roman" panose="02020603050405020304" pitchFamily="18" charset="0"/>
              </a:rPr>
              <a:t>Illustration – pouring ‘fact’s on floating ping pong ball – faith still bobs back up to the surface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a:extLst>
              <a:ext uri="{FF2B5EF4-FFF2-40B4-BE49-F238E27FC236}">
                <a16:creationId xmlns:a16="http://schemas.microsoft.com/office/drawing/2014/main" id="{F3797F31-26C4-8ED8-E563-4EA2CCDC8311}"/>
              </a:ext>
            </a:extLst>
          </p:cNvPr>
          <p:cNvSpPr>
            <a:spLocks noGrp="1"/>
          </p:cNvSpPr>
          <p:nvPr>
            <p:ph type="sldNum" sz="quarter" idx="5"/>
          </p:nvPr>
        </p:nvSpPr>
        <p:spPr/>
        <p:txBody>
          <a:bodyPr/>
          <a:lstStyle/>
          <a:p>
            <a:fld id="{E5A103C7-A3AB-456A-92E2-2F9339F8EE35}" type="slidenum">
              <a:rPr lang="en-GB" smtClean="0"/>
              <a:t>27</a:t>
            </a:fld>
            <a:endParaRPr lang="en-GB"/>
          </a:p>
        </p:txBody>
      </p:sp>
    </p:spTree>
    <p:extLst>
      <p:ext uri="{BB962C8B-B14F-4D97-AF65-F5344CB8AC3E}">
        <p14:creationId xmlns:p14="http://schemas.microsoft.com/office/powerpoint/2010/main" val="2446718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0D5B1-AB59-FB8E-F298-6398003A6E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04DC0-9C9D-0FD7-94BE-2CD3299F53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9DE970-8806-12E2-6CC6-E0646E9AB47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3797F31-26C4-8ED8-E563-4EA2CCDC8311}"/>
              </a:ext>
            </a:extLst>
          </p:cNvPr>
          <p:cNvSpPr>
            <a:spLocks noGrp="1"/>
          </p:cNvSpPr>
          <p:nvPr>
            <p:ph type="sldNum" sz="quarter" idx="5"/>
          </p:nvPr>
        </p:nvSpPr>
        <p:spPr/>
        <p:txBody>
          <a:bodyPr/>
          <a:lstStyle/>
          <a:p>
            <a:fld id="{E5A103C7-A3AB-456A-92E2-2F9339F8EE35}" type="slidenum">
              <a:rPr lang="en-GB" smtClean="0"/>
              <a:t>28</a:t>
            </a:fld>
            <a:endParaRPr lang="en-GB"/>
          </a:p>
        </p:txBody>
      </p:sp>
    </p:spTree>
    <p:extLst>
      <p:ext uri="{BB962C8B-B14F-4D97-AF65-F5344CB8AC3E}">
        <p14:creationId xmlns:p14="http://schemas.microsoft.com/office/powerpoint/2010/main" val="3963046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0D5B1-AB59-FB8E-F298-6398003A6E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04DC0-9C9D-0FD7-94BE-2CD3299F53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9DE970-8806-12E2-6CC6-E0646E9AB47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3797F31-26C4-8ED8-E563-4EA2CCDC8311}"/>
              </a:ext>
            </a:extLst>
          </p:cNvPr>
          <p:cNvSpPr>
            <a:spLocks noGrp="1"/>
          </p:cNvSpPr>
          <p:nvPr>
            <p:ph type="sldNum" sz="quarter" idx="5"/>
          </p:nvPr>
        </p:nvSpPr>
        <p:spPr/>
        <p:txBody>
          <a:bodyPr/>
          <a:lstStyle/>
          <a:p>
            <a:fld id="{E5A103C7-A3AB-456A-92E2-2F9339F8EE35}" type="slidenum">
              <a:rPr lang="en-GB" smtClean="0"/>
              <a:t>29</a:t>
            </a:fld>
            <a:endParaRPr lang="en-GB"/>
          </a:p>
        </p:txBody>
      </p:sp>
    </p:spTree>
    <p:extLst>
      <p:ext uri="{BB962C8B-B14F-4D97-AF65-F5344CB8AC3E}">
        <p14:creationId xmlns:p14="http://schemas.microsoft.com/office/powerpoint/2010/main" val="1304440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0D5B1-AB59-FB8E-F298-6398003A6E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04DC0-9C9D-0FD7-94BE-2CD3299F53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9DE970-8806-12E2-6CC6-E0646E9AB47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3797F31-26C4-8ED8-E563-4EA2CCDC8311}"/>
              </a:ext>
            </a:extLst>
          </p:cNvPr>
          <p:cNvSpPr>
            <a:spLocks noGrp="1"/>
          </p:cNvSpPr>
          <p:nvPr>
            <p:ph type="sldNum" sz="quarter" idx="5"/>
          </p:nvPr>
        </p:nvSpPr>
        <p:spPr/>
        <p:txBody>
          <a:bodyPr/>
          <a:lstStyle/>
          <a:p>
            <a:fld id="{E5A103C7-A3AB-456A-92E2-2F9339F8EE35}" type="slidenum">
              <a:rPr lang="en-GB" smtClean="0"/>
              <a:t>30</a:t>
            </a:fld>
            <a:endParaRPr lang="en-GB"/>
          </a:p>
        </p:txBody>
      </p:sp>
    </p:spTree>
    <p:extLst>
      <p:ext uri="{BB962C8B-B14F-4D97-AF65-F5344CB8AC3E}">
        <p14:creationId xmlns:p14="http://schemas.microsoft.com/office/powerpoint/2010/main" val="3505422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E22E6-D58F-6040-56F0-6353D703F6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210DDA-0AE3-D490-0B44-DDDFBCB961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D384DC-1459-F7D8-29BC-F0A13C556311}"/>
              </a:ext>
            </a:extLst>
          </p:cNvPr>
          <p:cNvSpPr>
            <a:spLocks noGrp="1"/>
          </p:cNvSpPr>
          <p:nvPr>
            <p:ph type="body" idx="1"/>
          </p:nvPr>
        </p:nvSpPr>
        <p:spPr/>
        <p:txBody>
          <a:bodyPr/>
          <a:lstStyle/>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Find yourself partnering with God </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E.g. Eli lasagna </a:t>
            </a:r>
          </a:p>
        </p:txBody>
      </p:sp>
      <p:sp>
        <p:nvSpPr>
          <p:cNvPr id="4" name="Slide Number Placeholder 3">
            <a:extLst>
              <a:ext uri="{FF2B5EF4-FFF2-40B4-BE49-F238E27FC236}">
                <a16:creationId xmlns:a16="http://schemas.microsoft.com/office/drawing/2014/main" id="{F942145C-F545-ABB3-C002-FCCA26C47212}"/>
              </a:ext>
            </a:extLst>
          </p:cNvPr>
          <p:cNvSpPr>
            <a:spLocks noGrp="1"/>
          </p:cNvSpPr>
          <p:nvPr>
            <p:ph type="sldNum" sz="quarter" idx="5"/>
          </p:nvPr>
        </p:nvSpPr>
        <p:spPr/>
        <p:txBody>
          <a:bodyPr/>
          <a:lstStyle/>
          <a:p>
            <a:fld id="{E5A103C7-A3AB-456A-92E2-2F9339F8EE35}" type="slidenum">
              <a:rPr lang="en-GB" smtClean="0"/>
              <a:t>31</a:t>
            </a:fld>
            <a:endParaRPr lang="en-GB"/>
          </a:p>
        </p:txBody>
      </p:sp>
    </p:spTree>
    <p:extLst>
      <p:ext uri="{BB962C8B-B14F-4D97-AF65-F5344CB8AC3E}">
        <p14:creationId xmlns:p14="http://schemas.microsoft.com/office/powerpoint/2010/main" val="1352056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DBD1F-53C0-CFB6-CCD2-AEAB10A5D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1F5BC5-AB1A-E854-EBFB-96C8DFC9D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810F29-E620-C9FF-E40E-93115272AEB6}"/>
              </a:ext>
            </a:extLst>
          </p:cNvPr>
          <p:cNvSpPr>
            <a:spLocks noGrp="1"/>
          </p:cNvSpPr>
          <p:nvPr>
            <p:ph type="body" idx="1"/>
          </p:nvPr>
        </p:nvSpPr>
        <p:spPr/>
        <p:txBody>
          <a:bodyPr/>
          <a:lstStyle/>
          <a:p>
            <a:br>
              <a:rPr lang="en-GB" dirty="0"/>
            </a:br>
            <a:endParaRPr lang="en-GB" dirty="0"/>
          </a:p>
        </p:txBody>
      </p:sp>
      <p:sp>
        <p:nvSpPr>
          <p:cNvPr id="4" name="Slide Number Placeholder 3">
            <a:extLst>
              <a:ext uri="{FF2B5EF4-FFF2-40B4-BE49-F238E27FC236}">
                <a16:creationId xmlns:a16="http://schemas.microsoft.com/office/drawing/2014/main" id="{064E7B13-13A0-D441-841E-E23F530C6110}"/>
              </a:ext>
            </a:extLst>
          </p:cNvPr>
          <p:cNvSpPr>
            <a:spLocks noGrp="1"/>
          </p:cNvSpPr>
          <p:nvPr>
            <p:ph type="sldNum" sz="quarter" idx="5"/>
          </p:nvPr>
        </p:nvSpPr>
        <p:spPr/>
        <p:txBody>
          <a:bodyPr/>
          <a:lstStyle/>
          <a:p>
            <a:fld id="{E5A103C7-A3AB-456A-92E2-2F9339F8EE35}" type="slidenum">
              <a:rPr lang="en-GB" smtClean="0"/>
              <a:t>32</a:t>
            </a:fld>
            <a:endParaRPr lang="en-GB"/>
          </a:p>
        </p:txBody>
      </p:sp>
    </p:spTree>
    <p:extLst>
      <p:ext uri="{BB962C8B-B14F-4D97-AF65-F5344CB8AC3E}">
        <p14:creationId xmlns:p14="http://schemas.microsoft.com/office/powerpoint/2010/main" val="41114306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66AC4-2CD9-3DB9-674D-041604515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25910-5AD8-7CB6-C7DE-D863F9A89B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73349C-CEC9-7C74-1990-3736E6BFFAB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D156597-B333-5C62-14BD-A905CDD52930}"/>
              </a:ext>
            </a:extLst>
          </p:cNvPr>
          <p:cNvSpPr>
            <a:spLocks noGrp="1"/>
          </p:cNvSpPr>
          <p:nvPr>
            <p:ph type="sldNum" sz="quarter" idx="5"/>
          </p:nvPr>
        </p:nvSpPr>
        <p:spPr/>
        <p:txBody>
          <a:bodyPr/>
          <a:lstStyle/>
          <a:p>
            <a:fld id="{E5A103C7-A3AB-456A-92E2-2F9339F8EE35}" type="slidenum">
              <a:rPr lang="en-GB" smtClean="0"/>
              <a:t>33</a:t>
            </a:fld>
            <a:endParaRPr lang="en-GB"/>
          </a:p>
        </p:txBody>
      </p:sp>
    </p:spTree>
    <p:extLst>
      <p:ext uri="{BB962C8B-B14F-4D97-AF65-F5344CB8AC3E}">
        <p14:creationId xmlns:p14="http://schemas.microsoft.com/office/powerpoint/2010/main" val="932123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C94D0-6CD1-4F0E-4329-27E2A230B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4A3950-EC46-4352-5B28-0B4F4F590E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2B72C-E73F-E226-E4D6-5A753AC5517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Say what you mean, mean what you say, and do what you believe </a:t>
            </a: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What you do when no one is watching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William Temple - Religion is what you do with your solitude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Albert Tucker – when trying to work out what a company exists for, I don’t look at their mission statement, I look at their accounts. </a:t>
            </a:r>
            <a:endParaRPr lang="en-GB" sz="1100" dirty="0"/>
          </a:p>
        </p:txBody>
      </p:sp>
      <p:sp>
        <p:nvSpPr>
          <p:cNvPr id="4" name="Slide Number Placeholder 3">
            <a:extLst>
              <a:ext uri="{FF2B5EF4-FFF2-40B4-BE49-F238E27FC236}">
                <a16:creationId xmlns:a16="http://schemas.microsoft.com/office/drawing/2014/main" id="{035A2ADC-0348-F5A1-4529-5F6CF79B51F7}"/>
              </a:ext>
            </a:extLst>
          </p:cNvPr>
          <p:cNvSpPr>
            <a:spLocks noGrp="1"/>
          </p:cNvSpPr>
          <p:nvPr>
            <p:ph type="sldNum" sz="quarter" idx="5"/>
          </p:nvPr>
        </p:nvSpPr>
        <p:spPr/>
        <p:txBody>
          <a:bodyPr/>
          <a:lstStyle/>
          <a:p>
            <a:fld id="{E5A103C7-A3AB-456A-92E2-2F9339F8EE35}" type="slidenum">
              <a:rPr lang="en-GB" smtClean="0"/>
              <a:t>34</a:t>
            </a:fld>
            <a:endParaRPr lang="en-GB"/>
          </a:p>
        </p:txBody>
      </p:sp>
    </p:spTree>
    <p:extLst>
      <p:ext uri="{BB962C8B-B14F-4D97-AF65-F5344CB8AC3E}">
        <p14:creationId xmlns:p14="http://schemas.microsoft.com/office/powerpoint/2010/main" val="987551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71D79-1A85-419E-A71B-45FA5C4853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912719-4F6B-E633-53C5-DC06F8381D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714357-C009-C2DF-2BFA-6720303D8CA2}"/>
              </a:ext>
            </a:extLst>
          </p:cNvPr>
          <p:cNvSpPr>
            <a:spLocks noGrp="1"/>
          </p:cNvSpPr>
          <p:nvPr>
            <p:ph type="body" idx="1"/>
          </p:nvPr>
        </p:nvSpPr>
        <p:spPr/>
        <p:txBody>
          <a:bodyPr/>
          <a:lstStyle/>
          <a:p>
            <a:pPr marL="228600" marR="0" lvl="0" indent="457200" algn="l" defTabSz="7200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Say what you mean, mean what you say, and do what you believe </a:t>
            </a:r>
          </a:p>
          <a:p>
            <a:pPr marL="228600" lvl="0" indent="457200" algn="l"/>
            <a:endParaRPr lang="en-GB" sz="1100" dirty="0"/>
          </a:p>
        </p:txBody>
      </p:sp>
      <p:sp>
        <p:nvSpPr>
          <p:cNvPr id="4" name="Slide Number Placeholder 3">
            <a:extLst>
              <a:ext uri="{FF2B5EF4-FFF2-40B4-BE49-F238E27FC236}">
                <a16:creationId xmlns:a16="http://schemas.microsoft.com/office/drawing/2014/main" id="{360A18C7-3896-0470-0BF6-EEC06DF1046E}"/>
              </a:ext>
            </a:extLst>
          </p:cNvPr>
          <p:cNvSpPr>
            <a:spLocks noGrp="1"/>
          </p:cNvSpPr>
          <p:nvPr>
            <p:ph type="sldNum" sz="quarter" idx="5"/>
          </p:nvPr>
        </p:nvSpPr>
        <p:spPr/>
        <p:txBody>
          <a:bodyPr/>
          <a:lstStyle/>
          <a:p>
            <a:fld id="{E5A103C7-A3AB-456A-92E2-2F9339F8EE35}" type="slidenum">
              <a:rPr lang="en-GB" smtClean="0"/>
              <a:t>35</a:t>
            </a:fld>
            <a:endParaRPr lang="en-GB"/>
          </a:p>
        </p:txBody>
      </p:sp>
    </p:spTree>
    <p:extLst>
      <p:ext uri="{BB962C8B-B14F-4D97-AF65-F5344CB8AC3E}">
        <p14:creationId xmlns:p14="http://schemas.microsoft.com/office/powerpoint/2010/main" val="28981193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B7CEA-D3DE-2C70-0DFE-5112A7D430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0C53AF-8FD5-13DE-D5ED-98F2B2713B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875410-2311-CA7A-9555-637A8F580482}"/>
              </a:ext>
            </a:extLst>
          </p:cNvPr>
          <p:cNvSpPr>
            <a:spLocks noGrp="1"/>
          </p:cNvSpPr>
          <p:nvPr>
            <p:ph type="body" idx="1"/>
          </p:nvPr>
        </p:nvSpPr>
        <p:spPr/>
        <p:txBody>
          <a:bodyPr/>
          <a:lstStyle/>
          <a:p>
            <a:r>
              <a:rPr lang="en-GB" sz="1100" kern="100" dirty="0">
                <a:effectLst/>
                <a:latin typeface="Aptos" panose="020B0004020202020204" pitchFamily="34" charset="0"/>
                <a:ea typeface="Aptos" panose="020B0004020202020204" pitchFamily="34" charset="0"/>
                <a:cs typeface="Times New Roman" panose="02020603050405020304" pitchFamily="18" charset="0"/>
              </a:rPr>
              <a:t>How did the characters in this story reveal their integrity? </a:t>
            </a:r>
          </a:p>
          <a:p>
            <a:pPr marL="342900" lvl="0" indent="-342900">
              <a:buFont typeface="Symbol" panose="05050102010706020507" pitchFamily="18"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M – committed to only say what God told him to say </a:t>
            </a:r>
          </a:p>
          <a:p>
            <a:pPr marL="228600"/>
            <a:r>
              <a:rPr lang="en-GB" sz="1100" kern="100" dirty="0">
                <a:effectLst/>
                <a:latin typeface="Aptos" panose="020B0004020202020204" pitchFamily="34" charset="0"/>
                <a:ea typeface="Aptos" panose="020B0004020202020204" pitchFamily="34" charset="0"/>
                <a:cs typeface="Times New Roman" panose="02020603050405020304" pitchFamily="18" charset="0"/>
              </a:rPr>
              <a:t>Presents as one who is presenting the word of God – He delivers the word of God, regardless of consequences</a:t>
            </a:r>
          </a:p>
          <a:p>
            <a:pPr marL="228600"/>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buFont typeface="Symbol" panose="05050102010706020507" pitchFamily="18"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 – presents king but dresses as other</a:t>
            </a:r>
          </a:p>
          <a:p>
            <a:pPr marL="228600"/>
            <a:r>
              <a:rPr lang="en-GB" sz="1100" kern="100" dirty="0">
                <a:effectLst/>
                <a:latin typeface="Aptos" panose="020B0004020202020204" pitchFamily="34" charset="0"/>
                <a:ea typeface="Aptos" panose="020B0004020202020204" pitchFamily="34" charset="0"/>
                <a:cs typeface="Times New Roman" panose="02020603050405020304" pitchFamily="18" charset="0"/>
              </a:rPr>
              <a:t>Presents idea that A &amp; J go to battle as equals, yet leaves J as only distinguishable king</a:t>
            </a:r>
          </a:p>
          <a:p>
            <a:pPr marL="228600"/>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buFont typeface="Symbol" panose="05050102010706020507" pitchFamily="18"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J - Presents that he wants to hear Gods word but doesn’t receive the warning </a:t>
            </a:r>
          </a:p>
          <a:p>
            <a:pPr marL="228600"/>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buFont typeface="Symbol" panose="05050102010706020507" pitchFamily="18"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Prophets – say what they think wants to be heard </a:t>
            </a:r>
          </a:p>
          <a:p>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endParaRPr lang="en-GB" dirty="0"/>
          </a:p>
        </p:txBody>
      </p:sp>
      <p:sp>
        <p:nvSpPr>
          <p:cNvPr id="4" name="Slide Number Placeholder 3">
            <a:extLst>
              <a:ext uri="{FF2B5EF4-FFF2-40B4-BE49-F238E27FC236}">
                <a16:creationId xmlns:a16="http://schemas.microsoft.com/office/drawing/2014/main" id="{C8A07281-6E61-4EA3-3547-5E3554424935}"/>
              </a:ext>
            </a:extLst>
          </p:cNvPr>
          <p:cNvSpPr>
            <a:spLocks noGrp="1"/>
          </p:cNvSpPr>
          <p:nvPr>
            <p:ph type="sldNum" sz="quarter" idx="5"/>
          </p:nvPr>
        </p:nvSpPr>
        <p:spPr/>
        <p:txBody>
          <a:bodyPr/>
          <a:lstStyle/>
          <a:p>
            <a:fld id="{E5A103C7-A3AB-456A-92E2-2F9339F8EE35}" type="slidenum">
              <a:rPr lang="en-GB" smtClean="0"/>
              <a:t>36</a:t>
            </a:fld>
            <a:endParaRPr lang="en-GB"/>
          </a:p>
        </p:txBody>
      </p:sp>
    </p:spTree>
    <p:extLst>
      <p:ext uri="{BB962C8B-B14F-4D97-AF65-F5344CB8AC3E}">
        <p14:creationId xmlns:p14="http://schemas.microsoft.com/office/powerpoint/2010/main" val="1738224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5EE0C-F726-BE3E-6342-DF1BBBAC6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3174E6-7711-CBFA-46A8-702698A578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0FBB39-2A4F-7340-1500-18C153718EA4}"/>
              </a:ext>
            </a:extLst>
          </p:cNvPr>
          <p:cNvSpPr>
            <a:spLocks noGrp="1"/>
          </p:cNvSpPr>
          <p:nvPr>
            <p:ph type="body" idx="1"/>
          </p:nvPr>
        </p:nvSpPr>
        <p:spPr/>
        <p:txBody>
          <a:bodyPr/>
          <a:lstStyle/>
          <a:p>
            <a:r>
              <a:rPr lang="en-GB" sz="1000" kern="100" dirty="0">
                <a:latin typeface="Aptos" panose="020B0004020202020204" pitchFamily="34" charset="0"/>
                <a:cs typeface="Times New Roman" panose="02020603050405020304" pitchFamily="18" charset="0"/>
              </a:rPr>
              <a:t>Disguise (</a:t>
            </a:r>
            <a:r>
              <a:rPr lang="en-GB" sz="1000" b="0" i="0" dirty="0">
                <a:solidFill>
                  <a:srgbClr val="202124"/>
                </a:solidFill>
                <a:effectLst/>
                <a:latin typeface="Google Sans"/>
              </a:rPr>
              <a:t>unsynchronised)</a:t>
            </a:r>
          </a:p>
          <a:p>
            <a:r>
              <a:rPr lang="en-GB" sz="1000" b="1" i="0" dirty="0">
                <a:solidFill>
                  <a:srgbClr val="202124"/>
                </a:solidFill>
                <a:effectLst/>
                <a:latin typeface="Google Sans"/>
              </a:rPr>
              <a:t>Ask the audience: </a:t>
            </a:r>
            <a:r>
              <a:rPr lang="en-GB" sz="1000" b="0" i="0" dirty="0">
                <a:solidFill>
                  <a:srgbClr val="202124"/>
                </a:solidFill>
                <a:effectLst/>
                <a:latin typeface="Google Sans"/>
              </a:rPr>
              <a:t>How might you put on a disguise?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dirty="0">
                <a:solidFill>
                  <a:srgbClr val="202124"/>
                </a:solidFill>
                <a:effectLst/>
                <a:latin typeface="Google Sans"/>
              </a:rPr>
              <a:t>- </a:t>
            </a:r>
            <a:r>
              <a:rPr lang="en-GB" sz="1000" kern="100" dirty="0">
                <a:effectLst/>
                <a:latin typeface="Aptos" panose="020B0004020202020204" pitchFamily="34" charset="0"/>
                <a:ea typeface="Aptos" panose="020B0004020202020204" pitchFamily="34" charset="0"/>
                <a:cs typeface="Times New Roman" panose="02020603050405020304" pitchFamily="18" charset="0"/>
              </a:rPr>
              <a:t>Are you really what you appear to be? E.g., if someone has upset you, do you try your hardest to cover up your feelings when you next see them … or do you set out to resolve any problems with them at the first opportunity?</a:t>
            </a:r>
          </a:p>
          <a:p>
            <a:r>
              <a:rPr lang="en-GB" sz="1000" b="0" i="0" dirty="0">
                <a:solidFill>
                  <a:srgbClr val="202124"/>
                </a:solidFill>
                <a:effectLst/>
                <a:latin typeface="Google Sans"/>
              </a:rPr>
              <a:t>- “I always say what I think/feel” e.g. I’ll tell someone they are liar</a:t>
            </a:r>
          </a:p>
          <a:p>
            <a:r>
              <a:rPr lang="en-GB" sz="1000" b="0" i="0" dirty="0">
                <a:solidFill>
                  <a:srgbClr val="202124"/>
                </a:solidFill>
                <a:effectLst/>
                <a:latin typeface="Google Sans"/>
              </a:rPr>
              <a:t>- ok, but do your actions and words fit with your belief? E.g. correct in gentleness (2 Tim 2:25), love/accept/forgive </a:t>
            </a:r>
          </a:p>
          <a:p>
            <a:r>
              <a:rPr lang="en-GB" sz="1000" b="0" i="0" dirty="0">
                <a:solidFill>
                  <a:srgbClr val="202124"/>
                </a:solidFill>
                <a:effectLst/>
                <a:latin typeface="Google Sans"/>
              </a:rPr>
              <a:t>Not ok just to get it off your chest – Gal 6:2 </a:t>
            </a:r>
            <a:r>
              <a:rPr lang="en-GB" sz="1000" b="0" i="0" dirty="0" err="1">
                <a:solidFill>
                  <a:srgbClr val="202124"/>
                </a:solidFill>
                <a:effectLst/>
                <a:latin typeface="Google Sans"/>
              </a:rPr>
              <a:t>ch</a:t>
            </a:r>
            <a:endParaRPr lang="en-GB" sz="1000" b="0" i="0" dirty="0">
              <a:solidFill>
                <a:srgbClr val="202124"/>
              </a:solidFill>
              <a:effectLst/>
              <a:latin typeface="Google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00" dirty="0">
                <a:effectLst/>
                <a:latin typeface="Aptos" panose="020B0004020202020204" pitchFamily="34" charset="0"/>
                <a:ea typeface="Aptos" panose="020B0004020202020204" pitchFamily="34" charset="0"/>
                <a:cs typeface="Times New Roman" panose="02020603050405020304" pitchFamily="18" charset="0"/>
              </a:rPr>
              <a:t>- if I choose not to do something (action) because I don’t </a:t>
            </a:r>
            <a:r>
              <a:rPr lang="en-GB" sz="1000" i="1" kern="100" dirty="0">
                <a:effectLst/>
                <a:latin typeface="Aptos" panose="020B0004020202020204" pitchFamily="34" charset="0"/>
                <a:ea typeface="Aptos" panose="020B0004020202020204" pitchFamily="34" charset="0"/>
                <a:cs typeface="Times New Roman" panose="02020603050405020304" pitchFamily="18" charset="0"/>
              </a:rPr>
              <a:t>feel</a:t>
            </a:r>
            <a:r>
              <a:rPr lang="en-GB" sz="1000" kern="100" dirty="0">
                <a:effectLst/>
                <a:latin typeface="Aptos" panose="020B0004020202020204" pitchFamily="34" charset="0"/>
                <a:ea typeface="Aptos" panose="020B0004020202020204" pitchFamily="34" charset="0"/>
                <a:cs typeface="Times New Roman" panose="02020603050405020304" pitchFamily="18" charset="0"/>
              </a:rPr>
              <a:t> like it is not necessarily living with integrity if I </a:t>
            </a:r>
            <a:r>
              <a:rPr lang="en-GB" sz="1000" i="1" kern="100" dirty="0">
                <a:effectLst/>
                <a:latin typeface="Aptos" panose="020B0004020202020204" pitchFamily="34" charset="0"/>
                <a:ea typeface="Aptos" panose="020B0004020202020204" pitchFamily="34" charset="0"/>
                <a:cs typeface="Times New Roman" panose="02020603050405020304" pitchFamily="18" charset="0"/>
              </a:rPr>
              <a:t>believe</a:t>
            </a:r>
            <a:r>
              <a:rPr lang="en-GB" sz="1000" kern="100" dirty="0">
                <a:effectLst/>
                <a:latin typeface="Aptos" panose="020B0004020202020204" pitchFamily="34" charset="0"/>
                <a:ea typeface="Aptos" panose="020B0004020202020204" pitchFamily="34" charset="0"/>
                <a:cs typeface="Times New Roman" panose="02020603050405020304" pitchFamily="18" charset="0"/>
              </a:rPr>
              <a:t> that I exist to do God’s will and that He graces me to complete His will. I would be violating my beliefs. </a:t>
            </a:r>
          </a:p>
          <a:p>
            <a:r>
              <a:rPr lang="en-GB" sz="1000" b="0" i="0" dirty="0">
                <a:solidFill>
                  <a:srgbClr val="202124"/>
                </a:solidFill>
                <a:effectLst/>
                <a:latin typeface="Google Sans"/>
              </a:rPr>
              <a:t>- use of resources (time, money, energy) – Albert Tucker – does my accounts/diary show you what I believe? </a:t>
            </a:r>
          </a:p>
          <a:p>
            <a:r>
              <a:rPr lang="en-GB" sz="1000" b="0" i="0">
                <a:solidFill>
                  <a:srgbClr val="202124"/>
                </a:solidFill>
                <a:effectLst/>
                <a:latin typeface="Google Sans"/>
              </a:rPr>
              <a:t>e</a:t>
            </a:r>
            <a:r>
              <a:rPr lang="en-GB" sz="1000" b="0" i="0" dirty="0">
                <a:solidFill>
                  <a:srgbClr val="202124"/>
                </a:solidFill>
                <a:effectLst/>
                <a:latin typeface="Google Sans"/>
              </a:rPr>
              <a:t>.g. Young Jonty – split personality between Sunday and rest of the week</a:t>
            </a:r>
          </a:p>
          <a:p>
            <a:r>
              <a:rPr lang="en-GB" sz="900" dirty="0">
                <a:effectLst/>
                <a:latin typeface="Aptos" panose="020B0004020202020204" pitchFamily="34" charset="0"/>
                <a:ea typeface="Aptos" panose="020B0004020202020204" pitchFamily="34" charset="0"/>
                <a:cs typeface="Times New Roman" panose="02020603050405020304" pitchFamily="18" charset="0"/>
              </a:rPr>
              <a:t>AT UNI - FORCED TO MAKE CHOICES WHEN OUTSIDE THE CULTURE WHICH HELD BEHAVIOUR IN CHECK, REALISED IMPACT ON OTHERS, FACED THE IMCOMPATIBILITY OF 2 PERSONALITIES (KNEW REAL ME WAS THE SUNDAY), UNI FIREBREAK – CHANCE TO CHANGE BUT NOT DEPENDENT ON GOING OFF TO UNI/FRESH ENVIRONMENT – THE FIREBREAK IS DECISION TO PUT JESUS FIRST AND BE HONEST ABOUT REPENTENCE </a:t>
            </a:r>
            <a:endParaRPr lang="en-GB" sz="900" b="0" i="0" dirty="0">
              <a:solidFill>
                <a:srgbClr val="202124"/>
              </a:solidFill>
              <a:effectLst/>
              <a:latin typeface="Google Sans"/>
            </a:endParaRPr>
          </a:p>
          <a:p>
            <a:endParaRPr lang="en-GB" sz="1000" b="0" i="0" dirty="0">
              <a:solidFill>
                <a:srgbClr val="202124"/>
              </a:solidFill>
              <a:effectLst/>
              <a:latin typeface="Google Sans"/>
            </a:endParaRPr>
          </a:p>
          <a:p>
            <a:r>
              <a:rPr lang="en-GB" sz="1000" b="1" i="0" dirty="0">
                <a:solidFill>
                  <a:srgbClr val="202124"/>
                </a:solidFill>
                <a:effectLst/>
                <a:latin typeface="Google Sans"/>
              </a:rPr>
              <a:t>Ask the audience: </a:t>
            </a:r>
            <a:r>
              <a:rPr lang="en-GB" sz="1000" b="0" i="0" dirty="0">
                <a:solidFill>
                  <a:srgbClr val="202124"/>
                </a:solidFill>
                <a:effectLst/>
                <a:latin typeface="Google Sans"/>
              </a:rPr>
              <a:t>Why might you put on a disguise?</a:t>
            </a:r>
          </a:p>
          <a:p>
            <a:r>
              <a:rPr lang="en-GB" sz="1000" b="0" i="0" dirty="0">
                <a:solidFill>
                  <a:srgbClr val="202124"/>
                </a:solidFill>
                <a:effectLst/>
                <a:latin typeface="Google Sans"/>
              </a:rPr>
              <a:t>How are you doing? I’m not doing so great.</a:t>
            </a:r>
          </a:p>
          <a:p>
            <a:r>
              <a:rPr lang="en-GB" sz="1000" b="0" i="0" dirty="0">
                <a:solidFill>
                  <a:srgbClr val="202124"/>
                </a:solidFill>
                <a:effectLst/>
                <a:latin typeface="Google Sans"/>
              </a:rPr>
              <a:t>If you took a cross section of my brain – would my thoughts match my belief that you are worthy of God’s love? How can I live up to this?</a:t>
            </a:r>
            <a:endParaRPr lang="en-GB" sz="1000" dirty="0"/>
          </a:p>
        </p:txBody>
      </p:sp>
      <p:sp>
        <p:nvSpPr>
          <p:cNvPr id="4" name="Slide Number Placeholder 3">
            <a:extLst>
              <a:ext uri="{FF2B5EF4-FFF2-40B4-BE49-F238E27FC236}">
                <a16:creationId xmlns:a16="http://schemas.microsoft.com/office/drawing/2014/main" id="{92A774EC-9AE1-670C-0A2E-675E4C798A9F}"/>
              </a:ext>
            </a:extLst>
          </p:cNvPr>
          <p:cNvSpPr>
            <a:spLocks noGrp="1"/>
          </p:cNvSpPr>
          <p:nvPr>
            <p:ph type="sldNum" sz="quarter" idx="5"/>
          </p:nvPr>
        </p:nvSpPr>
        <p:spPr/>
        <p:txBody>
          <a:bodyPr/>
          <a:lstStyle/>
          <a:p>
            <a:fld id="{E5A103C7-A3AB-456A-92E2-2F9339F8EE35}" type="slidenum">
              <a:rPr lang="en-GB" smtClean="0"/>
              <a:t>37</a:t>
            </a:fld>
            <a:endParaRPr lang="en-GB"/>
          </a:p>
        </p:txBody>
      </p:sp>
    </p:spTree>
    <p:extLst>
      <p:ext uri="{BB962C8B-B14F-4D97-AF65-F5344CB8AC3E}">
        <p14:creationId xmlns:p14="http://schemas.microsoft.com/office/powerpoint/2010/main" val="41726543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E9C9C-55D7-DC7B-2977-13486EB26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00D177-D049-6C05-0D62-4138FE7CDE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9FC52C-4F62-3D7A-43DF-AC433A101828}"/>
              </a:ext>
            </a:extLst>
          </p:cNvPr>
          <p:cNvSpPr>
            <a:spLocks noGrp="1"/>
          </p:cNvSpPr>
          <p:nvPr>
            <p:ph type="body" idx="1"/>
          </p:nvPr>
        </p:nvSpPr>
        <p:spPr/>
        <p:txBody>
          <a:bodyPr/>
          <a:lstStyle/>
          <a:p>
            <a:r>
              <a:rPr lang="en-GB" sz="1100" dirty="0"/>
              <a:t>I am the truth – Jesus</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 don’t need to coerce, manipulate, snatch for myself – He gives freely to me. If He hasn’t allotted it to me, I wouldn’t want it anyway. </a:t>
            </a:r>
          </a:p>
          <a:p>
            <a:endParaRPr lang="en-GB" sz="1100" dirty="0"/>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I don’t have to present that I have got it all together – the only one whose opinion really matters has seen me at my worst and has loved me to the sky </a:t>
            </a:r>
          </a:p>
          <a:p>
            <a:endParaRPr lang="en-GB" dirty="0"/>
          </a:p>
        </p:txBody>
      </p:sp>
      <p:sp>
        <p:nvSpPr>
          <p:cNvPr id="4" name="Slide Number Placeholder 3">
            <a:extLst>
              <a:ext uri="{FF2B5EF4-FFF2-40B4-BE49-F238E27FC236}">
                <a16:creationId xmlns:a16="http://schemas.microsoft.com/office/drawing/2014/main" id="{CDA23091-25FD-B19F-1687-9AE543B7B9D5}"/>
              </a:ext>
            </a:extLst>
          </p:cNvPr>
          <p:cNvSpPr>
            <a:spLocks noGrp="1"/>
          </p:cNvSpPr>
          <p:nvPr>
            <p:ph type="sldNum" sz="quarter" idx="5"/>
          </p:nvPr>
        </p:nvSpPr>
        <p:spPr/>
        <p:txBody>
          <a:bodyPr/>
          <a:lstStyle/>
          <a:p>
            <a:fld id="{E5A103C7-A3AB-456A-92E2-2F9339F8EE35}" type="slidenum">
              <a:rPr lang="en-GB" smtClean="0"/>
              <a:t>38</a:t>
            </a:fld>
            <a:endParaRPr lang="en-GB"/>
          </a:p>
        </p:txBody>
      </p:sp>
    </p:spTree>
    <p:extLst>
      <p:ext uri="{BB962C8B-B14F-4D97-AF65-F5344CB8AC3E}">
        <p14:creationId xmlns:p14="http://schemas.microsoft.com/office/powerpoint/2010/main" val="33974911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4AF8F-0360-2FE4-68AF-CFFB90E196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882636-1BB5-3DD5-DF85-12F990A82F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DE6DD-B676-7362-13C2-F91133490DD1}"/>
              </a:ext>
            </a:extLst>
          </p:cNvPr>
          <p:cNvSpPr>
            <a:spLocks noGrp="1"/>
          </p:cNvSpPr>
          <p:nvPr>
            <p:ph type="body" idx="1"/>
          </p:nvPr>
        </p:nvSpPr>
        <p:spPr/>
        <p:txBody>
          <a:bodyPr/>
          <a:lstStyle/>
          <a:p>
            <a:r>
              <a:rPr lang="en-GB" sz="1100" u="none" strike="noStrike" kern="100" dirty="0">
                <a:effectLst/>
                <a:latin typeface="Aptos" panose="020B0004020202020204" pitchFamily="34" charset="0"/>
                <a:ea typeface="Aptos" panose="020B0004020202020204" pitchFamily="34" charset="0"/>
                <a:cs typeface="Times New Roman" panose="02020603050405020304" pitchFamily="18" charset="0"/>
                <a:hlinkClick r:id="rId3"/>
              </a:rPr>
              <a:t>Guided by God</a:t>
            </a:r>
          </a:p>
          <a:p>
            <a:r>
              <a:rPr lang="en-GB" sz="1100" u="none" strike="noStrike" kern="100" dirty="0">
                <a:effectLst/>
                <a:latin typeface="Aptos" panose="020B0004020202020204" pitchFamily="34" charset="0"/>
                <a:ea typeface="Aptos" panose="020B0004020202020204" pitchFamily="34" charset="0"/>
                <a:cs typeface="Times New Roman" panose="02020603050405020304" pitchFamily="18" charset="0"/>
                <a:hlinkClick r:id="rId3"/>
              </a:rPr>
              <a:t>Proverbs 10:9</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ESV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Whoever walks in integrity walks securely, but he who makes his ways crooked will be found out.</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Ahab sought to deceive but was found out by the arrow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 JWS </a:t>
            </a:r>
            <a:r>
              <a:rPr lang="en-GB" sz="1100" dirty="0">
                <a:effectLst/>
                <a:latin typeface="Aptos" panose="020B0004020202020204" pitchFamily="34" charset="0"/>
                <a:ea typeface="Aptos" panose="020B0004020202020204" pitchFamily="34" charset="0"/>
                <a:cs typeface="Times New Roman" panose="02020603050405020304" pitchFamily="18" charset="0"/>
              </a:rPr>
              <a:t>refused to lie for the partner. Could have been passed over for promotion. In the end he was asked to intercede in a dispute because they felt they could trust him.</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Unity with God &amp; each other</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1 John 1:7</a:t>
            </a:r>
          </a:p>
          <a:p>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But if we walk in the light, as he is in the light, we have fellowship with one another, and the blood of Jesus, his Son, purifies us from all</a:t>
            </a:r>
            <a:r>
              <a:rPr lang="en-GB" sz="1100" kern="100" baseline="300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a:t>
            </a:r>
            <a:r>
              <a:rPr lang="en-GB" sz="1100" u="sng" kern="100" baseline="30000" dirty="0">
                <a:solidFill>
                  <a:srgbClr val="4A4A4A"/>
                </a:solidFill>
                <a:effectLst/>
                <a:latin typeface="Segoe UI" panose="020B0502040204020203" pitchFamily="34" charset="0"/>
                <a:ea typeface="Aptos" panose="020B0004020202020204" pitchFamily="34" charset="0"/>
                <a:cs typeface="Times New Roman" panose="02020603050405020304" pitchFamily="18" charset="0"/>
                <a:hlinkClick r:id="rId4" tooltip="See footnote a"/>
              </a:rPr>
              <a:t>a</a:t>
            </a:r>
            <a:r>
              <a:rPr lang="en-GB" sz="1100" kern="100" baseline="300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a:t>
            </a:r>
            <a:r>
              <a:rPr lang="en-GB" sz="1100"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sin.</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100" dirty="0"/>
          </a:p>
          <a:p>
            <a:r>
              <a:rPr lang="en-GB" sz="1100" dirty="0"/>
              <a:t>Can’t be bought off – so able to achieve purpose</a:t>
            </a:r>
          </a:p>
          <a:p>
            <a:pPr marL="171450" indent="-171450">
              <a:buFontTx/>
              <a:buChar char="-"/>
            </a:pPr>
            <a:r>
              <a:rPr lang="en-GB" sz="1100" dirty="0"/>
              <a:t>American Gangster </a:t>
            </a:r>
          </a:p>
          <a:p>
            <a:pPr marL="171450" indent="-171450">
              <a:buFontTx/>
              <a:buChar cha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At random = integrity </a:t>
            </a:r>
          </a:p>
          <a:p>
            <a:pPr marL="0" indent="0">
              <a:buFontTx/>
              <a:buNone/>
            </a:pPr>
            <a:endParaRPr lang="en-GB" sz="1100" dirty="0"/>
          </a:p>
        </p:txBody>
      </p:sp>
      <p:sp>
        <p:nvSpPr>
          <p:cNvPr id="4" name="Slide Number Placeholder 3">
            <a:extLst>
              <a:ext uri="{FF2B5EF4-FFF2-40B4-BE49-F238E27FC236}">
                <a16:creationId xmlns:a16="http://schemas.microsoft.com/office/drawing/2014/main" id="{F0475BF4-3FC0-A155-A4CF-FA06B8240A31}"/>
              </a:ext>
            </a:extLst>
          </p:cNvPr>
          <p:cNvSpPr>
            <a:spLocks noGrp="1"/>
          </p:cNvSpPr>
          <p:nvPr>
            <p:ph type="sldNum" sz="quarter" idx="5"/>
          </p:nvPr>
        </p:nvSpPr>
        <p:spPr/>
        <p:txBody>
          <a:bodyPr/>
          <a:lstStyle/>
          <a:p>
            <a:fld id="{E5A103C7-A3AB-456A-92E2-2F9339F8EE35}" type="slidenum">
              <a:rPr lang="en-GB" smtClean="0"/>
              <a:t>39</a:t>
            </a:fld>
            <a:endParaRPr lang="en-GB"/>
          </a:p>
        </p:txBody>
      </p:sp>
    </p:spTree>
    <p:extLst>
      <p:ext uri="{BB962C8B-B14F-4D97-AF65-F5344CB8AC3E}">
        <p14:creationId xmlns:p14="http://schemas.microsoft.com/office/powerpoint/2010/main" val="15941906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40</a:t>
            </a:fld>
            <a:endParaRPr lang="en-GB"/>
          </a:p>
        </p:txBody>
      </p:sp>
    </p:spTree>
    <p:extLst>
      <p:ext uri="{BB962C8B-B14F-4D97-AF65-F5344CB8AC3E}">
        <p14:creationId xmlns:p14="http://schemas.microsoft.com/office/powerpoint/2010/main" val="3774441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9EF4E-82A0-BC31-F330-4085A84E8B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55A262A-B93D-2A37-9B4C-0FE006EC9C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2E1D275-228A-37F5-D52E-8CE82E46C613}"/>
              </a:ext>
            </a:extLst>
          </p:cNvPr>
          <p:cNvSpPr>
            <a:spLocks noGrp="1"/>
          </p:cNvSpPr>
          <p:nvPr>
            <p:ph type="dt" sz="half" idx="10"/>
          </p:nvPr>
        </p:nvSpPr>
        <p:spPr/>
        <p:txBody>
          <a:bodyPr/>
          <a:lstStyle/>
          <a:p>
            <a:fld id="{D8E62C7F-6FFB-4DF1-8D32-3A90871BCE46}" type="datetimeFigureOut">
              <a:rPr lang="en-GB" smtClean="0"/>
              <a:t>09/03/2024</a:t>
            </a:fld>
            <a:endParaRPr lang="en-GB"/>
          </a:p>
        </p:txBody>
      </p:sp>
      <p:sp>
        <p:nvSpPr>
          <p:cNvPr id="5" name="Footer Placeholder 4">
            <a:extLst>
              <a:ext uri="{FF2B5EF4-FFF2-40B4-BE49-F238E27FC236}">
                <a16:creationId xmlns:a16="http://schemas.microsoft.com/office/drawing/2014/main" id="{DEAAE93C-9C3B-A0C1-D21C-002573F3EF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D512C8-5DF8-9B24-08D3-06C223FEBCDD}"/>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99334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63F26-CBBE-1C21-7BF7-8036D640D6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0C4F4A-E107-FA21-BBDF-82E5BD931A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326BDF-D6DF-98FE-DF44-3D347197F52D}"/>
              </a:ext>
            </a:extLst>
          </p:cNvPr>
          <p:cNvSpPr>
            <a:spLocks noGrp="1"/>
          </p:cNvSpPr>
          <p:nvPr>
            <p:ph type="dt" sz="half" idx="10"/>
          </p:nvPr>
        </p:nvSpPr>
        <p:spPr/>
        <p:txBody>
          <a:bodyPr/>
          <a:lstStyle/>
          <a:p>
            <a:fld id="{D8E62C7F-6FFB-4DF1-8D32-3A90871BCE46}" type="datetimeFigureOut">
              <a:rPr lang="en-GB" smtClean="0"/>
              <a:t>09/03/2024</a:t>
            </a:fld>
            <a:endParaRPr lang="en-GB"/>
          </a:p>
        </p:txBody>
      </p:sp>
      <p:sp>
        <p:nvSpPr>
          <p:cNvPr id="5" name="Footer Placeholder 4">
            <a:extLst>
              <a:ext uri="{FF2B5EF4-FFF2-40B4-BE49-F238E27FC236}">
                <a16:creationId xmlns:a16="http://schemas.microsoft.com/office/drawing/2014/main" id="{98F46C4F-2807-01ED-6627-A0536A89AC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8A8BDA-F3A8-E5B8-1D8D-33AFFEBFD3C7}"/>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265923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BBE76-E55F-8149-1EC2-B42F16149B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F7C9E2-BDE0-FF8F-BEF7-D58E019DD9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389373-EB36-79C7-2E00-32353B4DCDF8}"/>
              </a:ext>
            </a:extLst>
          </p:cNvPr>
          <p:cNvSpPr>
            <a:spLocks noGrp="1"/>
          </p:cNvSpPr>
          <p:nvPr>
            <p:ph type="dt" sz="half" idx="10"/>
          </p:nvPr>
        </p:nvSpPr>
        <p:spPr/>
        <p:txBody>
          <a:bodyPr/>
          <a:lstStyle/>
          <a:p>
            <a:fld id="{D8E62C7F-6FFB-4DF1-8D32-3A90871BCE46}" type="datetimeFigureOut">
              <a:rPr lang="en-GB" smtClean="0"/>
              <a:t>09/03/2024</a:t>
            </a:fld>
            <a:endParaRPr lang="en-GB"/>
          </a:p>
        </p:txBody>
      </p:sp>
      <p:sp>
        <p:nvSpPr>
          <p:cNvPr id="5" name="Footer Placeholder 4">
            <a:extLst>
              <a:ext uri="{FF2B5EF4-FFF2-40B4-BE49-F238E27FC236}">
                <a16:creationId xmlns:a16="http://schemas.microsoft.com/office/drawing/2014/main" id="{5391F8EA-EDC2-C331-5093-22D6F11E46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F6615D-2BBB-0FEF-89F3-52297DE83CE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48069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6C33-8C9B-B5EE-56DD-3FEDD0307D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EF2C24-B348-9DAE-A335-C424EB14A0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96AB4C-2C7A-A5B1-76C9-1FA817AFD1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B48B9D5-AF37-6323-D1D3-063AE904ED47}"/>
              </a:ext>
            </a:extLst>
          </p:cNvPr>
          <p:cNvSpPr>
            <a:spLocks noGrp="1"/>
          </p:cNvSpPr>
          <p:nvPr>
            <p:ph type="dt" sz="half" idx="10"/>
          </p:nvPr>
        </p:nvSpPr>
        <p:spPr/>
        <p:txBody>
          <a:bodyPr/>
          <a:lstStyle/>
          <a:p>
            <a:fld id="{D8E62C7F-6FFB-4DF1-8D32-3A90871BCE46}" type="datetimeFigureOut">
              <a:rPr lang="en-GB" smtClean="0"/>
              <a:t>09/03/2024</a:t>
            </a:fld>
            <a:endParaRPr lang="en-GB"/>
          </a:p>
        </p:txBody>
      </p:sp>
      <p:sp>
        <p:nvSpPr>
          <p:cNvPr id="6" name="Footer Placeholder 5">
            <a:extLst>
              <a:ext uri="{FF2B5EF4-FFF2-40B4-BE49-F238E27FC236}">
                <a16:creationId xmlns:a16="http://schemas.microsoft.com/office/drawing/2014/main" id="{B7E36447-420C-7A86-1719-7D9FBC9B31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6F3B02-0802-4BAC-1A00-399F123B831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790897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B81B7-6DD9-B50B-1BFA-D5E8A26F4FA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91F982-5CDA-4D28-3BA1-C9F37706AB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A557AE-AE2D-1A3A-712F-657D86AC7C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5415A8D-39CC-2486-50E0-92B9D9BD20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E059E6-5750-07B5-C982-7EB9100B83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BBFE92B-FF31-F8B7-CEAB-9793DEFF4F94}"/>
              </a:ext>
            </a:extLst>
          </p:cNvPr>
          <p:cNvSpPr>
            <a:spLocks noGrp="1"/>
          </p:cNvSpPr>
          <p:nvPr>
            <p:ph type="dt" sz="half" idx="10"/>
          </p:nvPr>
        </p:nvSpPr>
        <p:spPr/>
        <p:txBody>
          <a:bodyPr/>
          <a:lstStyle/>
          <a:p>
            <a:fld id="{D8E62C7F-6FFB-4DF1-8D32-3A90871BCE46}" type="datetimeFigureOut">
              <a:rPr lang="en-GB" smtClean="0"/>
              <a:t>09/03/2024</a:t>
            </a:fld>
            <a:endParaRPr lang="en-GB"/>
          </a:p>
        </p:txBody>
      </p:sp>
      <p:sp>
        <p:nvSpPr>
          <p:cNvPr id="8" name="Footer Placeholder 7">
            <a:extLst>
              <a:ext uri="{FF2B5EF4-FFF2-40B4-BE49-F238E27FC236}">
                <a16:creationId xmlns:a16="http://schemas.microsoft.com/office/drawing/2014/main" id="{B9301A4A-44D2-0ADE-B565-C5FE7501F9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67FCCFB-AC33-6EEE-A50E-E9AB86B7082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18875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01B2-ED98-F001-C8F3-80A9D86E61F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863E90C-6FA7-23C8-F450-FC902C926510}"/>
              </a:ext>
            </a:extLst>
          </p:cNvPr>
          <p:cNvSpPr>
            <a:spLocks noGrp="1"/>
          </p:cNvSpPr>
          <p:nvPr>
            <p:ph type="dt" sz="half" idx="10"/>
          </p:nvPr>
        </p:nvSpPr>
        <p:spPr/>
        <p:txBody>
          <a:bodyPr/>
          <a:lstStyle/>
          <a:p>
            <a:fld id="{D8E62C7F-6FFB-4DF1-8D32-3A90871BCE46}" type="datetimeFigureOut">
              <a:rPr lang="en-GB" smtClean="0"/>
              <a:t>09/03/2024</a:t>
            </a:fld>
            <a:endParaRPr lang="en-GB"/>
          </a:p>
        </p:txBody>
      </p:sp>
      <p:sp>
        <p:nvSpPr>
          <p:cNvPr id="4" name="Footer Placeholder 3">
            <a:extLst>
              <a:ext uri="{FF2B5EF4-FFF2-40B4-BE49-F238E27FC236}">
                <a16:creationId xmlns:a16="http://schemas.microsoft.com/office/drawing/2014/main" id="{38E54C92-51C0-DF32-D724-B0A51F622D6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FF1368-1CC5-1982-DB88-FD71D6113236}"/>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513904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8A0AA1-8086-92F8-9F89-4C8F798B7FEB}"/>
              </a:ext>
            </a:extLst>
          </p:cNvPr>
          <p:cNvSpPr>
            <a:spLocks noGrp="1"/>
          </p:cNvSpPr>
          <p:nvPr>
            <p:ph type="dt" sz="half" idx="10"/>
          </p:nvPr>
        </p:nvSpPr>
        <p:spPr/>
        <p:txBody>
          <a:bodyPr/>
          <a:lstStyle/>
          <a:p>
            <a:fld id="{D8E62C7F-6FFB-4DF1-8D32-3A90871BCE46}" type="datetimeFigureOut">
              <a:rPr lang="en-GB" smtClean="0"/>
              <a:t>09/03/2024</a:t>
            </a:fld>
            <a:endParaRPr lang="en-GB"/>
          </a:p>
        </p:txBody>
      </p:sp>
      <p:sp>
        <p:nvSpPr>
          <p:cNvPr id="3" name="Footer Placeholder 2">
            <a:extLst>
              <a:ext uri="{FF2B5EF4-FFF2-40B4-BE49-F238E27FC236}">
                <a16:creationId xmlns:a16="http://schemas.microsoft.com/office/drawing/2014/main" id="{B9C1C765-AA61-F339-C7C9-3647D7032E7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850775E-201F-7A35-2B7B-7AC74C5160E1}"/>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051001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C68A1-856B-5914-BFFE-5ADEA80F9D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D151B3C-8E38-2E5C-0DE4-ACD1A0AF4B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0CF36F-F10D-51A1-8A6A-925F4E537D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C894DE-00CD-4EF7-C242-DF77AE70E338}"/>
              </a:ext>
            </a:extLst>
          </p:cNvPr>
          <p:cNvSpPr>
            <a:spLocks noGrp="1"/>
          </p:cNvSpPr>
          <p:nvPr>
            <p:ph type="dt" sz="half" idx="10"/>
          </p:nvPr>
        </p:nvSpPr>
        <p:spPr/>
        <p:txBody>
          <a:bodyPr/>
          <a:lstStyle/>
          <a:p>
            <a:fld id="{D8E62C7F-6FFB-4DF1-8D32-3A90871BCE46}" type="datetimeFigureOut">
              <a:rPr lang="en-GB" smtClean="0"/>
              <a:t>09/03/2024</a:t>
            </a:fld>
            <a:endParaRPr lang="en-GB"/>
          </a:p>
        </p:txBody>
      </p:sp>
      <p:sp>
        <p:nvSpPr>
          <p:cNvPr id="6" name="Footer Placeholder 5">
            <a:extLst>
              <a:ext uri="{FF2B5EF4-FFF2-40B4-BE49-F238E27FC236}">
                <a16:creationId xmlns:a16="http://schemas.microsoft.com/office/drawing/2014/main" id="{2B1C046D-86AC-A99E-243C-89A83B7D42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6A2BC-143A-CF64-1ED3-254D372F67D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890651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0C6D4-CC47-3F10-575D-E5629559A2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DA2DE71-2F85-6A62-985D-59148A41A4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D82C54-34A9-C228-81A9-24583B4E78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CA67C1-C167-2121-163F-48A664103656}"/>
              </a:ext>
            </a:extLst>
          </p:cNvPr>
          <p:cNvSpPr>
            <a:spLocks noGrp="1"/>
          </p:cNvSpPr>
          <p:nvPr>
            <p:ph type="dt" sz="half" idx="10"/>
          </p:nvPr>
        </p:nvSpPr>
        <p:spPr/>
        <p:txBody>
          <a:bodyPr/>
          <a:lstStyle/>
          <a:p>
            <a:fld id="{D8E62C7F-6FFB-4DF1-8D32-3A90871BCE46}" type="datetimeFigureOut">
              <a:rPr lang="en-GB" smtClean="0"/>
              <a:t>09/03/2024</a:t>
            </a:fld>
            <a:endParaRPr lang="en-GB"/>
          </a:p>
        </p:txBody>
      </p:sp>
      <p:sp>
        <p:nvSpPr>
          <p:cNvPr id="6" name="Footer Placeholder 5">
            <a:extLst>
              <a:ext uri="{FF2B5EF4-FFF2-40B4-BE49-F238E27FC236}">
                <a16:creationId xmlns:a16="http://schemas.microsoft.com/office/drawing/2014/main" id="{645736A9-A339-61D0-6406-776D5D505C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A2D892-0AAE-57F6-FD38-E87A7CDFD04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4100993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5CB0F-F69E-07D6-785B-67F6D6EA713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8CD41D-27DE-058D-3D6E-C7448B6723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30AE2D-FEC6-08F4-31CA-29067B478EFD}"/>
              </a:ext>
            </a:extLst>
          </p:cNvPr>
          <p:cNvSpPr>
            <a:spLocks noGrp="1"/>
          </p:cNvSpPr>
          <p:nvPr>
            <p:ph type="dt" sz="half" idx="10"/>
          </p:nvPr>
        </p:nvSpPr>
        <p:spPr/>
        <p:txBody>
          <a:bodyPr/>
          <a:lstStyle/>
          <a:p>
            <a:fld id="{D8E62C7F-6FFB-4DF1-8D32-3A90871BCE46}" type="datetimeFigureOut">
              <a:rPr lang="en-GB" smtClean="0"/>
              <a:t>09/03/2024</a:t>
            </a:fld>
            <a:endParaRPr lang="en-GB"/>
          </a:p>
        </p:txBody>
      </p:sp>
      <p:sp>
        <p:nvSpPr>
          <p:cNvPr id="5" name="Footer Placeholder 4">
            <a:extLst>
              <a:ext uri="{FF2B5EF4-FFF2-40B4-BE49-F238E27FC236}">
                <a16:creationId xmlns:a16="http://schemas.microsoft.com/office/drawing/2014/main" id="{70D3AB9F-B3AA-EB0E-73F0-6C74CCC0F4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AEAB90-C45C-BCEE-7F23-9F9DE273871E}"/>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124827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9F98AF-125A-8935-BFC4-E4E4811C51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2F1509-AF51-D0E5-A6D8-E10B5C07D6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A8C760-CE00-A5E1-FECF-66459723B348}"/>
              </a:ext>
            </a:extLst>
          </p:cNvPr>
          <p:cNvSpPr>
            <a:spLocks noGrp="1"/>
          </p:cNvSpPr>
          <p:nvPr>
            <p:ph type="dt" sz="half" idx="10"/>
          </p:nvPr>
        </p:nvSpPr>
        <p:spPr/>
        <p:txBody>
          <a:bodyPr/>
          <a:lstStyle/>
          <a:p>
            <a:fld id="{D8E62C7F-6FFB-4DF1-8D32-3A90871BCE46}" type="datetimeFigureOut">
              <a:rPr lang="en-GB" smtClean="0"/>
              <a:t>09/03/2024</a:t>
            </a:fld>
            <a:endParaRPr lang="en-GB"/>
          </a:p>
        </p:txBody>
      </p:sp>
      <p:sp>
        <p:nvSpPr>
          <p:cNvPr id="5" name="Footer Placeholder 4">
            <a:extLst>
              <a:ext uri="{FF2B5EF4-FFF2-40B4-BE49-F238E27FC236}">
                <a16:creationId xmlns:a16="http://schemas.microsoft.com/office/drawing/2014/main" id="{57525866-0E65-D528-DB5C-08347126E3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A1F79A-7CA4-BC3F-9E56-802D06A9F194}"/>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33503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CD06C4-7045-97CD-C858-9414BE771C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97B1AF-80EF-3353-A993-587D3800E2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175E55-0822-691A-9CAF-A8C9698D27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E62C7F-6FFB-4DF1-8D32-3A90871BCE46}" type="datetimeFigureOut">
              <a:rPr lang="en-GB" smtClean="0"/>
              <a:t>09/03/2024</a:t>
            </a:fld>
            <a:endParaRPr lang="en-GB"/>
          </a:p>
        </p:txBody>
      </p:sp>
      <p:sp>
        <p:nvSpPr>
          <p:cNvPr id="5" name="Footer Placeholder 4">
            <a:extLst>
              <a:ext uri="{FF2B5EF4-FFF2-40B4-BE49-F238E27FC236}">
                <a16:creationId xmlns:a16="http://schemas.microsoft.com/office/drawing/2014/main" id="{FD091439-6534-FF3B-7EDC-FE14C39FB8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AFA0DF5-F9C0-685D-1873-A86BAF0F29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D99F4D-2E0F-4FAA-B6D3-462AF2262260}" type="slidenum">
              <a:rPr lang="en-GB" smtClean="0"/>
              <a:t>‹#›</a:t>
            </a:fld>
            <a:endParaRPr lang="en-GB"/>
          </a:p>
        </p:txBody>
      </p:sp>
    </p:spTree>
    <p:extLst>
      <p:ext uri="{BB962C8B-B14F-4D97-AF65-F5344CB8AC3E}">
        <p14:creationId xmlns:p14="http://schemas.microsoft.com/office/powerpoint/2010/main" val="2420842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5.wdp"/><Relationship Id="rId18" Type="http://schemas.openxmlformats.org/officeDocument/2006/relationships/image" Target="../media/image14.png"/><Relationship Id="rId3" Type="http://schemas.openxmlformats.org/officeDocument/2006/relationships/image" Target="../media/image6.png"/><Relationship Id="rId7" Type="http://schemas.openxmlformats.org/officeDocument/2006/relationships/image" Target="../media/image8.png"/><Relationship Id="rId12" Type="http://schemas.openxmlformats.org/officeDocument/2006/relationships/image" Target="../media/image11.png"/><Relationship Id="rId17" Type="http://schemas.microsoft.com/office/2007/relationships/hdphoto" Target="../media/hdphoto7.wdp"/><Relationship Id="rId2" Type="http://schemas.openxmlformats.org/officeDocument/2006/relationships/image" Target="../media/image5.jpeg"/><Relationship Id="rId16" Type="http://schemas.openxmlformats.org/officeDocument/2006/relationships/image" Target="../media/image13.png"/><Relationship Id="rId1" Type="http://schemas.openxmlformats.org/officeDocument/2006/relationships/slideLayout" Target="../slideLayouts/slideLayout7.xml"/><Relationship Id="rId6" Type="http://schemas.microsoft.com/office/2007/relationships/hdphoto" Target="../media/hdphoto2.wdp"/><Relationship Id="rId11" Type="http://schemas.microsoft.com/office/2007/relationships/hdphoto" Target="../media/hdphoto4.wdp"/><Relationship Id="rId5" Type="http://schemas.openxmlformats.org/officeDocument/2006/relationships/image" Target="../media/image7.png"/><Relationship Id="rId15" Type="http://schemas.microsoft.com/office/2007/relationships/hdphoto" Target="../media/hdphoto6.wdp"/><Relationship Id="rId10" Type="http://schemas.openxmlformats.org/officeDocument/2006/relationships/image" Target="../media/image10.png"/><Relationship Id="rId19" Type="http://schemas.microsoft.com/office/2007/relationships/hdphoto" Target="../media/hdphoto8.wdp"/><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1.gif"/><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jpeg"/><Relationship Id="rId5" Type="http://schemas.microsoft.com/office/2007/relationships/hdphoto" Target="../media/hdphoto10.wdp"/><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microsoft.com/office/2007/relationships/hdphoto" Target="../media/hdphoto11.wdp"/><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microsoft.com/office/2007/relationships/hdphoto" Target="../media/hdphoto11.wdp"/><Relationship Id="rId5" Type="http://schemas.openxmlformats.org/officeDocument/2006/relationships/image" Target="../media/image33.png"/><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microsoft.com/office/2007/relationships/hdphoto" Target="../media/hdphoto11.wdp"/><Relationship Id="rId5" Type="http://schemas.openxmlformats.org/officeDocument/2006/relationships/image" Target="../media/image33.png"/><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notesSlide" Target="../notesSlides/notesSlide30.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24.jpeg"/></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12.wdp"/></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A qr code on a yellow background&#10;&#10;Description automatically generated">
            <a:extLst>
              <a:ext uri="{FF2B5EF4-FFF2-40B4-BE49-F238E27FC236}">
                <a16:creationId xmlns:a16="http://schemas.microsoft.com/office/drawing/2014/main" id="{2BCB3687-E465-DA6B-56E5-1025753A9D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2616" y="-52659"/>
            <a:ext cx="8311374" cy="6926145"/>
          </a:xfrm>
          <a:prstGeom prst="rect">
            <a:avLst/>
          </a:prstGeom>
        </p:spPr>
      </p:pic>
    </p:spTree>
    <p:extLst>
      <p:ext uri="{BB962C8B-B14F-4D97-AF65-F5344CB8AC3E}">
        <p14:creationId xmlns:p14="http://schemas.microsoft.com/office/powerpoint/2010/main" val="747178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105" name="Rectangle 310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Decipher Royalty-Free Images, Stock Photos &amp; Pictures | Shutterstock">
            <a:extLst>
              <a:ext uri="{FF2B5EF4-FFF2-40B4-BE49-F238E27FC236}">
                <a16:creationId xmlns:a16="http://schemas.microsoft.com/office/drawing/2014/main" id="{39F605AF-AA44-009D-E851-25E49CF3268D}"/>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l="20122" t="12330" r="24327" b="9320"/>
          <a:stretch/>
        </p:blipFill>
        <p:spPr bwMode="auto">
          <a:xfrm>
            <a:off x="0" y="-1"/>
            <a:ext cx="6772508"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B1E509-F955-F173-D0D0-218E139FD895}"/>
              </a:ext>
            </a:extLst>
          </p:cNvPr>
          <p:cNvSpPr>
            <a:spLocks noGrp="1"/>
          </p:cNvSpPr>
          <p:nvPr>
            <p:ph type="ctrTitle"/>
          </p:nvPr>
        </p:nvSpPr>
        <p:spPr>
          <a:xfrm>
            <a:off x="6772508" y="129902"/>
            <a:ext cx="5419492" cy="3037041"/>
          </a:xfrm>
        </p:spPr>
        <p:txBody>
          <a:bodyPr>
            <a:normAutofit/>
          </a:bodyPr>
          <a:lstStyle/>
          <a:p>
            <a:r>
              <a:rPr lang="en-GB" dirty="0">
                <a:solidFill>
                  <a:srgbClr val="FFFFFF"/>
                </a:solidFill>
              </a:rPr>
              <a:t>The Kings Series: </a:t>
            </a:r>
            <a:br>
              <a:rPr lang="en-GB" dirty="0">
                <a:solidFill>
                  <a:srgbClr val="FFFFFF"/>
                </a:solidFill>
              </a:rPr>
            </a:br>
            <a:r>
              <a:rPr lang="en-GB" dirty="0">
                <a:solidFill>
                  <a:srgbClr val="FFFFFF"/>
                </a:solidFill>
              </a:rPr>
              <a:t>Episode 21</a:t>
            </a:r>
          </a:p>
        </p:txBody>
      </p:sp>
      <p:sp>
        <p:nvSpPr>
          <p:cNvPr id="3" name="Subtitle 2">
            <a:extLst>
              <a:ext uri="{FF2B5EF4-FFF2-40B4-BE49-F238E27FC236}">
                <a16:creationId xmlns:a16="http://schemas.microsoft.com/office/drawing/2014/main" id="{0F340449-25C1-7BE4-D216-E2BACB159E6D}"/>
              </a:ext>
            </a:extLst>
          </p:cNvPr>
          <p:cNvSpPr>
            <a:spLocks noGrp="1"/>
          </p:cNvSpPr>
          <p:nvPr>
            <p:ph type="subTitle" idx="1"/>
          </p:nvPr>
        </p:nvSpPr>
        <p:spPr>
          <a:xfrm>
            <a:off x="7289180" y="3884340"/>
            <a:ext cx="4386147" cy="1787913"/>
          </a:xfrm>
        </p:spPr>
        <p:txBody>
          <a:bodyPr>
            <a:normAutofit fontScale="92500" lnSpcReduction="10000"/>
          </a:bodyPr>
          <a:lstStyle/>
          <a:p>
            <a:r>
              <a:rPr lang="en-GB" sz="4000" dirty="0">
                <a:solidFill>
                  <a:srgbClr val="FFFFFF"/>
                </a:solidFill>
              </a:rPr>
              <a:t>Deciphering </a:t>
            </a:r>
          </a:p>
          <a:p>
            <a:r>
              <a:rPr lang="en-GB" sz="4000" dirty="0">
                <a:solidFill>
                  <a:srgbClr val="FFFFFF"/>
                </a:solidFill>
              </a:rPr>
              <a:t>&amp; </a:t>
            </a:r>
          </a:p>
          <a:p>
            <a:r>
              <a:rPr lang="en-GB" sz="4000" dirty="0">
                <a:solidFill>
                  <a:srgbClr val="FFFFFF"/>
                </a:solidFill>
              </a:rPr>
              <a:t>Deceiving</a:t>
            </a:r>
          </a:p>
        </p:txBody>
      </p:sp>
    </p:spTree>
    <p:extLst>
      <p:ext uri="{BB962C8B-B14F-4D97-AF65-F5344CB8AC3E}">
        <p14:creationId xmlns:p14="http://schemas.microsoft.com/office/powerpoint/2010/main" val="17828911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5 Bar Gate&quot; Images – Browse 1,295 Stock Photos, Vectors, and Video | Adobe  Stock">
            <a:extLst>
              <a:ext uri="{FF2B5EF4-FFF2-40B4-BE49-F238E27FC236}">
                <a16:creationId xmlns:a16="http://schemas.microsoft.com/office/drawing/2014/main" id="{9BC8CA81-5535-4597-5FAC-C7527AF108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70" y="233421"/>
            <a:ext cx="7545117" cy="639115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5 Bar Gate&quot; Images – Browse 1,295 Stock Photos, Vectors, and Video | Adobe  Stock">
            <a:extLst>
              <a:ext uri="{FF2B5EF4-FFF2-40B4-BE49-F238E27FC236}">
                <a16:creationId xmlns:a16="http://schemas.microsoft.com/office/drawing/2014/main" id="{0BEF2423-6340-BE24-B7D1-1F3DC79AA2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5955"/>
          <a:stretch/>
        </p:blipFill>
        <p:spPr bwMode="auto">
          <a:xfrm>
            <a:off x="6003074" y="233421"/>
            <a:ext cx="5586760" cy="639115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8090A50-3D51-EC4D-003D-A87AB8FF5D87}"/>
              </a:ext>
            </a:extLst>
          </p:cNvPr>
          <p:cNvSpPr txBox="1"/>
          <p:nvPr/>
        </p:nvSpPr>
        <p:spPr>
          <a:xfrm>
            <a:off x="4114528" y="2367171"/>
            <a:ext cx="3694228" cy="2123658"/>
          </a:xfrm>
          <a:prstGeom prst="rect">
            <a:avLst/>
          </a:prstGeom>
          <a:solidFill>
            <a:schemeClr val="bg1"/>
          </a:solidFill>
        </p:spPr>
        <p:txBody>
          <a:bodyPr wrap="square">
            <a:spAutoFit/>
          </a:bodyPr>
          <a:lstStyle/>
          <a:p>
            <a:pPr algn="ctr"/>
            <a:endParaRPr lang="en-GB" sz="4400" dirty="0"/>
          </a:p>
          <a:p>
            <a:pPr algn="ctr"/>
            <a:r>
              <a:rPr lang="en-GB" sz="4400" dirty="0"/>
              <a:t>Micaiah’s lies</a:t>
            </a:r>
          </a:p>
          <a:p>
            <a:pPr algn="ctr"/>
            <a:endParaRPr lang="en-GB" sz="4400" dirty="0"/>
          </a:p>
        </p:txBody>
      </p:sp>
    </p:spTree>
    <p:extLst>
      <p:ext uri="{BB962C8B-B14F-4D97-AF65-F5344CB8AC3E}">
        <p14:creationId xmlns:p14="http://schemas.microsoft.com/office/powerpoint/2010/main" val="2952029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hetland Sheep running into barn [lH9ZwAijsds]">
            <a:hlinkClick r:id="" action="ppaction://media"/>
            <a:extLst>
              <a:ext uri="{FF2B5EF4-FFF2-40B4-BE49-F238E27FC236}">
                <a16:creationId xmlns:a16="http://schemas.microsoft.com/office/drawing/2014/main" id="{07B10726-0213-F72E-8E32-7AF860208D0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698596" y="830923"/>
            <a:ext cx="6460272" cy="4845203"/>
          </a:xfrm>
          <a:prstGeom prst="rect">
            <a:avLst/>
          </a:prstGeom>
        </p:spPr>
      </p:pic>
    </p:spTree>
    <p:extLst>
      <p:ext uri="{BB962C8B-B14F-4D97-AF65-F5344CB8AC3E}">
        <p14:creationId xmlns:p14="http://schemas.microsoft.com/office/powerpoint/2010/main" val="402793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3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Solum Reign - Ӕldingar Palace : Throne Room Showing 1-50 of 94">
            <a:extLst>
              <a:ext uri="{FF2B5EF4-FFF2-40B4-BE49-F238E27FC236}">
                <a16:creationId xmlns:a16="http://schemas.microsoft.com/office/drawing/2014/main" id="{A643F8D6-D14A-76C5-D209-D0D41C492C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192"/>
          <a:stretch/>
        </p:blipFill>
        <p:spPr bwMode="auto">
          <a:xfrm>
            <a:off x="16179"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ree: 12 People Sitting Silhouette - People Sitting Silhouette Png -  nohat.cc">
            <a:extLst>
              <a:ext uri="{FF2B5EF4-FFF2-40B4-BE49-F238E27FC236}">
                <a16:creationId xmlns:a16="http://schemas.microsoft.com/office/drawing/2014/main" id="{3068DDE7-1E98-8ABE-76FF-C05392CADEF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81" b="94713" l="10000" r="90000">
                        <a14:foregroundMark x1="53056" y1="6472" x2="53056" y2="6472"/>
                        <a14:foregroundMark x1="71389" y1="94713" x2="71389" y2="94713"/>
                      </a14:backgroundRemoval>
                    </a14:imgEffect>
                  </a14:imgLayer>
                </a14:imgProps>
              </a:ext>
              <a:ext uri="{28A0092B-C50C-407E-A947-70E740481C1C}">
                <a14:useLocalDpi xmlns:a14="http://schemas.microsoft.com/office/drawing/2010/main" val="0"/>
              </a:ext>
            </a:extLst>
          </a:blip>
          <a:srcRect/>
          <a:stretch>
            <a:fillRect/>
          </a:stretch>
        </p:blipFill>
        <p:spPr bwMode="auto">
          <a:xfrm>
            <a:off x="5450176" y="2902527"/>
            <a:ext cx="1122868" cy="17110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n sitting silhouette #AD , #AFFILIATE, #AD, #silhouette, #sitting, #Man |  Silhouette people, Silhouette, Silhouette man">
            <a:extLst>
              <a:ext uri="{FF2B5EF4-FFF2-40B4-BE49-F238E27FC236}">
                <a16:creationId xmlns:a16="http://schemas.microsoft.com/office/drawing/2014/main" id="{13462686-356D-C447-3AF2-860221B10E9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8008" b="93359" l="9961" r="89844">
                        <a14:foregroundMark x1="35156" y1="8008" x2="35156" y2="8008"/>
                        <a14:foregroundMark x1="64844" y1="93359" x2="64844" y2="93359"/>
                      </a14:backgroundRemoval>
                    </a14:imgEffect>
                  </a14:imgLayer>
                </a14:imgProps>
              </a:ext>
              <a:ext uri="{28A0092B-C50C-407E-A947-70E740481C1C}">
                <a14:useLocalDpi xmlns:a14="http://schemas.microsoft.com/office/drawing/2010/main" val="0"/>
              </a:ext>
            </a:extLst>
          </a:blip>
          <a:srcRect/>
          <a:stretch>
            <a:fillRect/>
          </a:stretch>
        </p:blipFill>
        <p:spPr bwMode="auto">
          <a:xfrm>
            <a:off x="1260763" y="4024745"/>
            <a:ext cx="1517073" cy="151707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Man sitting silhouette #AD , #AFFILIATE, #AD, #silhouette, #sitting, #Man |  Silhouette people, Silhouette, Silhouette man">
            <a:extLst>
              <a:ext uri="{FF2B5EF4-FFF2-40B4-BE49-F238E27FC236}">
                <a16:creationId xmlns:a16="http://schemas.microsoft.com/office/drawing/2014/main" id="{CCE54183-091E-BC65-1FE9-3814CF1DC6E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8008" b="93359" l="9961" r="89844">
                        <a14:foregroundMark x1="35156" y1="8008" x2="35156" y2="8008"/>
                        <a14:foregroundMark x1="64844" y1="93359" x2="64844" y2="93359"/>
                      </a14:backgroundRemoval>
                    </a14:imgEffect>
                  </a14:imgLayer>
                </a14:imgProps>
              </a:ext>
              <a:ext uri="{28A0092B-C50C-407E-A947-70E740481C1C}">
                <a14:useLocalDpi xmlns:a14="http://schemas.microsoft.com/office/drawing/2010/main" val="0"/>
              </a:ext>
            </a:extLst>
          </a:blip>
          <a:srcRect/>
          <a:stretch>
            <a:fillRect/>
          </a:stretch>
        </p:blipFill>
        <p:spPr bwMode="auto">
          <a:xfrm>
            <a:off x="658091" y="3338945"/>
            <a:ext cx="1177636" cy="117763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Man sitting silhouette #AD , #AFFILIATE, #AD, #silhouette, #sitting, #Man |  Silhouette people, Silhouette, Silhouette man">
            <a:extLst>
              <a:ext uri="{FF2B5EF4-FFF2-40B4-BE49-F238E27FC236}">
                <a16:creationId xmlns:a16="http://schemas.microsoft.com/office/drawing/2014/main" id="{A5C31F3D-5BDA-8D4A-2C60-B0CAB64E0A8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8008" b="93359" l="9961" r="89844">
                        <a14:foregroundMark x1="35156" y1="8008" x2="35156" y2="8008"/>
                        <a14:foregroundMark x1="64844" y1="93359" x2="64844" y2="93359"/>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1173690" y="3657599"/>
            <a:ext cx="1073727" cy="117763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Man sitting silhouette #AD , #AFFILIATE, #AD, #silhouette, #sitting, #Man |  Silhouette people, Silhouette, Silhouette man">
            <a:extLst>
              <a:ext uri="{FF2B5EF4-FFF2-40B4-BE49-F238E27FC236}">
                <a16:creationId xmlns:a16="http://schemas.microsoft.com/office/drawing/2014/main" id="{FC23900D-DCCE-FC33-3B57-330614D8E69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8008" b="93359" l="9961" r="89844">
                        <a14:foregroundMark x1="35156" y1="8008" x2="35156" y2="8008"/>
                        <a14:foregroundMark x1="64844" y1="93359" x2="64844" y2="93359"/>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9857510" y="3900053"/>
            <a:ext cx="1073727" cy="117763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oman sitting silhouette side view #AD , #paid, #AD, #sitting, #view,  #side, #Woman | Person silhouette, Silhouette people, Silhouette  architecture">
            <a:extLst>
              <a:ext uri="{FF2B5EF4-FFF2-40B4-BE49-F238E27FC236}">
                <a16:creationId xmlns:a16="http://schemas.microsoft.com/office/drawing/2014/main" id="{EB6ABAD0-B3A5-2096-F3C4-D8A2BD27A01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737" y="4111336"/>
            <a:ext cx="1922318" cy="192231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Woman sitting silhouette side view #AD , #paid, #AD, #sitting, #view,  #side, #Woman | Person silhouette, Silhouette people, Silhouette  architecture">
            <a:extLst>
              <a:ext uri="{FF2B5EF4-FFF2-40B4-BE49-F238E27FC236}">
                <a16:creationId xmlns:a16="http://schemas.microsoft.com/office/drawing/2014/main" id="{65D6A990-0A8E-E6C4-7654-AB95CEE678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0739213" y="4111336"/>
            <a:ext cx="1922318" cy="192231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Woman sitting silhouette side view #AD , #paid, #AD, #sitting, #view,  #side, #Woman | Person silhouette, Silhouette people, Silhouette  architecture">
            <a:extLst>
              <a:ext uri="{FF2B5EF4-FFF2-40B4-BE49-F238E27FC236}">
                <a16:creationId xmlns:a16="http://schemas.microsoft.com/office/drawing/2014/main" id="{B89A9938-167E-F56B-7370-662ACA8C957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0579884" y="3657600"/>
            <a:ext cx="1300594" cy="130059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Woman sitting silhouette side view #AD , #paid, #AD, #sitting, #view,  #side, #Woman | Person silhouette, Silhouette people, Silhouette  architecture">
            <a:extLst>
              <a:ext uri="{FF2B5EF4-FFF2-40B4-BE49-F238E27FC236}">
                <a16:creationId xmlns:a16="http://schemas.microsoft.com/office/drawing/2014/main" id="{A6D693AE-92B1-CC1B-0B9E-D51A6E614F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82460" y="4024745"/>
            <a:ext cx="1110095" cy="111009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rms Raised Silhouette Images – Browse 38,937 Stock Photos, Vectors, and  Video | Adobe Stock">
            <a:extLst>
              <a:ext uri="{FF2B5EF4-FFF2-40B4-BE49-F238E27FC236}">
                <a16:creationId xmlns:a16="http://schemas.microsoft.com/office/drawing/2014/main" id="{ACD538AD-8C12-5A8A-5301-F0ED83C2DBB3}"/>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10000" b="96667" l="4167" r="39444">
                        <a14:foregroundMark x1="25278" y1="92778" x2="25278" y2="92778"/>
                        <a14:foregroundMark x1="15556" y1="96667" x2="15556" y2="96667"/>
                      </a14:backgroundRemoval>
                    </a14:imgEffect>
                  </a14:imgLayer>
                </a14:imgProps>
              </a:ext>
              <a:ext uri="{28A0092B-C50C-407E-A947-70E740481C1C}">
                <a14:useLocalDpi xmlns:a14="http://schemas.microsoft.com/office/drawing/2010/main" val="0"/>
              </a:ext>
            </a:extLst>
          </a:blip>
          <a:srcRect r="55758"/>
          <a:stretch/>
        </p:blipFill>
        <p:spPr bwMode="auto">
          <a:xfrm>
            <a:off x="3035008" y="2977422"/>
            <a:ext cx="1122868" cy="253798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324 Silhouette Man Standing Sideways Images, Stock Photos, 3D objects, &amp;  Vectors | Shutterstock">
            <a:extLst>
              <a:ext uri="{FF2B5EF4-FFF2-40B4-BE49-F238E27FC236}">
                <a16:creationId xmlns:a16="http://schemas.microsoft.com/office/drawing/2014/main" id="{F842D05F-3D26-39D2-CDBC-107C13A54980}"/>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4643" b="90000" l="9709" r="89806">
                        <a14:foregroundMark x1="50485" y1="4643" x2="50485" y2="4643"/>
                        <a14:foregroundMark x1="52913" y1="85714" x2="52913" y2="85714"/>
                      </a14:backgroundRemoval>
                    </a14:imgEffect>
                  </a14:imgLayer>
                </a14:imgProps>
              </a:ext>
              <a:ext uri="{28A0092B-C50C-407E-A947-70E740481C1C}">
                <a14:useLocalDpi xmlns:a14="http://schemas.microsoft.com/office/drawing/2010/main" val="0"/>
              </a:ext>
            </a:extLst>
          </a:blip>
          <a:srcRect/>
          <a:stretch>
            <a:fillRect/>
          </a:stretch>
        </p:blipFill>
        <p:spPr bwMode="auto">
          <a:xfrm>
            <a:off x="10258470" y="3553438"/>
            <a:ext cx="1664191" cy="226200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324 Silhouette Man Standing Sideways Images, Stock Photos, 3D objects, &amp;  Vectors | Shutterstock">
            <a:extLst>
              <a:ext uri="{FF2B5EF4-FFF2-40B4-BE49-F238E27FC236}">
                <a16:creationId xmlns:a16="http://schemas.microsoft.com/office/drawing/2014/main" id="{E3CFAA70-2681-03DA-982C-F968DE3AA743}"/>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4643" b="90000" l="9709" r="89806">
                        <a14:foregroundMark x1="50485" y1="4643" x2="50485" y2="4643"/>
                        <a14:foregroundMark x1="52913" y1="85714" x2="52913" y2="85714"/>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815586" y="3781802"/>
            <a:ext cx="1407251" cy="208781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uman Silhouette Standing Images - Free Download on Freepik">
            <a:extLst>
              <a:ext uri="{FF2B5EF4-FFF2-40B4-BE49-F238E27FC236}">
                <a16:creationId xmlns:a16="http://schemas.microsoft.com/office/drawing/2014/main" id="{A1AACDB1-CCC7-B3A1-22AE-32E8A8720022}"/>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5030" b="96154" l="9172" r="89941">
                        <a14:foregroundMark x1="51183" y1="5030" x2="51183" y2="5030"/>
                        <a14:foregroundMark x1="56805" y1="94083" x2="56805" y2="94083"/>
                        <a14:foregroundMark x1="43195" y1="96154" x2="43195" y2="96154"/>
                      </a14:backgroundRemoval>
                    </a14:imgEffect>
                  </a14:imgLayer>
                </a14:imgProps>
              </a:ext>
              <a:ext uri="{28A0092B-C50C-407E-A947-70E740481C1C}">
                <a14:useLocalDpi xmlns:a14="http://schemas.microsoft.com/office/drawing/2010/main" val="0"/>
              </a:ext>
            </a:extLst>
          </a:blip>
          <a:srcRect/>
          <a:stretch>
            <a:fillRect/>
          </a:stretch>
        </p:blipFill>
        <p:spPr bwMode="auto">
          <a:xfrm>
            <a:off x="8452396" y="4261524"/>
            <a:ext cx="2560587" cy="256058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Human Silhouette Standing Images - Free Download on Freepik">
            <a:extLst>
              <a:ext uri="{FF2B5EF4-FFF2-40B4-BE49-F238E27FC236}">
                <a16:creationId xmlns:a16="http://schemas.microsoft.com/office/drawing/2014/main" id="{D8BD0BB4-E29F-E2B5-F948-D73B9C647B0D}"/>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5030" b="96154" l="9172" r="89941">
                        <a14:foregroundMark x1="51183" y1="5030" x2="51183" y2="5030"/>
                        <a14:foregroundMark x1="56805" y1="94083" x2="56805" y2="94083"/>
                        <a14:foregroundMark x1="43195" y1="96154" x2="43195" y2="96154"/>
                      </a14:backgroundRemoval>
                    </a14:imgEffect>
                  </a14:imgLayer>
                </a14:imgProps>
              </a:ext>
              <a:ext uri="{28A0092B-C50C-407E-A947-70E740481C1C}">
                <a14:useLocalDpi xmlns:a14="http://schemas.microsoft.com/office/drawing/2010/main" val="0"/>
              </a:ext>
            </a:extLst>
          </a:blip>
          <a:srcRect/>
          <a:stretch>
            <a:fillRect/>
          </a:stretch>
        </p:blipFill>
        <p:spPr bwMode="auto">
          <a:xfrm>
            <a:off x="-95819" y="2570018"/>
            <a:ext cx="1637617" cy="163761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Female Silhouette Standing Stock Illustrations, Cliparts and Royalty Free  Female Silhouette Standing Vectors">
            <a:extLst>
              <a:ext uri="{FF2B5EF4-FFF2-40B4-BE49-F238E27FC236}">
                <a16:creationId xmlns:a16="http://schemas.microsoft.com/office/drawing/2014/main" id="{649FA4CB-E999-A366-1683-EE0F4E4DE4FA}"/>
              </a:ext>
            </a:extLst>
          </p:cNvPr>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10000" b="90000" l="10000" r="90000">
                        <a14:backgroundMark x1="56000" y1="34667" x2="55111" y2="35778"/>
                      </a14:backgroundRemoval>
                    </a14:imgEffect>
                  </a14:imgLayer>
                </a14:imgProps>
              </a:ext>
              <a:ext uri="{28A0092B-C50C-407E-A947-70E740481C1C}">
                <a14:useLocalDpi xmlns:a14="http://schemas.microsoft.com/office/drawing/2010/main" val="0"/>
              </a:ext>
            </a:extLst>
          </a:blip>
          <a:srcRect/>
          <a:stretch>
            <a:fillRect/>
          </a:stretch>
        </p:blipFill>
        <p:spPr bwMode="auto">
          <a:xfrm>
            <a:off x="10673921" y="2303534"/>
            <a:ext cx="2063390" cy="206339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8" descr="Female Silhouette Standing Stock Illustrations, Cliparts and Royalty Free  Female Silhouette Standing Vectors">
            <a:extLst>
              <a:ext uri="{FF2B5EF4-FFF2-40B4-BE49-F238E27FC236}">
                <a16:creationId xmlns:a16="http://schemas.microsoft.com/office/drawing/2014/main" id="{06FAC1DB-67C4-B2D7-C6CA-B403FAFB73AB}"/>
              </a:ext>
            </a:extLst>
          </p:cNvPr>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10000" b="90000" l="10000" r="90000">
                        <a14:backgroundMark x1="56000" y1="34667" x2="55111" y2="35778"/>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487240" y="4111336"/>
            <a:ext cx="2415168" cy="262215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Crown, Minimalist and Simple Silhouette - Vector illustration 24163354  Vector Art at Vecteezy">
            <a:extLst>
              <a:ext uri="{FF2B5EF4-FFF2-40B4-BE49-F238E27FC236}">
                <a16:creationId xmlns:a16="http://schemas.microsoft.com/office/drawing/2014/main" id="{25E94FC4-A796-C407-D832-BD083E8B2545}"/>
              </a:ext>
            </a:extLst>
          </p:cNvPr>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5612" b="90000" l="662" r="99007">
                        <a14:foregroundMark x1="29470" y1="44286" x2="29470" y2="44286"/>
                        <a14:foregroundMark x1="50166" y1="6020" x2="50166" y2="6020"/>
                        <a14:foregroundMark x1="22930" y1="15918" x2="22930" y2="15918"/>
                        <a14:foregroundMark x1="51242" y1="41122" x2="51573" y2="53878"/>
                        <a14:foregroundMark x1="68791" y1="47959" x2="73013" y2="27857"/>
                        <a14:foregroundMark x1="81209" y1="68980" x2="86258" y2="56531"/>
                        <a14:foregroundMark x1="86258" y1="56531" x2="86589" y2="57245"/>
                        <a14:foregroundMark x1="85596" y1="53673" x2="85596" y2="53673"/>
                        <a14:foregroundMark x1="89901" y1="50102" x2="92301" y2="42143"/>
                        <a14:foregroundMark x1="92301" y1="42143" x2="95364" y2="39388"/>
                        <a14:foregroundMark x1="97351" y1="33163" x2="99007" y2="31122"/>
                        <a14:foregroundMark x1="77235" y1="17449" x2="76325" y2="15408"/>
                        <a14:foregroundMark x1="7947" y1="43980" x2="5546" y2="41224"/>
                        <a14:foregroundMark x1="2732" y1="34694" x2="662" y2="31837"/>
                        <a14:foregroundMark x1="8858" y1="40408" x2="11341" y2="41020"/>
                        <a14:foregroundMark x1="18046" y1="83673" x2="18046" y2="83673"/>
                        <a14:foregroundMark x1="82285" y1="83673" x2="82285" y2="83673"/>
                      </a14:backgroundRemoval>
                    </a14:imgEffect>
                  </a14:imgLayer>
                </a14:imgProps>
              </a:ext>
              <a:ext uri="{28A0092B-C50C-407E-A947-70E740481C1C}">
                <a14:useLocalDpi xmlns:a14="http://schemas.microsoft.com/office/drawing/2010/main" val="0"/>
              </a:ext>
            </a:extLst>
          </a:blip>
          <a:srcRect/>
          <a:stretch>
            <a:fillRect/>
          </a:stretch>
        </p:blipFill>
        <p:spPr bwMode="auto">
          <a:xfrm>
            <a:off x="5892227" y="2773671"/>
            <a:ext cx="316087" cy="256431"/>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Confused Man Silhouette Stok Vektör Sanatı &amp; Kafa Karışıklığı'nin Daha  Fazla Görseli - Kafa Karışıklığı, Baş kaşımak, İnsanlar - iStock">
            <a:extLst>
              <a:ext uri="{FF2B5EF4-FFF2-40B4-BE49-F238E27FC236}">
                <a16:creationId xmlns:a16="http://schemas.microsoft.com/office/drawing/2014/main" id="{416FA269-47F3-63ED-CCA9-6984EC2DB56E}"/>
              </a:ext>
            </a:extLst>
          </p:cNvPr>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2288" b="97712" l="7000" r="93000">
                        <a14:foregroundMark x1="40000" y1="6699" x2="40000" y2="6699"/>
                        <a14:foregroundMark x1="48333" y1="2288" x2="48333" y2="2288"/>
                        <a14:foregroundMark x1="7333" y1="18301" x2="7333" y2="18301"/>
                        <a14:foregroundMark x1="93333" y1="29085" x2="93333" y2="29085"/>
                        <a14:foregroundMark x1="33333" y1="94935" x2="33333" y2="94935"/>
                        <a14:foregroundMark x1="72333" y1="96569" x2="72333" y2="97059"/>
                        <a14:foregroundMark x1="34333" y1="97712" x2="34333" y2="97712"/>
                        <a14:foregroundMark x1="72333" y1="97712" x2="72333" y2="97712"/>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8074616" y="4396492"/>
            <a:ext cx="1017290" cy="229064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4" descr="Confused Man Silhouette Stok Vektör Sanatı &amp; Kafa Karışıklığı'nin Daha  Fazla Görseli - Kafa Karışıklığı, Baş kaşımak, İnsanlar - iStock">
            <a:extLst>
              <a:ext uri="{FF2B5EF4-FFF2-40B4-BE49-F238E27FC236}">
                <a16:creationId xmlns:a16="http://schemas.microsoft.com/office/drawing/2014/main" id="{E2795BE6-3CE7-0F15-080C-F02803631CC0}"/>
              </a:ext>
            </a:extLst>
          </p:cNvPr>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2288" b="97712" l="7000" r="93000">
                        <a14:foregroundMark x1="40000" y1="6699" x2="40000" y2="6699"/>
                        <a14:foregroundMark x1="48333" y1="2288" x2="48333" y2="2288"/>
                        <a14:foregroundMark x1="7333" y1="18301" x2="7333" y2="18301"/>
                        <a14:foregroundMark x1="93333" y1="29085" x2="93333" y2="29085"/>
                        <a14:foregroundMark x1="33333" y1="94935" x2="33333" y2="94935"/>
                        <a14:foregroundMark x1="72333" y1="96569" x2="72333" y2="97059"/>
                        <a14:foregroundMark x1="34333" y1="97712" x2="34333" y2="97712"/>
                        <a14:foregroundMark x1="72333" y1="97712" x2="72333" y2="97712"/>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1790" y="3377349"/>
            <a:ext cx="826523" cy="1861096"/>
          </a:xfrm>
          <a:prstGeom prst="rect">
            <a:avLst/>
          </a:prstGeom>
          <a:noFill/>
          <a:extLst>
            <a:ext uri="{909E8E84-426E-40DD-AFC4-6F175D3DCCD1}">
              <a14:hiddenFill xmlns:a14="http://schemas.microsoft.com/office/drawing/2010/main">
                <a:solidFill>
                  <a:srgbClr val="FFFFFF"/>
                </a:solidFill>
              </a14:hiddenFill>
            </a:ext>
          </a:extLst>
        </p:spPr>
      </p:pic>
      <p:sp>
        <p:nvSpPr>
          <p:cNvPr id="14" name="Speech Bubble: Oval 13">
            <a:extLst>
              <a:ext uri="{FF2B5EF4-FFF2-40B4-BE49-F238E27FC236}">
                <a16:creationId xmlns:a16="http://schemas.microsoft.com/office/drawing/2014/main" id="{6E59F0B2-2C30-2649-D33F-C6AD62144C6D}"/>
              </a:ext>
            </a:extLst>
          </p:cNvPr>
          <p:cNvSpPr/>
          <p:nvPr/>
        </p:nvSpPr>
        <p:spPr>
          <a:xfrm>
            <a:off x="6050270" y="746289"/>
            <a:ext cx="3048000" cy="1821366"/>
          </a:xfrm>
          <a:prstGeom prst="wedgeEllipseCallout">
            <a:avLst>
              <a:gd name="adj1" fmla="val -38638"/>
              <a:gd name="adj2" fmla="val 7474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2800" b="1" i="0" u="none" strike="noStrike" dirty="0">
                <a:solidFill>
                  <a:schemeClr val="bg1"/>
                </a:solidFill>
                <a:effectLst/>
                <a:latin typeface="Quattrocento Sans" panose="020B0502050000020003" pitchFamily="34" charset="0"/>
              </a:rPr>
              <a:t>Who will entice Ahab?</a:t>
            </a:r>
            <a:endParaRPr lang="en-GB" sz="2800" b="1" dirty="0">
              <a:solidFill>
                <a:schemeClr val="bg1"/>
              </a:solidFill>
            </a:endParaRPr>
          </a:p>
        </p:txBody>
      </p:sp>
      <p:sp>
        <p:nvSpPr>
          <p:cNvPr id="15" name="Speech Bubble: Oval 14">
            <a:extLst>
              <a:ext uri="{FF2B5EF4-FFF2-40B4-BE49-F238E27FC236}">
                <a16:creationId xmlns:a16="http://schemas.microsoft.com/office/drawing/2014/main" id="{C8161AA4-9ED2-9EF8-FE0B-C551F4406334}"/>
              </a:ext>
            </a:extLst>
          </p:cNvPr>
          <p:cNvSpPr/>
          <p:nvPr/>
        </p:nvSpPr>
        <p:spPr>
          <a:xfrm>
            <a:off x="617151" y="1551987"/>
            <a:ext cx="2054644" cy="943858"/>
          </a:xfrm>
          <a:prstGeom prst="wedgeEllipseCallout">
            <a:avLst>
              <a:gd name="adj1" fmla="val -38638"/>
              <a:gd name="adj2" fmla="val 7474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2800" b="1" i="0" u="none" strike="noStrike" dirty="0">
                <a:solidFill>
                  <a:schemeClr val="bg1"/>
                </a:solidFill>
                <a:effectLst/>
                <a:latin typeface="Quattrocento Sans" panose="020B0502050000020003" pitchFamily="34" charset="0"/>
              </a:rPr>
              <a:t>this</a:t>
            </a:r>
            <a:endParaRPr lang="en-GB" sz="2800" b="1" dirty="0">
              <a:solidFill>
                <a:schemeClr val="bg1"/>
              </a:solidFill>
            </a:endParaRPr>
          </a:p>
        </p:txBody>
      </p:sp>
      <p:sp>
        <p:nvSpPr>
          <p:cNvPr id="16" name="Speech Bubble: Oval 15">
            <a:extLst>
              <a:ext uri="{FF2B5EF4-FFF2-40B4-BE49-F238E27FC236}">
                <a16:creationId xmlns:a16="http://schemas.microsoft.com/office/drawing/2014/main" id="{A29B74DC-A855-E5AF-48A7-A999A3CAE4F6}"/>
              </a:ext>
            </a:extLst>
          </p:cNvPr>
          <p:cNvSpPr/>
          <p:nvPr/>
        </p:nvSpPr>
        <p:spPr>
          <a:xfrm>
            <a:off x="9223821" y="2628879"/>
            <a:ext cx="2054644" cy="943858"/>
          </a:xfrm>
          <a:prstGeom prst="wedgeEllipseCallout">
            <a:avLst>
              <a:gd name="adj1" fmla="val 33365"/>
              <a:gd name="adj2" fmla="val 73170"/>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2800" b="1" i="0" u="none" strike="noStrike" dirty="0">
                <a:solidFill>
                  <a:schemeClr val="bg1"/>
                </a:solidFill>
                <a:effectLst/>
                <a:latin typeface="Quattrocento Sans" panose="020B0502050000020003" pitchFamily="34" charset="0"/>
              </a:rPr>
              <a:t>that</a:t>
            </a:r>
            <a:endParaRPr lang="en-GB" sz="2800" b="1" dirty="0">
              <a:solidFill>
                <a:schemeClr val="bg1"/>
              </a:solidFill>
            </a:endParaRPr>
          </a:p>
        </p:txBody>
      </p:sp>
      <p:sp>
        <p:nvSpPr>
          <p:cNvPr id="17" name="Speech Bubble: Oval 16">
            <a:extLst>
              <a:ext uri="{FF2B5EF4-FFF2-40B4-BE49-F238E27FC236}">
                <a16:creationId xmlns:a16="http://schemas.microsoft.com/office/drawing/2014/main" id="{7259E682-0E5B-42FA-5614-C24122AD9103}"/>
              </a:ext>
            </a:extLst>
          </p:cNvPr>
          <p:cNvSpPr/>
          <p:nvPr/>
        </p:nvSpPr>
        <p:spPr>
          <a:xfrm>
            <a:off x="4052973" y="4510190"/>
            <a:ext cx="2911789" cy="1496051"/>
          </a:xfrm>
          <a:prstGeom prst="wedgeEllipseCallout">
            <a:avLst>
              <a:gd name="adj1" fmla="val -58475"/>
              <a:gd name="adj2" fmla="val -8447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2800" b="1" i="0" u="none" strike="noStrike" dirty="0">
                <a:solidFill>
                  <a:schemeClr val="bg1"/>
                </a:solidFill>
                <a:effectLst/>
                <a:latin typeface="Quattrocento Sans" panose="020B0502050000020003" pitchFamily="34" charset="0"/>
              </a:rPr>
              <a:t>I know! </a:t>
            </a:r>
          </a:p>
          <a:p>
            <a:pPr algn="ctr"/>
            <a:r>
              <a:rPr lang="en-GB" sz="2800" b="1" i="0" u="none" strike="noStrike" dirty="0">
                <a:solidFill>
                  <a:schemeClr val="bg1"/>
                </a:solidFill>
                <a:effectLst/>
                <a:latin typeface="Quattrocento Sans" panose="020B0502050000020003" pitchFamily="34" charset="0"/>
              </a:rPr>
              <a:t>I know!</a:t>
            </a:r>
          </a:p>
          <a:p>
            <a:pPr algn="ctr"/>
            <a:r>
              <a:rPr lang="en-GB" sz="2800" b="1" dirty="0">
                <a:solidFill>
                  <a:schemeClr val="bg1"/>
                </a:solidFill>
                <a:latin typeface="Quattrocento Sans" panose="020B0502050000020003" pitchFamily="34" charset="0"/>
              </a:rPr>
              <a:t>Pick me!</a:t>
            </a:r>
            <a:endParaRPr lang="en-GB" sz="2800" b="1" dirty="0">
              <a:solidFill>
                <a:schemeClr val="bg1"/>
              </a:solidFill>
            </a:endParaRPr>
          </a:p>
        </p:txBody>
      </p:sp>
    </p:spTree>
    <p:extLst>
      <p:ext uri="{BB962C8B-B14F-4D97-AF65-F5344CB8AC3E}">
        <p14:creationId xmlns:p14="http://schemas.microsoft.com/office/powerpoint/2010/main" val="2257861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1000"/>
                                        <p:tgtEl>
                                          <p:spTgt spid="1028"/>
                                        </p:tgtEl>
                                      </p:cBhvr>
                                    </p:animEffect>
                                    <p:anim calcmode="lin" valueType="num">
                                      <p:cBhvr>
                                        <p:cTn id="8" dur="1000" fill="hold"/>
                                        <p:tgtEl>
                                          <p:spTgt spid="1028"/>
                                        </p:tgtEl>
                                        <p:attrNameLst>
                                          <p:attrName>ppt_x</p:attrName>
                                        </p:attrNameLst>
                                      </p:cBhvr>
                                      <p:tavLst>
                                        <p:tav tm="0">
                                          <p:val>
                                            <p:strVal val="#ppt_x"/>
                                          </p:val>
                                        </p:tav>
                                        <p:tav tm="100000">
                                          <p:val>
                                            <p:strVal val="#ppt_x"/>
                                          </p:val>
                                        </p:tav>
                                      </p:tavLst>
                                    </p:anim>
                                    <p:anim calcmode="lin" valueType="num">
                                      <p:cBhvr>
                                        <p:cTn id="9" dur="1000" fill="hold"/>
                                        <p:tgtEl>
                                          <p:spTgt spid="102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046"/>
                                        </p:tgtEl>
                                        <p:attrNameLst>
                                          <p:attrName>style.visibility</p:attrName>
                                        </p:attrNameLst>
                                      </p:cBhvr>
                                      <p:to>
                                        <p:strVal val="visible"/>
                                      </p:to>
                                    </p:set>
                                    <p:animEffect transition="in" filter="fade">
                                      <p:cBhvr>
                                        <p:cTn id="12" dur="1000"/>
                                        <p:tgtEl>
                                          <p:spTgt spid="1046"/>
                                        </p:tgtEl>
                                      </p:cBhvr>
                                    </p:animEffect>
                                    <p:anim calcmode="lin" valueType="num">
                                      <p:cBhvr>
                                        <p:cTn id="13" dur="1000" fill="hold"/>
                                        <p:tgtEl>
                                          <p:spTgt spid="1046"/>
                                        </p:tgtEl>
                                        <p:attrNameLst>
                                          <p:attrName>ppt_x</p:attrName>
                                        </p:attrNameLst>
                                      </p:cBhvr>
                                      <p:tavLst>
                                        <p:tav tm="0">
                                          <p:val>
                                            <p:strVal val="#ppt_x"/>
                                          </p:val>
                                        </p:tav>
                                        <p:tav tm="100000">
                                          <p:val>
                                            <p:strVal val="#ppt_x"/>
                                          </p:val>
                                        </p:tav>
                                      </p:tavLst>
                                    </p:anim>
                                    <p:anim calcmode="lin" valueType="num">
                                      <p:cBhvr>
                                        <p:cTn id="14" dur="1000" fill="hold"/>
                                        <p:tgtEl>
                                          <p:spTgt spid="104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animEffect transition="in" filter="wipe(down)">
                                      <p:cBhvr>
                                        <p:cTn id="19" dur="500"/>
                                        <p:tgtEl>
                                          <p:spTgt spid="1030"/>
                                        </p:tgtEl>
                                      </p:cBhvr>
                                    </p:animEffect>
                                  </p:childTnLst>
                                </p:cTn>
                              </p:par>
                              <p:par>
                                <p:cTn id="20" presetID="22" presetClass="entr" presetSubtype="4"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par>
                                <p:cTn id="23" presetID="22" presetClass="entr" presetSubtype="4"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par>
                                <p:cTn id="26" presetID="22" presetClass="entr" presetSubtype="4"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par>
                                <p:cTn id="29" presetID="22" presetClass="entr" presetSubtype="4" fill="hold" nodeType="withEffect">
                                  <p:stCondLst>
                                    <p:cond delay="0"/>
                                  </p:stCondLst>
                                  <p:childTnLst>
                                    <p:set>
                                      <p:cBhvr>
                                        <p:cTn id="30" dur="1" fill="hold">
                                          <p:stCondLst>
                                            <p:cond delay="0"/>
                                          </p:stCondLst>
                                        </p:cTn>
                                        <p:tgtEl>
                                          <p:spTgt spid="1032"/>
                                        </p:tgtEl>
                                        <p:attrNameLst>
                                          <p:attrName>style.visibility</p:attrName>
                                        </p:attrNameLst>
                                      </p:cBhvr>
                                      <p:to>
                                        <p:strVal val="visible"/>
                                      </p:to>
                                    </p:set>
                                    <p:animEffect transition="in" filter="wipe(down)">
                                      <p:cBhvr>
                                        <p:cTn id="31" dur="500"/>
                                        <p:tgtEl>
                                          <p:spTgt spid="1032"/>
                                        </p:tgtEl>
                                      </p:cBhvr>
                                    </p:animEffect>
                                  </p:childTnLst>
                                </p:cTn>
                              </p:par>
                              <p:par>
                                <p:cTn id="32" presetID="22" presetClass="entr" presetSubtype="4"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down)">
                                      <p:cBhvr>
                                        <p:cTn id="34" dur="500"/>
                                        <p:tgtEl>
                                          <p:spTgt spid="6"/>
                                        </p:tgtEl>
                                      </p:cBhvr>
                                    </p:animEffect>
                                  </p:childTnLst>
                                </p:cTn>
                              </p:par>
                              <p:par>
                                <p:cTn id="35" presetID="22" presetClass="entr" presetSubtype="4"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par>
                                <p:cTn id="38" presetID="22" presetClass="entr" presetSubtype="4"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par>
                                <p:cTn id="41" presetID="22" presetClass="entr" presetSubtype="4" fill="hold" nodeType="withEffect">
                                  <p:stCondLst>
                                    <p:cond delay="0"/>
                                  </p:stCondLst>
                                  <p:childTnLst>
                                    <p:set>
                                      <p:cBhvr>
                                        <p:cTn id="42" dur="1" fill="hold">
                                          <p:stCondLst>
                                            <p:cond delay="0"/>
                                          </p:stCondLst>
                                        </p:cTn>
                                        <p:tgtEl>
                                          <p:spTgt spid="1036"/>
                                        </p:tgtEl>
                                        <p:attrNameLst>
                                          <p:attrName>style.visibility</p:attrName>
                                        </p:attrNameLst>
                                      </p:cBhvr>
                                      <p:to>
                                        <p:strVal val="visible"/>
                                      </p:to>
                                    </p:set>
                                    <p:animEffect transition="in" filter="wipe(down)">
                                      <p:cBhvr>
                                        <p:cTn id="43" dur="500"/>
                                        <p:tgtEl>
                                          <p:spTgt spid="1036"/>
                                        </p:tgtEl>
                                      </p:cBhvr>
                                    </p:animEffect>
                                  </p:childTnLst>
                                </p:cTn>
                              </p:par>
                              <p:par>
                                <p:cTn id="44" presetID="22" presetClass="entr" presetSubtype="4"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down)">
                                      <p:cBhvr>
                                        <p:cTn id="46" dur="500"/>
                                        <p:tgtEl>
                                          <p:spTgt spid="9"/>
                                        </p:tgtEl>
                                      </p:cBhvr>
                                    </p:animEffect>
                                  </p:childTnLst>
                                </p:cTn>
                              </p:par>
                              <p:par>
                                <p:cTn id="47" presetID="22" presetClass="entr" presetSubtype="4"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down)">
                                      <p:cBhvr>
                                        <p:cTn id="49" dur="500"/>
                                        <p:tgtEl>
                                          <p:spTgt spid="10"/>
                                        </p:tgtEl>
                                      </p:cBhvr>
                                    </p:animEffect>
                                  </p:childTnLst>
                                </p:cTn>
                              </p:par>
                              <p:par>
                                <p:cTn id="50" presetID="22" presetClass="entr" presetSubtype="4" fill="hold" nodeType="withEffect">
                                  <p:stCondLst>
                                    <p:cond delay="0"/>
                                  </p:stCondLst>
                                  <p:childTnLst>
                                    <p:set>
                                      <p:cBhvr>
                                        <p:cTn id="51" dur="1" fill="hold">
                                          <p:stCondLst>
                                            <p:cond delay="0"/>
                                          </p:stCondLst>
                                        </p:cTn>
                                        <p:tgtEl>
                                          <p:spTgt spid="1048"/>
                                        </p:tgtEl>
                                        <p:attrNameLst>
                                          <p:attrName>style.visibility</p:attrName>
                                        </p:attrNameLst>
                                      </p:cBhvr>
                                      <p:to>
                                        <p:strVal val="visible"/>
                                      </p:to>
                                    </p:set>
                                    <p:animEffect transition="in" filter="wipe(down)">
                                      <p:cBhvr>
                                        <p:cTn id="52" dur="500"/>
                                        <p:tgtEl>
                                          <p:spTgt spid="1048"/>
                                        </p:tgtEl>
                                      </p:cBhvr>
                                    </p:animEffect>
                                  </p:childTnLst>
                                </p:cTn>
                              </p:par>
                              <p:par>
                                <p:cTn id="53" presetID="22" presetClass="entr" presetSubtype="4"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down)">
                                      <p:cBhvr>
                                        <p:cTn id="55" dur="500"/>
                                        <p:tgtEl>
                                          <p:spTgt spid="13"/>
                                        </p:tgtEl>
                                      </p:cBhvr>
                                    </p:animEffect>
                                  </p:childTnLst>
                                </p:cTn>
                              </p:par>
                              <p:par>
                                <p:cTn id="56" presetID="22" presetClass="entr" presetSubtype="4" fill="hold" nodeType="withEffect">
                                  <p:stCondLst>
                                    <p:cond delay="0"/>
                                  </p:stCondLst>
                                  <p:childTnLst>
                                    <p:set>
                                      <p:cBhvr>
                                        <p:cTn id="57" dur="1" fill="hold">
                                          <p:stCondLst>
                                            <p:cond delay="0"/>
                                          </p:stCondLst>
                                        </p:cTn>
                                        <p:tgtEl>
                                          <p:spTgt spid="1038"/>
                                        </p:tgtEl>
                                        <p:attrNameLst>
                                          <p:attrName>style.visibility</p:attrName>
                                        </p:attrNameLst>
                                      </p:cBhvr>
                                      <p:to>
                                        <p:strVal val="visible"/>
                                      </p:to>
                                    </p:set>
                                    <p:animEffect transition="in" filter="wipe(down)">
                                      <p:cBhvr>
                                        <p:cTn id="58" dur="500"/>
                                        <p:tgtEl>
                                          <p:spTgt spid="1038"/>
                                        </p:tgtEl>
                                      </p:cBhvr>
                                    </p:animEffect>
                                  </p:childTnLst>
                                </p:cTn>
                              </p:par>
                              <p:par>
                                <p:cTn id="59" presetID="22" presetClass="entr" presetSubtype="4" fill="hold"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down)">
                                      <p:cBhvr>
                                        <p:cTn id="61" dur="500"/>
                                        <p:tgtEl>
                                          <p:spTgt spid="12"/>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500"/>
                                        <p:tgtEl>
                                          <p:spTgt spid="14"/>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xit" presetSubtype="4" fill="hold" grpId="1" nodeType="clickEffect">
                                  <p:stCondLst>
                                    <p:cond delay="0"/>
                                  </p:stCondLst>
                                  <p:childTnLst>
                                    <p:animEffect transition="out" filter="wipe(down)">
                                      <p:cBhvr>
                                        <p:cTn id="70" dur="500"/>
                                        <p:tgtEl>
                                          <p:spTgt spid="14"/>
                                        </p:tgtEl>
                                      </p:cBhvr>
                                    </p:animEffect>
                                    <p:set>
                                      <p:cBhvr>
                                        <p:cTn id="71" dur="1" fill="hold">
                                          <p:stCondLst>
                                            <p:cond delay="499"/>
                                          </p:stCondLst>
                                        </p:cTn>
                                        <p:tgtEl>
                                          <p:spTgt spid="14"/>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wipe(down)">
                                      <p:cBhvr>
                                        <p:cTn id="76" dur="500"/>
                                        <p:tgtEl>
                                          <p:spTgt spid="15"/>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xit" presetSubtype="4" fill="hold" grpId="1" nodeType="clickEffect">
                                  <p:stCondLst>
                                    <p:cond delay="0"/>
                                  </p:stCondLst>
                                  <p:childTnLst>
                                    <p:animEffect transition="out" filter="wipe(down)">
                                      <p:cBhvr>
                                        <p:cTn id="80" dur="500"/>
                                        <p:tgtEl>
                                          <p:spTgt spid="15"/>
                                        </p:tgtEl>
                                      </p:cBhvr>
                                    </p:animEffect>
                                    <p:set>
                                      <p:cBhvr>
                                        <p:cTn id="81" dur="1" fill="hold">
                                          <p:stCondLst>
                                            <p:cond delay="499"/>
                                          </p:stCondLst>
                                        </p:cTn>
                                        <p:tgtEl>
                                          <p:spTgt spid="15"/>
                                        </p:tgtEl>
                                        <p:attrNameLst>
                                          <p:attrName>style.visibility</p:attrName>
                                        </p:attrNameLst>
                                      </p:cBhvr>
                                      <p:to>
                                        <p:strVal val="hidden"/>
                                      </p:to>
                                    </p:se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grpId="0" nodeType="click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wipe(down)">
                                      <p:cBhvr>
                                        <p:cTn id="86" dur="500"/>
                                        <p:tgtEl>
                                          <p:spTgt spid="16"/>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xit" presetSubtype="4" fill="hold" grpId="1" nodeType="clickEffect">
                                  <p:stCondLst>
                                    <p:cond delay="0"/>
                                  </p:stCondLst>
                                  <p:childTnLst>
                                    <p:animEffect transition="out" filter="wipe(down)">
                                      <p:cBhvr>
                                        <p:cTn id="90" dur="500"/>
                                        <p:tgtEl>
                                          <p:spTgt spid="16"/>
                                        </p:tgtEl>
                                      </p:cBhvr>
                                    </p:animEffect>
                                    <p:set>
                                      <p:cBhvr>
                                        <p:cTn id="91" dur="1" fill="hold">
                                          <p:stCondLst>
                                            <p:cond delay="499"/>
                                          </p:stCondLst>
                                        </p:cTn>
                                        <p:tgtEl>
                                          <p:spTgt spid="16"/>
                                        </p:tgtEl>
                                        <p:attrNameLst>
                                          <p:attrName>style.visibility</p:attrName>
                                        </p:attrNameLst>
                                      </p:cBhvr>
                                      <p:to>
                                        <p:strVal val="hidden"/>
                                      </p:to>
                                    </p:set>
                                  </p:childTnLst>
                                </p:cTn>
                              </p:par>
                            </p:childTnLst>
                          </p:cTn>
                        </p:par>
                      </p:childTnLst>
                    </p:cTn>
                  </p:par>
                  <p:par>
                    <p:cTn id="92" fill="hold">
                      <p:stCondLst>
                        <p:cond delay="indefinite"/>
                      </p:stCondLst>
                      <p:childTnLst>
                        <p:par>
                          <p:cTn id="93" fill="hold">
                            <p:stCondLst>
                              <p:cond delay="0"/>
                            </p:stCondLst>
                            <p:childTnLst>
                              <p:par>
                                <p:cTn id="94" presetID="22" presetClass="entr" presetSubtype="4" fill="hold" nodeType="clickEffect">
                                  <p:stCondLst>
                                    <p:cond delay="0"/>
                                  </p:stCondLst>
                                  <p:childTnLst>
                                    <p:set>
                                      <p:cBhvr>
                                        <p:cTn id="95" dur="1" fill="hold">
                                          <p:stCondLst>
                                            <p:cond delay="0"/>
                                          </p:stCondLst>
                                        </p:cTn>
                                        <p:tgtEl>
                                          <p:spTgt spid="1034"/>
                                        </p:tgtEl>
                                        <p:attrNameLst>
                                          <p:attrName>style.visibility</p:attrName>
                                        </p:attrNameLst>
                                      </p:cBhvr>
                                      <p:to>
                                        <p:strVal val="visible"/>
                                      </p:to>
                                    </p:set>
                                    <p:animEffect transition="in" filter="wipe(down)">
                                      <p:cBhvr>
                                        <p:cTn id="96" dur="500"/>
                                        <p:tgtEl>
                                          <p:spTgt spid="1034"/>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4" fill="hold" grpId="0" nodeType="click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wipe(down)">
                                      <p:cBhvr>
                                        <p:cTn id="10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ill Smith Slap GIF by Xavier Degraux">
            <a:extLst>
              <a:ext uri="{FF2B5EF4-FFF2-40B4-BE49-F238E27FC236}">
                <a16:creationId xmlns:a16="http://schemas.microsoft.com/office/drawing/2014/main" id="{2EFAF4DE-63DE-B9DC-AB8E-D6A2D8C321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1161" y="24161"/>
            <a:ext cx="6809677" cy="6809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371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7" name="Flowchart: Document 3086">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64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2" name="Picture 10" descr="Penne alla Vodka with Chicken (High Protein) - Skinnytaste">
            <a:extLst>
              <a:ext uri="{FF2B5EF4-FFF2-40B4-BE49-F238E27FC236}">
                <a16:creationId xmlns:a16="http://schemas.microsoft.com/office/drawing/2014/main" id="{642A1120-7E54-330C-AD06-86784FC426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059" b="5168"/>
          <a:stretch/>
        </p:blipFill>
        <p:spPr bwMode="auto">
          <a:xfrm>
            <a:off x="4206875" y="642938"/>
            <a:ext cx="4525963" cy="5572125"/>
          </a:xfrm>
          <a:prstGeom prst="rect">
            <a:avLst/>
          </a:prstGeom>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731458C-9D53-732D-A664-7F5BEDACD8EC}"/>
              </a:ext>
            </a:extLst>
          </p:cNvPr>
          <p:cNvSpPr txBox="1"/>
          <p:nvPr/>
        </p:nvSpPr>
        <p:spPr>
          <a:xfrm>
            <a:off x="4206875" y="5665788"/>
            <a:ext cx="4525963" cy="550863"/>
          </a:xfrm>
          <a:prstGeom prst="rect">
            <a:avLst/>
          </a:prstGeom>
          <a:solidFill>
            <a:srgbClr val="000000">
              <a:alpha val="50000"/>
            </a:srgbClr>
          </a:solidFill>
          <a:ln>
            <a:noFill/>
          </a:ln>
        </p:spPr>
        <p:txBody>
          <a:bodyPr wrap="square" anchor="ctr">
            <a:noAutofit/>
          </a:bodyPr>
          <a:lstStyle>
            <a:defPPr>
              <a:defRPr lang="en-US"/>
            </a:defPPr>
            <a:lvl1pPr>
              <a:defRPr sz="2800"/>
            </a:lvl1pPr>
          </a:lstStyle>
          <a:p>
            <a:pPr algn="ctr">
              <a:spcAft>
                <a:spcPts val="600"/>
              </a:spcAft>
            </a:pPr>
            <a:r>
              <a:rPr lang="en-GB">
                <a:solidFill>
                  <a:srgbClr val="FFFFFF"/>
                </a:solidFill>
              </a:rPr>
              <a:t>Penne </a:t>
            </a:r>
            <a:r>
              <a:rPr lang="en-GB" err="1">
                <a:solidFill>
                  <a:srgbClr val="FFFFFF"/>
                </a:solidFill>
              </a:rPr>
              <a:t>Tentiary</a:t>
            </a:r>
            <a:r>
              <a:rPr lang="en-GB">
                <a:solidFill>
                  <a:srgbClr val="FFFFFF"/>
                </a:solidFill>
              </a:rPr>
              <a:t> Chicken</a:t>
            </a:r>
          </a:p>
        </p:txBody>
      </p:sp>
      <p:pic>
        <p:nvPicPr>
          <p:cNvPr id="3078" name="Picture 6" descr="Lamb shank braised in Beaujolais | Recipe by cookniche | cookniche">
            <a:extLst>
              <a:ext uri="{FF2B5EF4-FFF2-40B4-BE49-F238E27FC236}">
                <a16:creationId xmlns:a16="http://schemas.microsoft.com/office/drawing/2014/main" id="{E82D3CC3-B898-AA24-50F4-0AFA396349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1100" y="642938"/>
            <a:ext cx="2752725" cy="2752725"/>
          </a:xfrm>
          <a:prstGeom prst="rect">
            <a:avLst/>
          </a:prstGeom>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F6C6170-1E12-3CF3-8EF2-6EC20268B9C7}"/>
              </a:ext>
            </a:extLst>
          </p:cNvPr>
          <p:cNvSpPr txBox="1"/>
          <p:nvPr/>
        </p:nvSpPr>
        <p:spPr>
          <a:xfrm>
            <a:off x="8801100" y="2631688"/>
            <a:ext cx="2752725" cy="763975"/>
          </a:xfrm>
          <a:prstGeom prst="rect">
            <a:avLst/>
          </a:prstGeom>
          <a:solidFill>
            <a:srgbClr val="000000">
              <a:alpha val="50000"/>
            </a:srgbClr>
          </a:solidFill>
          <a:ln>
            <a:noFill/>
          </a:ln>
        </p:spPr>
        <p:txBody>
          <a:bodyPr wrap="square" anchor="ctr">
            <a:noAutofit/>
          </a:bodyPr>
          <a:lstStyle/>
          <a:p>
            <a:pPr algn="ctr">
              <a:spcAft>
                <a:spcPts val="600"/>
              </a:spcAft>
            </a:pPr>
            <a:r>
              <a:rPr lang="en-GB" sz="2800" dirty="0">
                <a:solidFill>
                  <a:srgbClr val="FFFFFF"/>
                </a:solidFill>
              </a:rPr>
              <a:t>Lamb Shank Redemption</a:t>
            </a:r>
          </a:p>
        </p:txBody>
      </p:sp>
      <p:pic>
        <p:nvPicPr>
          <p:cNvPr id="3080" name="Picture 8" descr="True Bangers and Mash with Onion Gravy Recipe">
            <a:extLst>
              <a:ext uri="{FF2B5EF4-FFF2-40B4-BE49-F238E27FC236}">
                <a16:creationId xmlns:a16="http://schemas.microsoft.com/office/drawing/2014/main" id="{0CBAC709-FAE2-9514-B7F1-4AD3F9DB43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01100" y="3463925"/>
            <a:ext cx="2752725" cy="2752725"/>
          </a:xfrm>
          <a:prstGeom prst="rect">
            <a:avLst/>
          </a:prstGeom>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C718BF6-1E57-A125-C606-8DCBA94BD733}"/>
              </a:ext>
            </a:extLst>
          </p:cNvPr>
          <p:cNvSpPr txBox="1"/>
          <p:nvPr/>
        </p:nvSpPr>
        <p:spPr>
          <a:xfrm>
            <a:off x="8801100" y="5665788"/>
            <a:ext cx="2752725" cy="550863"/>
          </a:xfrm>
          <a:prstGeom prst="rect">
            <a:avLst/>
          </a:prstGeom>
          <a:solidFill>
            <a:srgbClr val="000000">
              <a:alpha val="50000"/>
            </a:srgbClr>
          </a:solidFill>
          <a:ln>
            <a:noFill/>
          </a:ln>
        </p:spPr>
        <p:txBody>
          <a:bodyPr wrap="square" anchor="ctr">
            <a:noAutofit/>
          </a:bodyPr>
          <a:lstStyle>
            <a:defPPr>
              <a:defRPr lang="en-US"/>
            </a:defPPr>
            <a:lvl1pPr algn="ctr">
              <a:defRPr sz="2800"/>
            </a:lvl1pPr>
          </a:lstStyle>
          <a:p>
            <a:pPr>
              <a:spcAft>
                <a:spcPts val="600"/>
              </a:spcAft>
            </a:pPr>
            <a:r>
              <a:rPr lang="en-GB">
                <a:solidFill>
                  <a:srgbClr val="FFFFFF"/>
                </a:solidFill>
              </a:rPr>
              <a:t>Banged-up Mash</a:t>
            </a:r>
          </a:p>
        </p:txBody>
      </p:sp>
      <p:sp>
        <p:nvSpPr>
          <p:cNvPr id="2" name="Title 1">
            <a:extLst>
              <a:ext uri="{FF2B5EF4-FFF2-40B4-BE49-F238E27FC236}">
                <a16:creationId xmlns:a16="http://schemas.microsoft.com/office/drawing/2014/main" id="{71E53860-BFD4-FCF4-71BB-FC41DC89F42E}"/>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a:solidFill>
                  <a:srgbClr val="FFFFFF"/>
                </a:solidFill>
                <a:latin typeface="+mj-lt"/>
                <a:ea typeface="+mj-ea"/>
                <a:cs typeface="+mj-cs"/>
              </a:rPr>
              <a:t>His Majesty’s Prison</a:t>
            </a:r>
            <a:br>
              <a:rPr lang="en-US" sz="3200" kern="1200">
                <a:solidFill>
                  <a:srgbClr val="FFFFFF"/>
                </a:solidFill>
                <a:latin typeface="+mj-lt"/>
                <a:ea typeface="+mj-ea"/>
                <a:cs typeface="+mj-cs"/>
              </a:rPr>
            </a:br>
            <a:br>
              <a:rPr lang="en-US" sz="3200" kern="1200">
                <a:solidFill>
                  <a:srgbClr val="FFFFFF"/>
                </a:solidFill>
                <a:latin typeface="+mj-lt"/>
                <a:ea typeface="+mj-ea"/>
                <a:cs typeface="+mj-cs"/>
              </a:rPr>
            </a:br>
            <a:r>
              <a:rPr lang="en-US" sz="3200" kern="1200">
                <a:solidFill>
                  <a:srgbClr val="FFFFFF"/>
                </a:solidFill>
                <a:latin typeface="+mj-lt"/>
                <a:ea typeface="+mj-ea"/>
                <a:cs typeface="+mj-cs"/>
              </a:rPr>
              <a:t>Menu</a:t>
            </a:r>
          </a:p>
        </p:txBody>
      </p:sp>
      <p:pic>
        <p:nvPicPr>
          <p:cNvPr id="3084" name="Picture 12" descr="7 Brutal Ways Sailors Were Punished at Sea | HISTORY">
            <a:extLst>
              <a:ext uri="{FF2B5EF4-FFF2-40B4-BE49-F238E27FC236}">
                <a16:creationId xmlns:a16="http://schemas.microsoft.com/office/drawing/2014/main" id="{FDA4DC09-2605-D4A1-8808-2833093774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4089" y="1432032"/>
            <a:ext cx="5978448" cy="3347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239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3082"/>
                                        </p:tgtEl>
                                        <p:attrNameLst>
                                          <p:attrName>ppt_x</p:attrName>
                                        </p:attrNameLst>
                                      </p:cBhvr>
                                      <p:tavLst>
                                        <p:tav tm="0">
                                          <p:val>
                                            <p:strVal val="ppt_x"/>
                                          </p:val>
                                        </p:tav>
                                        <p:tav tm="100000">
                                          <p:val>
                                            <p:strVal val="ppt_x"/>
                                          </p:val>
                                        </p:tav>
                                      </p:tavLst>
                                    </p:anim>
                                    <p:anim calcmode="lin" valueType="num">
                                      <p:cBhvr additive="base">
                                        <p:cTn id="7" dur="500"/>
                                        <p:tgtEl>
                                          <p:spTgt spid="3082"/>
                                        </p:tgtEl>
                                        <p:attrNameLst>
                                          <p:attrName>ppt_y</p:attrName>
                                        </p:attrNameLst>
                                      </p:cBhvr>
                                      <p:tavLst>
                                        <p:tav tm="0">
                                          <p:val>
                                            <p:strVal val="ppt_y"/>
                                          </p:val>
                                        </p:tav>
                                        <p:tav tm="100000">
                                          <p:val>
                                            <p:strVal val="1+ppt_h/2"/>
                                          </p:val>
                                        </p:tav>
                                      </p:tavLst>
                                    </p:anim>
                                    <p:set>
                                      <p:cBhvr>
                                        <p:cTn id="8" dur="1" fill="hold">
                                          <p:stCondLst>
                                            <p:cond delay="499"/>
                                          </p:stCondLst>
                                        </p:cTn>
                                        <p:tgtEl>
                                          <p:spTgt spid="3082"/>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7"/>
                                        </p:tgtEl>
                                        <p:attrNameLst>
                                          <p:attrName>ppt_x</p:attrName>
                                        </p:attrNameLst>
                                      </p:cBhvr>
                                      <p:tavLst>
                                        <p:tav tm="0">
                                          <p:val>
                                            <p:strVal val="ppt_x"/>
                                          </p:val>
                                        </p:tav>
                                        <p:tav tm="100000">
                                          <p:val>
                                            <p:strVal val="ppt_x"/>
                                          </p:val>
                                        </p:tav>
                                      </p:tavLst>
                                    </p:anim>
                                    <p:anim calcmode="lin" valueType="num">
                                      <p:cBhvr additive="base">
                                        <p:cTn id="11" dur="500"/>
                                        <p:tgtEl>
                                          <p:spTgt spid="7"/>
                                        </p:tgtEl>
                                        <p:attrNameLst>
                                          <p:attrName>ppt_y</p:attrName>
                                        </p:attrNameLst>
                                      </p:cBhvr>
                                      <p:tavLst>
                                        <p:tav tm="0">
                                          <p:val>
                                            <p:strVal val="ppt_y"/>
                                          </p:val>
                                        </p:tav>
                                        <p:tav tm="100000">
                                          <p:val>
                                            <p:strVal val="1+ppt_h/2"/>
                                          </p:val>
                                        </p:tav>
                                      </p:tavLst>
                                    </p:anim>
                                    <p:set>
                                      <p:cBhvr>
                                        <p:cTn id="12" dur="1" fill="hold">
                                          <p:stCondLst>
                                            <p:cond delay="499"/>
                                          </p:stCondLst>
                                        </p:cTn>
                                        <p:tgtEl>
                                          <p:spTgt spid="7"/>
                                        </p:tgtEl>
                                        <p:attrNameLst>
                                          <p:attrName>style.visibility</p:attrName>
                                        </p:attrNameLst>
                                      </p:cBhvr>
                                      <p:to>
                                        <p:strVal val="hidden"/>
                                      </p:to>
                                    </p:set>
                                  </p:childTnLst>
                                </p:cTn>
                              </p:par>
                              <p:par>
                                <p:cTn id="13" presetID="2" presetClass="exit" presetSubtype="4" fill="hold" nodeType="withEffect">
                                  <p:stCondLst>
                                    <p:cond delay="0"/>
                                  </p:stCondLst>
                                  <p:childTnLst>
                                    <p:anim calcmode="lin" valueType="num">
                                      <p:cBhvr additive="base">
                                        <p:cTn id="14" dur="500"/>
                                        <p:tgtEl>
                                          <p:spTgt spid="3078"/>
                                        </p:tgtEl>
                                        <p:attrNameLst>
                                          <p:attrName>ppt_x</p:attrName>
                                        </p:attrNameLst>
                                      </p:cBhvr>
                                      <p:tavLst>
                                        <p:tav tm="0">
                                          <p:val>
                                            <p:strVal val="ppt_x"/>
                                          </p:val>
                                        </p:tav>
                                        <p:tav tm="100000">
                                          <p:val>
                                            <p:strVal val="ppt_x"/>
                                          </p:val>
                                        </p:tav>
                                      </p:tavLst>
                                    </p:anim>
                                    <p:anim calcmode="lin" valueType="num">
                                      <p:cBhvr additive="base">
                                        <p:cTn id="15" dur="500"/>
                                        <p:tgtEl>
                                          <p:spTgt spid="3078"/>
                                        </p:tgtEl>
                                        <p:attrNameLst>
                                          <p:attrName>ppt_y</p:attrName>
                                        </p:attrNameLst>
                                      </p:cBhvr>
                                      <p:tavLst>
                                        <p:tav tm="0">
                                          <p:val>
                                            <p:strVal val="ppt_y"/>
                                          </p:val>
                                        </p:tav>
                                        <p:tav tm="100000">
                                          <p:val>
                                            <p:strVal val="1+ppt_h/2"/>
                                          </p:val>
                                        </p:tav>
                                      </p:tavLst>
                                    </p:anim>
                                    <p:set>
                                      <p:cBhvr>
                                        <p:cTn id="16" dur="1" fill="hold">
                                          <p:stCondLst>
                                            <p:cond delay="499"/>
                                          </p:stCondLst>
                                        </p:cTn>
                                        <p:tgtEl>
                                          <p:spTgt spid="3078"/>
                                        </p:tgtEl>
                                        <p:attrNameLst>
                                          <p:attrName>style.visibility</p:attrName>
                                        </p:attrNameLst>
                                      </p:cBhvr>
                                      <p:to>
                                        <p:strVal val="hidden"/>
                                      </p:to>
                                    </p:set>
                                  </p:childTnLst>
                                </p:cTn>
                              </p:par>
                              <p:par>
                                <p:cTn id="17" presetID="2" presetClass="exit" presetSubtype="4" fill="hold" grpId="0" nodeType="withEffect">
                                  <p:stCondLst>
                                    <p:cond delay="0"/>
                                  </p:stCondLst>
                                  <p:childTnLst>
                                    <p:anim calcmode="lin" valueType="num">
                                      <p:cBhvr additive="base">
                                        <p:cTn id="18" dur="500"/>
                                        <p:tgtEl>
                                          <p:spTgt spid="5"/>
                                        </p:tgtEl>
                                        <p:attrNameLst>
                                          <p:attrName>ppt_x</p:attrName>
                                        </p:attrNameLst>
                                      </p:cBhvr>
                                      <p:tavLst>
                                        <p:tav tm="0">
                                          <p:val>
                                            <p:strVal val="ppt_x"/>
                                          </p:val>
                                        </p:tav>
                                        <p:tav tm="100000">
                                          <p:val>
                                            <p:strVal val="ppt_x"/>
                                          </p:val>
                                        </p:tav>
                                      </p:tavLst>
                                    </p:anim>
                                    <p:anim calcmode="lin" valueType="num">
                                      <p:cBhvr additive="base">
                                        <p:cTn id="19" dur="500"/>
                                        <p:tgtEl>
                                          <p:spTgt spid="5"/>
                                        </p:tgtEl>
                                        <p:attrNameLst>
                                          <p:attrName>ppt_y</p:attrName>
                                        </p:attrNameLst>
                                      </p:cBhvr>
                                      <p:tavLst>
                                        <p:tav tm="0">
                                          <p:val>
                                            <p:strVal val="ppt_y"/>
                                          </p:val>
                                        </p:tav>
                                        <p:tav tm="100000">
                                          <p:val>
                                            <p:strVal val="1+ppt_h/2"/>
                                          </p:val>
                                        </p:tav>
                                      </p:tavLst>
                                    </p:anim>
                                    <p:set>
                                      <p:cBhvr>
                                        <p:cTn id="20" dur="1" fill="hold">
                                          <p:stCondLst>
                                            <p:cond delay="499"/>
                                          </p:stCondLst>
                                        </p:cTn>
                                        <p:tgtEl>
                                          <p:spTgt spid="5"/>
                                        </p:tgtEl>
                                        <p:attrNameLst>
                                          <p:attrName>style.visibility</p:attrName>
                                        </p:attrNameLst>
                                      </p:cBhvr>
                                      <p:to>
                                        <p:strVal val="hidden"/>
                                      </p:to>
                                    </p:set>
                                  </p:childTnLst>
                                </p:cTn>
                              </p:par>
                              <p:par>
                                <p:cTn id="21" presetID="2" presetClass="exit" presetSubtype="4" fill="hold" nodeType="withEffect">
                                  <p:stCondLst>
                                    <p:cond delay="0"/>
                                  </p:stCondLst>
                                  <p:childTnLst>
                                    <p:anim calcmode="lin" valueType="num">
                                      <p:cBhvr additive="base">
                                        <p:cTn id="22" dur="500"/>
                                        <p:tgtEl>
                                          <p:spTgt spid="3080"/>
                                        </p:tgtEl>
                                        <p:attrNameLst>
                                          <p:attrName>ppt_x</p:attrName>
                                        </p:attrNameLst>
                                      </p:cBhvr>
                                      <p:tavLst>
                                        <p:tav tm="0">
                                          <p:val>
                                            <p:strVal val="ppt_x"/>
                                          </p:val>
                                        </p:tav>
                                        <p:tav tm="100000">
                                          <p:val>
                                            <p:strVal val="ppt_x"/>
                                          </p:val>
                                        </p:tav>
                                      </p:tavLst>
                                    </p:anim>
                                    <p:anim calcmode="lin" valueType="num">
                                      <p:cBhvr additive="base">
                                        <p:cTn id="23" dur="500"/>
                                        <p:tgtEl>
                                          <p:spTgt spid="3080"/>
                                        </p:tgtEl>
                                        <p:attrNameLst>
                                          <p:attrName>ppt_y</p:attrName>
                                        </p:attrNameLst>
                                      </p:cBhvr>
                                      <p:tavLst>
                                        <p:tav tm="0">
                                          <p:val>
                                            <p:strVal val="ppt_y"/>
                                          </p:val>
                                        </p:tav>
                                        <p:tav tm="100000">
                                          <p:val>
                                            <p:strVal val="1+ppt_h/2"/>
                                          </p:val>
                                        </p:tav>
                                      </p:tavLst>
                                    </p:anim>
                                    <p:set>
                                      <p:cBhvr>
                                        <p:cTn id="24" dur="1" fill="hold">
                                          <p:stCondLst>
                                            <p:cond delay="499"/>
                                          </p:stCondLst>
                                        </p:cTn>
                                        <p:tgtEl>
                                          <p:spTgt spid="3080"/>
                                        </p:tgtEl>
                                        <p:attrNameLst>
                                          <p:attrName>style.visibility</p:attrName>
                                        </p:attrNameLst>
                                      </p:cBhvr>
                                      <p:to>
                                        <p:strVal val="hidden"/>
                                      </p:to>
                                    </p:set>
                                  </p:childTnLst>
                                </p:cTn>
                              </p:par>
                              <p:par>
                                <p:cTn id="25" presetID="2" presetClass="exit" presetSubtype="4" fill="hold" grpId="0" nodeType="withEffect">
                                  <p:stCondLst>
                                    <p:cond delay="0"/>
                                  </p:stCondLst>
                                  <p:childTnLst>
                                    <p:anim calcmode="lin" valueType="num">
                                      <p:cBhvr additive="base">
                                        <p:cTn id="26" dur="500"/>
                                        <p:tgtEl>
                                          <p:spTgt spid="9"/>
                                        </p:tgtEl>
                                        <p:attrNameLst>
                                          <p:attrName>ppt_x</p:attrName>
                                        </p:attrNameLst>
                                      </p:cBhvr>
                                      <p:tavLst>
                                        <p:tav tm="0">
                                          <p:val>
                                            <p:strVal val="ppt_x"/>
                                          </p:val>
                                        </p:tav>
                                        <p:tav tm="100000">
                                          <p:val>
                                            <p:strVal val="ppt_x"/>
                                          </p:val>
                                        </p:tav>
                                      </p:tavLst>
                                    </p:anim>
                                    <p:anim calcmode="lin" valueType="num">
                                      <p:cBhvr additive="base">
                                        <p:cTn id="27" dur="500"/>
                                        <p:tgtEl>
                                          <p:spTgt spid="9"/>
                                        </p:tgtEl>
                                        <p:attrNameLst>
                                          <p:attrName>ppt_y</p:attrName>
                                        </p:attrNameLst>
                                      </p:cBhvr>
                                      <p:tavLst>
                                        <p:tav tm="0">
                                          <p:val>
                                            <p:strVal val="ppt_y"/>
                                          </p:val>
                                        </p:tav>
                                        <p:tav tm="100000">
                                          <p:val>
                                            <p:strVal val="1+ppt_h/2"/>
                                          </p:val>
                                        </p:tav>
                                      </p:tavLst>
                                    </p:anim>
                                    <p:set>
                                      <p:cBhvr>
                                        <p:cTn id="28" dur="1" fill="hold">
                                          <p:stCondLst>
                                            <p:cond delay="499"/>
                                          </p:stCondLst>
                                        </p:cTn>
                                        <p:tgtEl>
                                          <p:spTgt spid="9"/>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nodeType="clickEffect">
                                  <p:stCondLst>
                                    <p:cond delay="0"/>
                                  </p:stCondLst>
                                  <p:childTnLst>
                                    <p:set>
                                      <p:cBhvr>
                                        <p:cTn id="32" dur="1" fill="hold">
                                          <p:stCondLst>
                                            <p:cond delay="0"/>
                                          </p:stCondLst>
                                        </p:cTn>
                                        <p:tgtEl>
                                          <p:spTgt spid="3084"/>
                                        </p:tgtEl>
                                        <p:attrNameLst>
                                          <p:attrName>style.visibility</p:attrName>
                                        </p:attrNameLst>
                                      </p:cBhvr>
                                      <p:to>
                                        <p:strVal val="visible"/>
                                      </p:to>
                                    </p:set>
                                    <p:anim calcmode="lin" valueType="num">
                                      <p:cBhvr additive="base">
                                        <p:cTn id="33" dur="500" fill="hold"/>
                                        <p:tgtEl>
                                          <p:spTgt spid="3084"/>
                                        </p:tgtEl>
                                        <p:attrNameLst>
                                          <p:attrName>ppt_x</p:attrName>
                                        </p:attrNameLst>
                                      </p:cBhvr>
                                      <p:tavLst>
                                        <p:tav tm="0">
                                          <p:val>
                                            <p:strVal val="#ppt_x"/>
                                          </p:val>
                                        </p:tav>
                                        <p:tav tm="100000">
                                          <p:val>
                                            <p:strVal val="#ppt_x"/>
                                          </p:val>
                                        </p:tav>
                                      </p:tavLst>
                                    </p:anim>
                                    <p:anim calcmode="lin" valueType="num">
                                      <p:cBhvr additive="base">
                                        <p:cTn id="34" dur="500" fill="hold"/>
                                        <p:tgtEl>
                                          <p:spTgt spid="308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unny Chase Cartoon Music Sound Theme Classic, comedic running (famous) (family guy) [TBtJR1IFM8c]">
            <a:hlinkClick r:id="" action="ppaction://media"/>
            <a:extLst>
              <a:ext uri="{FF2B5EF4-FFF2-40B4-BE49-F238E27FC236}">
                <a16:creationId xmlns:a16="http://schemas.microsoft.com/office/drawing/2014/main" id="{8AB59956-E4FA-B69F-115D-87A9AFF0152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540720" y="5600700"/>
            <a:ext cx="946150" cy="1143000"/>
          </a:xfrm>
          <a:prstGeom prst="rect">
            <a:avLst/>
          </a:prstGeom>
        </p:spPr>
      </p:pic>
      <p:pic>
        <p:nvPicPr>
          <p:cNvPr id="4098" name="Picture 2" descr="Cartoon Run GIF by Scooby-Doo">
            <a:extLst>
              <a:ext uri="{FF2B5EF4-FFF2-40B4-BE49-F238E27FC236}">
                <a16:creationId xmlns:a16="http://schemas.microsoft.com/office/drawing/2014/main" id="{EA0F5C7B-342C-5F04-E94B-D479752C26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1698" y="16725"/>
            <a:ext cx="9144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44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39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hetland Sheep running into barn [lH9ZwAijsds]">
            <a:hlinkClick r:id="" action="ppaction://media"/>
            <a:extLst>
              <a:ext uri="{FF2B5EF4-FFF2-40B4-BE49-F238E27FC236}">
                <a16:creationId xmlns:a16="http://schemas.microsoft.com/office/drawing/2014/main" id="{07B10726-0213-F72E-8E32-7AF860208D0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698596" y="830923"/>
            <a:ext cx="6460272" cy="4845203"/>
          </a:xfrm>
          <a:prstGeom prst="rect">
            <a:avLst/>
          </a:prstGeom>
        </p:spPr>
      </p:pic>
      <p:sp>
        <p:nvSpPr>
          <p:cNvPr id="5" name="Speech Bubble: Oval 4">
            <a:extLst>
              <a:ext uri="{FF2B5EF4-FFF2-40B4-BE49-F238E27FC236}">
                <a16:creationId xmlns:a16="http://schemas.microsoft.com/office/drawing/2014/main" id="{33E92B37-07A2-DE8D-F726-9C90771A8C06}"/>
              </a:ext>
            </a:extLst>
          </p:cNvPr>
          <p:cNvSpPr/>
          <p:nvPr/>
        </p:nvSpPr>
        <p:spPr>
          <a:xfrm>
            <a:off x="7783552" y="4586869"/>
            <a:ext cx="4638908" cy="2706029"/>
          </a:xfrm>
          <a:prstGeom prst="wedgeEllipseCallout">
            <a:avLst>
              <a:gd name="adj1" fmla="val -38301"/>
              <a:gd name="adj2" fmla="val -6717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bg1"/>
                </a:solidFill>
              </a:rPr>
              <a:t>“Every man to his town. Every man to his land!”</a:t>
            </a:r>
          </a:p>
          <a:p>
            <a:pPr algn="ctr"/>
            <a:endParaRPr lang="en-GB" dirty="0"/>
          </a:p>
        </p:txBody>
      </p:sp>
    </p:spTree>
    <p:extLst>
      <p:ext uri="{BB962C8B-B14F-4D97-AF65-F5344CB8AC3E}">
        <p14:creationId xmlns:p14="http://schemas.microsoft.com/office/powerpoint/2010/main" val="1654710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3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105" name="Rectangle 310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Decipher Royalty-Free Images, Stock Photos &amp; Pictures | Shutterstock">
            <a:extLst>
              <a:ext uri="{FF2B5EF4-FFF2-40B4-BE49-F238E27FC236}">
                <a16:creationId xmlns:a16="http://schemas.microsoft.com/office/drawing/2014/main" id="{39F605AF-AA44-009D-E851-25E49CF3268D}"/>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12330" r="-2" b="932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B1E509-F955-F173-D0D0-218E139FD895}"/>
              </a:ext>
            </a:extLst>
          </p:cNvPr>
          <p:cNvSpPr>
            <a:spLocks noGrp="1"/>
          </p:cNvSpPr>
          <p:nvPr>
            <p:ph type="ctrTitle"/>
          </p:nvPr>
        </p:nvSpPr>
        <p:spPr>
          <a:xfrm>
            <a:off x="1524000" y="1122362"/>
            <a:ext cx="9144000" cy="2900518"/>
          </a:xfrm>
        </p:spPr>
        <p:txBody>
          <a:bodyPr>
            <a:normAutofit/>
          </a:bodyPr>
          <a:lstStyle/>
          <a:p>
            <a:r>
              <a:rPr lang="en-GB" dirty="0">
                <a:solidFill>
                  <a:srgbClr val="FFFFFF"/>
                </a:solidFill>
              </a:rPr>
              <a:t>The Kings Series - Episode 21</a:t>
            </a:r>
          </a:p>
        </p:txBody>
      </p:sp>
      <p:sp>
        <p:nvSpPr>
          <p:cNvPr id="3" name="Subtitle 2">
            <a:extLst>
              <a:ext uri="{FF2B5EF4-FFF2-40B4-BE49-F238E27FC236}">
                <a16:creationId xmlns:a16="http://schemas.microsoft.com/office/drawing/2014/main" id="{0F340449-25C1-7BE4-D216-E2BACB159E6D}"/>
              </a:ext>
            </a:extLst>
          </p:cNvPr>
          <p:cNvSpPr>
            <a:spLocks noGrp="1"/>
          </p:cNvSpPr>
          <p:nvPr>
            <p:ph type="subTitle" idx="1"/>
          </p:nvPr>
        </p:nvSpPr>
        <p:spPr>
          <a:xfrm>
            <a:off x="1524000" y="4159404"/>
            <a:ext cx="9144000" cy="1832518"/>
          </a:xfrm>
        </p:spPr>
        <p:txBody>
          <a:bodyPr>
            <a:normAutofit/>
          </a:bodyPr>
          <a:lstStyle/>
          <a:p>
            <a:r>
              <a:rPr lang="en-GB" sz="3200" dirty="0">
                <a:solidFill>
                  <a:srgbClr val="FFFFFF"/>
                </a:solidFill>
              </a:rPr>
              <a:t>Deciphering &amp; Deceiving</a:t>
            </a:r>
          </a:p>
          <a:p>
            <a:endParaRPr lang="en-GB" sz="1200" dirty="0">
              <a:solidFill>
                <a:srgbClr val="FFFFFF"/>
              </a:solidFill>
            </a:endParaRPr>
          </a:p>
          <a:p>
            <a:r>
              <a:rPr lang="en-GB" sz="2800" dirty="0">
                <a:solidFill>
                  <a:srgbClr val="FFFFFF"/>
                </a:solidFill>
              </a:rPr>
              <a:t>10</a:t>
            </a:r>
            <a:r>
              <a:rPr lang="en-GB" sz="2800" baseline="30000" dirty="0">
                <a:solidFill>
                  <a:srgbClr val="FFFFFF"/>
                </a:solidFill>
              </a:rPr>
              <a:t>th</a:t>
            </a:r>
            <a:r>
              <a:rPr lang="en-GB" sz="2800" dirty="0">
                <a:solidFill>
                  <a:srgbClr val="FFFFFF"/>
                </a:solidFill>
              </a:rPr>
              <a:t> March 2024</a:t>
            </a:r>
          </a:p>
        </p:txBody>
      </p:sp>
    </p:spTree>
    <p:extLst>
      <p:ext uri="{BB962C8B-B14F-4D97-AF65-F5344CB8AC3E}">
        <p14:creationId xmlns:p14="http://schemas.microsoft.com/office/powerpoint/2010/main" val="5596479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4" name="Picture 6" descr="King Jehoshaphat had great wealth and honour. He then made a foolish alliance with King Ahab and Queen Jezebel of the northern kingdom who worshipped false gods. – Slide 1">
            <a:extLst>
              <a:ext uri="{FF2B5EF4-FFF2-40B4-BE49-F238E27FC236}">
                <a16:creationId xmlns:a16="http://schemas.microsoft.com/office/drawing/2014/main" id="{E218C4C7-418B-8EC3-CF2F-1FB6C488B8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438" y="535531"/>
            <a:ext cx="6813395" cy="511004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4BABE86-BD54-66B9-EB20-FA12F8EE60D0}"/>
              </a:ext>
            </a:extLst>
          </p:cNvPr>
          <p:cNvSpPr txBox="1"/>
          <p:nvPr/>
        </p:nvSpPr>
        <p:spPr>
          <a:xfrm>
            <a:off x="6802243" y="316171"/>
            <a:ext cx="3969833" cy="1569660"/>
          </a:xfrm>
          <a:prstGeom prst="rect">
            <a:avLst/>
          </a:prstGeom>
          <a:solidFill>
            <a:schemeClr val="bg1"/>
          </a:solidFill>
          <a:ln>
            <a:solidFill>
              <a:schemeClr val="tx1"/>
            </a:solidFill>
          </a:ln>
        </p:spPr>
        <p:txBody>
          <a:bodyPr wrap="square">
            <a:spAutoFit/>
          </a:bodyPr>
          <a:lstStyle>
            <a:defPPr>
              <a:defRPr lang="en-US"/>
            </a:defPPr>
            <a:lvl1pPr>
              <a:defRPr sz="2400" b="0" i="0">
                <a:solidFill>
                  <a:srgbClr val="000000"/>
                </a:solidFill>
                <a:effectLst/>
                <a:latin typeface="system-ui"/>
              </a:defRPr>
            </a:lvl1pPr>
          </a:lstStyle>
          <a:p>
            <a:r>
              <a:rPr lang="en-GB" dirty="0"/>
              <a:t>Ahab son of </a:t>
            </a:r>
            <a:r>
              <a:rPr lang="en-GB" dirty="0" err="1"/>
              <a:t>Omri</a:t>
            </a:r>
            <a:r>
              <a:rPr lang="en-GB" dirty="0"/>
              <a:t> did more evil in the eyes of the Lord than any of those before him. (1 Kings 16:30)</a:t>
            </a:r>
          </a:p>
        </p:txBody>
      </p:sp>
      <p:sp>
        <p:nvSpPr>
          <p:cNvPr id="7" name="TextBox 6">
            <a:extLst>
              <a:ext uri="{FF2B5EF4-FFF2-40B4-BE49-F238E27FC236}">
                <a16:creationId xmlns:a16="http://schemas.microsoft.com/office/drawing/2014/main" id="{98BCEEE1-F5EC-EC07-2811-188FA85F115E}"/>
              </a:ext>
            </a:extLst>
          </p:cNvPr>
          <p:cNvSpPr txBox="1"/>
          <p:nvPr/>
        </p:nvSpPr>
        <p:spPr>
          <a:xfrm>
            <a:off x="6653560" y="3770300"/>
            <a:ext cx="4917689" cy="2677656"/>
          </a:xfrm>
          <a:prstGeom prst="rect">
            <a:avLst/>
          </a:prstGeom>
          <a:solidFill>
            <a:schemeClr val="bg1"/>
          </a:solidFill>
          <a:ln>
            <a:solidFill>
              <a:schemeClr val="tx1"/>
            </a:solidFill>
          </a:ln>
        </p:spPr>
        <p:txBody>
          <a:bodyPr wrap="square">
            <a:spAutoFit/>
          </a:bodyPr>
          <a:lstStyle/>
          <a:p>
            <a:r>
              <a:rPr lang="en-GB" sz="2400" b="0" i="0" dirty="0">
                <a:solidFill>
                  <a:srgbClr val="000000"/>
                </a:solidFill>
                <a:effectLst/>
                <a:latin typeface="system-ui"/>
              </a:rPr>
              <a:t>The </a:t>
            </a:r>
            <a:r>
              <a:rPr lang="en-GB" sz="2400" b="0" i="0" cap="small" dirty="0">
                <a:solidFill>
                  <a:srgbClr val="000000"/>
                </a:solidFill>
                <a:effectLst/>
                <a:latin typeface="system-ui"/>
              </a:rPr>
              <a:t>Lord</a:t>
            </a:r>
            <a:r>
              <a:rPr lang="en-GB" sz="2400" b="0" i="0" dirty="0">
                <a:solidFill>
                  <a:srgbClr val="000000"/>
                </a:solidFill>
                <a:effectLst/>
                <a:latin typeface="system-ui"/>
              </a:rPr>
              <a:t> was with Jehoshaphat because he followed the ways of his father David before him. He did not consult the Baals but sought the God of his father and followed his commands rather than the practices of Israel. (2 Chron 17:3-4)</a:t>
            </a:r>
            <a:endParaRPr lang="en-GB" sz="2400" dirty="0"/>
          </a:p>
        </p:txBody>
      </p:sp>
      <p:pic>
        <p:nvPicPr>
          <p:cNvPr id="2056" name="Picture 8" descr="thumbs up emoji canada: Thumbs up emoji to be considered as legally binding  agreement? All you need to know - The Economic Times">
            <a:extLst>
              <a:ext uri="{FF2B5EF4-FFF2-40B4-BE49-F238E27FC236}">
                <a16:creationId xmlns:a16="http://schemas.microsoft.com/office/drawing/2014/main" id="{77AFAE56-F55D-7A72-B112-B5E6A3C4A020}"/>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333" b="72889" l="38486" r="61765">
                        <a14:foregroundMark x1="50814" y1="28556" x2="50814" y2="28556"/>
                        <a14:foregroundMark x1="38486" y1="57778" x2="38736" y2="57778"/>
                        <a14:foregroundMark x1="56633" y1="71111" x2="56633" y2="71111"/>
                        <a14:foregroundMark x1="61765" y1="56444" x2="61765" y2="56444"/>
                        <a14:foregroundMark x1="56821" y1="72889" x2="56821" y2="72889"/>
                        <a14:foregroundMark x1="50125" y1="26333" x2="50125" y2="26333"/>
                      </a14:backgroundRemoval>
                    </a14:imgEffect>
                  </a14:imgLayer>
                </a14:imgProps>
              </a:ext>
              <a:ext uri="{28A0092B-C50C-407E-A947-70E740481C1C}">
                <a14:useLocalDpi xmlns:a14="http://schemas.microsoft.com/office/drawing/2010/main" val="0"/>
              </a:ext>
            </a:extLst>
          </a:blip>
          <a:srcRect l="37301" t="25488" r="35774" b="25334"/>
          <a:stretch/>
        </p:blipFill>
        <p:spPr bwMode="auto">
          <a:xfrm>
            <a:off x="10998710" y="5464098"/>
            <a:ext cx="1289936" cy="1326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thumbs up emoji canada: Thumbs up emoji to be considered as legally binding  agreement? All you need to know - The Economic Times">
            <a:extLst>
              <a:ext uri="{FF2B5EF4-FFF2-40B4-BE49-F238E27FC236}">
                <a16:creationId xmlns:a16="http://schemas.microsoft.com/office/drawing/2014/main" id="{A3FCA3E0-96C8-EFCC-F6B1-BFEF3062A31E}"/>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333" b="72889" l="38486" r="61765">
                        <a14:foregroundMark x1="50814" y1="28556" x2="50814" y2="28556"/>
                        <a14:foregroundMark x1="38486" y1="57778" x2="38736" y2="57778"/>
                        <a14:foregroundMark x1="56633" y1="71111" x2="56633" y2="71111"/>
                        <a14:foregroundMark x1="61765" y1="56444" x2="61765" y2="56444"/>
                        <a14:foregroundMark x1="56821" y1="72889" x2="56821" y2="72889"/>
                        <a14:foregroundMark x1="50125" y1="26333" x2="50125" y2="26333"/>
                      </a14:backgroundRemoval>
                    </a14:imgEffect>
                  </a14:imgLayer>
                </a14:imgProps>
              </a:ext>
              <a:ext uri="{28A0092B-C50C-407E-A947-70E740481C1C}">
                <a14:useLocalDpi xmlns:a14="http://schemas.microsoft.com/office/drawing/2010/main" val="0"/>
              </a:ext>
            </a:extLst>
          </a:blip>
          <a:srcRect l="37301" t="25488" r="35774" b="25334"/>
          <a:stretch/>
        </p:blipFill>
        <p:spPr bwMode="auto">
          <a:xfrm flipV="1">
            <a:off x="10772076" y="672598"/>
            <a:ext cx="1289936" cy="1384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30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2056"/>
                                        </p:tgtEl>
                                        <p:attrNameLst>
                                          <p:attrName>style.visibility</p:attrName>
                                        </p:attrNameLst>
                                      </p:cBhvr>
                                      <p:to>
                                        <p:strVal val="visible"/>
                                      </p:to>
                                    </p:set>
                                    <p:anim calcmode="lin" valueType="num">
                                      <p:cBhvr>
                                        <p:cTn id="25" dur="1000" fill="hold"/>
                                        <p:tgtEl>
                                          <p:spTgt spid="2056"/>
                                        </p:tgtEl>
                                        <p:attrNameLst>
                                          <p:attrName>ppt_w</p:attrName>
                                        </p:attrNameLst>
                                      </p:cBhvr>
                                      <p:tavLst>
                                        <p:tav tm="0">
                                          <p:val>
                                            <p:fltVal val="0"/>
                                          </p:val>
                                        </p:tav>
                                        <p:tav tm="100000">
                                          <p:val>
                                            <p:strVal val="#ppt_w"/>
                                          </p:val>
                                        </p:tav>
                                      </p:tavLst>
                                    </p:anim>
                                    <p:anim calcmode="lin" valueType="num">
                                      <p:cBhvr>
                                        <p:cTn id="26" dur="1000" fill="hold"/>
                                        <p:tgtEl>
                                          <p:spTgt spid="2056"/>
                                        </p:tgtEl>
                                        <p:attrNameLst>
                                          <p:attrName>ppt_h</p:attrName>
                                        </p:attrNameLst>
                                      </p:cBhvr>
                                      <p:tavLst>
                                        <p:tav tm="0">
                                          <p:val>
                                            <p:fltVal val="0"/>
                                          </p:val>
                                        </p:tav>
                                        <p:tav tm="100000">
                                          <p:val>
                                            <p:strVal val="#ppt_h"/>
                                          </p:val>
                                        </p:tav>
                                      </p:tavLst>
                                    </p:anim>
                                    <p:anim calcmode="lin" valueType="num">
                                      <p:cBhvr>
                                        <p:cTn id="27" dur="1000" fill="hold"/>
                                        <p:tgtEl>
                                          <p:spTgt spid="2056"/>
                                        </p:tgtEl>
                                        <p:attrNameLst>
                                          <p:attrName>style.rotation</p:attrName>
                                        </p:attrNameLst>
                                      </p:cBhvr>
                                      <p:tavLst>
                                        <p:tav tm="0">
                                          <p:val>
                                            <p:fltVal val="90"/>
                                          </p:val>
                                        </p:tav>
                                        <p:tav tm="100000">
                                          <p:val>
                                            <p:fltVal val="0"/>
                                          </p:val>
                                        </p:tav>
                                      </p:tavLst>
                                    </p:anim>
                                    <p:animEffect transition="in" filter="fade">
                                      <p:cBhvr>
                                        <p:cTn id="28" dur="10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6C5D-339A-02D3-7F07-74CF368EB961}"/>
              </a:ext>
            </a:extLst>
          </p:cNvPr>
          <p:cNvSpPr>
            <a:spLocks noGrp="1"/>
          </p:cNvSpPr>
          <p:nvPr>
            <p:ph type="title"/>
          </p:nvPr>
        </p:nvSpPr>
        <p:spPr>
          <a:xfrm>
            <a:off x="838200" y="243483"/>
            <a:ext cx="10515600" cy="878884"/>
          </a:xfrm>
        </p:spPr>
        <p:txBody>
          <a:bodyPr/>
          <a:lstStyle/>
          <a:p>
            <a:pPr algn="ctr"/>
            <a:r>
              <a:rPr lang="en-GB" dirty="0">
                <a:solidFill>
                  <a:schemeClr val="bg1"/>
                </a:solidFill>
              </a:rPr>
              <a:t>1 Kings 22:1-4</a:t>
            </a:r>
          </a:p>
        </p:txBody>
      </p:sp>
      <p:sp>
        <p:nvSpPr>
          <p:cNvPr id="3" name="Content Placeholder 2">
            <a:extLst>
              <a:ext uri="{FF2B5EF4-FFF2-40B4-BE49-F238E27FC236}">
                <a16:creationId xmlns:a16="http://schemas.microsoft.com/office/drawing/2014/main" id="{2E3D99C4-F5E5-42B5-36D5-91175728755E}"/>
              </a:ext>
            </a:extLst>
          </p:cNvPr>
          <p:cNvSpPr>
            <a:spLocks noGrp="1"/>
          </p:cNvSpPr>
          <p:nvPr>
            <p:ph idx="1"/>
          </p:nvPr>
        </p:nvSpPr>
        <p:spPr>
          <a:xfrm>
            <a:off x="478465" y="1309991"/>
            <a:ext cx="6836735" cy="5409786"/>
          </a:xfrm>
        </p:spPr>
        <p:txBody>
          <a:bodyPr>
            <a:normAutofit/>
          </a:bodyPr>
          <a:lstStyle/>
          <a:p>
            <a:pPr marL="0" indent="0" algn="l">
              <a:buNone/>
            </a:pPr>
            <a:r>
              <a:rPr lang="en-GB" sz="2600" dirty="0">
                <a:solidFill>
                  <a:schemeClr val="bg1"/>
                </a:solidFill>
              </a:rPr>
              <a:t>For three years there was no war between Aram and Israel. But in the third year Jehoshaphat king of Judah went down to see the king of Israel. The king of Israel had said to his officials, “Don’t you know that </a:t>
            </a:r>
            <a:r>
              <a:rPr lang="en-GB" sz="2600" dirty="0" err="1">
                <a:solidFill>
                  <a:schemeClr val="bg1"/>
                </a:solidFill>
              </a:rPr>
              <a:t>Ramoth</a:t>
            </a:r>
            <a:r>
              <a:rPr lang="en-GB" sz="2600" dirty="0">
                <a:solidFill>
                  <a:schemeClr val="bg1"/>
                </a:solidFill>
              </a:rPr>
              <a:t> Gilead belongs to us and yet we are doing nothing to retake it from the king of Aram?”</a:t>
            </a:r>
          </a:p>
          <a:p>
            <a:pPr marL="0" indent="0" algn="l">
              <a:buNone/>
            </a:pPr>
            <a:r>
              <a:rPr lang="en-GB" sz="2600" dirty="0">
                <a:solidFill>
                  <a:schemeClr val="bg1"/>
                </a:solidFill>
              </a:rPr>
              <a:t>So he asked Jehoshaphat, “Will you go with me to fight against </a:t>
            </a:r>
            <a:r>
              <a:rPr lang="en-GB" sz="2600" dirty="0" err="1">
                <a:solidFill>
                  <a:schemeClr val="bg1"/>
                </a:solidFill>
              </a:rPr>
              <a:t>Ramoth</a:t>
            </a:r>
            <a:r>
              <a:rPr lang="en-GB" sz="2600" dirty="0">
                <a:solidFill>
                  <a:schemeClr val="bg1"/>
                </a:solidFill>
              </a:rPr>
              <a:t> Gilead?”</a:t>
            </a:r>
          </a:p>
          <a:p>
            <a:pPr marL="0" indent="0" algn="l">
              <a:buNone/>
            </a:pPr>
            <a:r>
              <a:rPr lang="en-GB" sz="2600" dirty="0">
                <a:solidFill>
                  <a:schemeClr val="bg1"/>
                </a:solidFill>
              </a:rPr>
              <a:t>Jehoshaphat replied to the king of Israel, “I am as you are, my people as your people, my horses as your horses.”</a:t>
            </a:r>
          </a:p>
        </p:txBody>
      </p:sp>
      <p:pic>
        <p:nvPicPr>
          <p:cNvPr id="3074" name="Picture 2" descr="‘There is still one prophet of the Lord known as Micaiah,’ Ahab answered, ‘but I hate him because he never prophesies anything good about me, but always bad.’ Jehoshaphat insisted Micaiah was summoned. – Slide 8">
            <a:extLst>
              <a:ext uri="{FF2B5EF4-FFF2-40B4-BE49-F238E27FC236}">
                <a16:creationId xmlns:a16="http://schemas.microsoft.com/office/drawing/2014/main" id="{DC64CAAF-1570-3C96-C038-20E6266248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8128" y="1714500"/>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329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FC13B-FEF6-9609-EA3E-295A35A09B8F}"/>
              </a:ext>
            </a:extLst>
          </p:cNvPr>
          <p:cNvSpPr>
            <a:spLocks noGrp="1"/>
          </p:cNvSpPr>
          <p:nvPr>
            <p:ph type="title"/>
          </p:nvPr>
        </p:nvSpPr>
        <p:spPr>
          <a:solidFill>
            <a:schemeClr val="accent1">
              <a:lumMod val="75000"/>
            </a:schemeClr>
          </a:solidFill>
        </p:spPr>
        <p:txBody>
          <a:bodyPr/>
          <a:lstStyle/>
          <a:p>
            <a:pPr algn="ctr"/>
            <a:r>
              <a:rPr lang="en-GB" b="1" dirty="0">
                <a:solidFill>
                  <a:schemeClr val="bg1"/>
                </a:solidFill>
              </a:rPr>
              <a:t>(1) Pick your friends wisely</a:t>
            </a:r>
          </a:p>
        </p:txBody>
      </p:sp>
      <p:sp>
        <p:nvSpPr>
          <p:cNvPr id="7" name="TextBox 6">
            <a:extLst>
              <a:ext uri="{FF2B5EF4-FFF2-40B4-BE49-F238E27FC236}">
                <a16:creationId xmlns:a16="http://schemas.microsoft.com/office/drawing/2014/main" id="{46E9CF91-6E1C-6C3F-4F84-72568C439B3C}"/>
              </a:ext>
            </a:extLst>
          </p:cNvPr>
          <p:cNvSpPr txBox="1"/>
          <p:nvPr/>
        </p:nvSpPr>
        <p:spPr>
          <a:xfrm>
            <a:off x="3977270" y="3138396"/>
            <a:ext cx="4365702" cy="1815882"/>
          </a:xfrm>
          <a:prstGeom prst="rect">
            <a:avLst/>
          </a:prstGeom>
          <a:noFill/>
        </p:spPr>
        <p:txBody>
          <a:bodyPr wrap="square">
            <a:spAutoFit/>
          </a:bodyPr>
          <a:lstStyle/>
          <a:p>
            <a:pPr algn="ctr"/>
            <a:r>
              <a:rPr lang="en-GB" sz="2800" kern="100" dirty="0">
                <a:effectLst/>
                <a:latin typeface="Aptos" panose="020B0004020202020204" pitchFamily="34" charset="0"/>
                <a:ea typeface="Aptos" panose="020B0004020202020204" pitchFamily="34" charset="0"/>
                <a:cs typeface="Times New Roman" panose="02020603050405020304" pitchFamily="18" charset="0"/>
              </a:rPr>
              <a:t>“Show me your friends, and I’ll show you your future” </a:t>
            </a:r>
          </a:p>
          <a:p>
            <a:pPr algn="ctr"/>
            <a:r>
              <a:rPr lang="en-GB" sz="2800" kern="100" dirty="0">
                <a:latin typeface="Aptos" panose="020B0004020202020204" pitchFamily="34" charset="0"/>
                <a:ea typeface="Aptos" panose="020B0004020202020204" pitchFamily="34" charset="0"/>
                <a:cs typeface="Times New Roman" panose="02020603050405020304" pitchFamily="18" charset="0"/>
              </a:rPr>
              <a:t>- Anonymous</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3858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E5814-FBC4-94A9-5BBA-15F23C1463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716ACC-82E8-2DF6-95D1-CE082AAE789A}"/>
              </a:ext>
            </a:extLst>
          </p:cNvPr>
          <p:cNvSpPr>
            <a:spLocks noGrp="1"/>
          </p:cNvSpPr>
          <p:nvPr>
            <p:ph type="title"/>
          </p:nvPr>
        </p:nvSpPr>
        <p:spPr>
          <a:solidFill>
            <a:schemeClr val="accent1">
              <a:lumMod val="75000"/>
            </a:schemeClr>
          </a:solidFill>
        </p:spPr>
        <p:txBody>
          <a:bodyPr/>
          <a:lstStyle/>
          <a:p>
            <a:pPr algn="ctr"/>
            <a:r>
              <a:rPr lang="en-GB" b="1" dirty="0">
                <a:solidFill>
                  <a:schemeClr val="bg1"/>
                </a:solidFill>
              </a:rPr>
              <a:t>(1) Pick your friends wisely</a:t>
            </a:r>
          </a:p>
        </p:txBody>
      </p:sp>
      <p:sp>
        <p:nvSpPr>
          <p:cNvPr id="4" name="TextBox 3">
            <a:extLst>
              <a:ext uri="{FF2B5EF4-FFF2-40B4-BE49-F238E27FC236}">
                <a16:creationId xmlns:a16="http://schemas.microsoft.com/office/drawing/2014/main" id="{C4EFCA74-1EEB-6476-2765-DF05B029AC26}"/>
              </a:ext>
            </a:extLst>
          </p:cNvPr>
          <p:cNvSpPr txBox="1"/>
          <p:nvPr/>
        </p:nvSpPr>
        <p:spPr>
          <a:xfrm>
            <a:off x="838200" y="1980591"/>
            <a:ext cx="10515600" cy="954107"/>
          </a:xfrm>
          <a:prstGeom prst="rect">
            <a:avLst/>
          </a:prstGeom>
          <a:noFill/>
        </p:spPr>
        <p:txBody>
          <a:bodyPr wrap="square">
            <a:spAutoFit/>
          </a:bodyPr>
          <a:lstStyle/>
          <a:p>
            <a:r>
              <a:rPr lang="en-GB" sz="2800" kern="100" dirty="0">
                <a:latin typeface="Aptos" panose="020B0004020202020204" pitchFamily="34" charset="0"/>
                <a:cs typeface="Times New Roman" panose="02020603050405020304" pitchFamily="18" charset="0"/>
              </a:rPr>
              <a:t>We have privilege &amp; responsibility to help our friends to love and obey God better</a:t>
            </a:r>
          </a:p>
        </p:txBody>
      </p:sp>
      <p:sp>
        <p:nvSpPr>
          <p:cNvPr id="5" name="Rectangle: Rounded Corners 4">
            <a:extLst>
              <a:ext uri="{FF2B5EF4-FFF2-40B4-BE49-F238E27FC236}">
                <a16:creationId xmlns:a16="http://schemas.microsoft.com/office/drawing/2014/main" id="{FAC3407C-4430-E212-056A-66A8B2BA2695}"/>
              </a:ext>
            </a:extLst>
          </p:cNvPr>
          <p:cNvSpPr/>
          <p:nvPr/>
        </p:nvSpPr>
        <p:spPr>
          <a:xfrm>
            <a:off x="4007008" y="3086961"/>
            <a:ext cx="3308195" cy="32989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600" kern="100" dirty="0">
                <a:latin typeface="Aptos" panose="020B0004020202020204" pitchFamily="34" charset="0"/>
                <a:cs typeface="Times New Roman" panose="02020603050405020304" pitchFamily="18" charset="0"/>
              </a:rPr>
              <a:t>And let us consider how we may spur one another on toward love and good deeds </a:t>
            </a:r>
          </a:p>
          <a:p>
            <a:pPr algn="ctr"/>
            <a:r>
              <a:rPr lang="en-GB" sz="2600" kern="100" dirty="0">
                <a:latin typeface="Aptos" panose="020B0004020202020204" pitchFamily="34" charset="0"/>
                <a:cs typeface="Times New Roman" panose="02020603050405020304" pitchFamily="18" charset="0"/>
              </a:rPr>
              <a:t>(</a:t>
            </a:r>
            <a:r>
              <a:rPr lang="en-GB" sz="2600" kern="100" dirty="0" err="1">
                <a:latin typeface="Aptos" panose="020B0004020202020204" pitchFamily="34" charset="0"/>
                <a:cs typeface="Times New Roman" panose="02020603050405020304" pitchFamily="18" charset="0"/>
              </a:rPr>
              <a:t>Heb</a:t>
            </a:r>
            <a:r>
              <a:rPr lang="en-GB" sz="2600" kern="100" dirty="0">
                <a:latin typeface="Aptos" panose="020B0004020202020204" pitchFamily="34" charset="0"/>
                <a:cs typeface="Times New Roman" panose="02020603050405020304" pitchFamily="18" charset="0"/>
              </a:rPr>
              <a:t> 10:24)</a:t>
            </a:r>
          </a:p>
        </p:txBody>
      </p:sp>
      <p:sp>
        <p:nvSpPr>
          <p:cNvPr id="6" name="Rectangle: Rounded Corners 5">
            <a:extLst>
              <a:ext uri="{FF2B5EF4-FFF2-40B4-BE49-F238E27FC236}">
                <a16:creationId xmlns:a16="http://schemas.microsoft.com/office/drawing/2014/main" id="{00823871-9A59-E7DE-D119-1A496B9B002A}"/>
              </a:ext>
            </a:extLst>
          </p:cNvPr>
          <p:cNvSpPr/>
          <p:nvPr/>
        </p:nvSpPr>
        <p:spPr>
          <a:xfrm>
            <a:off x="838200" y="3086960"/>
            <a:ext cx="2975515" cy="32989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600" kern="100" dirty="0">
                <a:latin typeface="Aptos" panose="020B0004020202020204" pitchFamily="34" charset="0"/>
                <a:cs typeface="Times New Roman" panose="02020603050405020304" pitchFamily="18" charset="0"/>
              </a:rPr>
              <a:t>Carry each other’s burdens, and in this way you will </a:t>
            </a:r>
            <a:r>
              <a:rPr lang="en-GB" sz="2600" kern="100" dirty="0" err="1">
                <a:latin typeface="Aptos" panose="020B0004020202020204" pitchFamily="34" charset="0"/>
                <a:cs typeface="Times New Roman" panose="02020603050405020304" pitchFamily="18" charset="0"/>
              </a:rPr>
              <a:t>fulfill</a:t>
            </a:r>
            <a:r>
              <a:rPr lang="en-GB" sz="2600" kern="100" dirty="0">
                <a:latin typeface="Aptos" panose="020B0004020202020204" pitchFamily="34" charset="0"/>
                <a:cs typeface="Times New Roman" panose="02020603050405020304" pitchFamily="18" charset="0"/>
              </a:rPr>
              <a:t> the law of Christ. </a:t>
            </a:r>
          </a:p>
          <a:p>
            <a:pPr algn="ctr"/>
            <a:r>
              <a:rPr lang="en-GB" sz="2600" kern="100" dirty="0">
                <a:latin typeface="Aptos" panose="020B0004020202020204" pitchFamily="34" charset="0"/>
                <a:cs typeface="Times New Roman" panose="02020603050405020304" pitchFamily="18" charset="0"/>
              </a:rPr>
              <a:t>(Gal 6:2)</a:t>
            </a:r>
          </a:p>
        </p:txBody>
      </p:sp>
      <p:sp>
        <p:nvSpPr>
          <p:cNvPr id="8" name="Rectangle: Rounded Corners 7">
            <a:extLst>
              <a:ext uri="{FF2B5EF4-FFF2-40B4-BE49-F238E27FC236}">
                <a16:creationId xmlns:a16="http://schemas.microsoft.com/office/drawing/2014/main" id="{7867A778-7524-1D90-9F98-D1ECAAFCEC06}"/>
              </a:ext>
            </a:extLst>
          </p:cNvPr>
          <p:cNvSpPr/>
          <p:nvPr/>
        </p:nvSpPr>
        <p:spPr>
          <a:xfrm>
            <a:off x="7508496" y="3086960"/>
            <a:ext cx="4111075" cy="32989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600" kern="100">
                <a:latin typeface="Aptos" panose="020B0004020202020204" pitchFamily="34" charset="0"/>
                <a:cs typeface="Times New Roman" panose="02020603050405020304" pitchFamily="18" charset="0"/>
              </a:rPr>
              <a:t>He is the one we proclaim, admonishing and teaching everyone with all wisdom, so that we may present everyone fully mature in Christ. (Col 1:28)</a:t>
            </a:r>
            <a:endParaRPr lang="en-GB" sz="2600" kern="100" dirty="0">
              <a:latin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8582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05322-889A-B58F-55D6-1B1B2CBB08B5}"/>
            </a:ext>
          </a:extLst>
        </p:cNvPr>
        <p:cNvGrpSpPr/>
        <p:nvPr/>
      </p:nvGrpSpPr>
      <p:grpSpPr>
        <a:xfrm>
          <a:off x="0" y="0"/>
          <a:ext cx="0" cy="0"/>
          <a:chOff x="0" y="0"/>
          <a:chExt cx="0" cy="0"/>
        </a:xfrm>
      </p:grpSpPr>
      <p:pic>
        <p:nvPicPr>
          <p:cNvPr id="5124" name="Picture 4" descr="Open Manhole Images – Browse 4,285 Stock Photos, Vectors, and Video | Adobe  Stock">
            <a:extLst>
              <a:ext uri="{FF2B5EF4-FFF2-40B4-BE49-F238E27FC236}">
                <a16:creationId xmlns:a16="http://schemas.microsoft.com/office/drawing/2014/main" id="{7C235803-B737-FE9E-C7EF-DF3324AC30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7" t="-1" r="-227" b="21564"/>
          <a:stretch/>
        </p:blipFill>
        <p:spPr bwMode="auto">
          <a:xfrm>
            <a:off x="74340" y="3433644"/>
            <a:ext cx="6541584" cy="34206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8CD2306-9ADA-ACFF-CC13-6863B8857B98}"/>
              </a:ext>
            </a:extLst>
          </p:cNvPr>
          <p:cNvSpPr>
            <a:spLocks noGrp="1"/>
          </p:cNvSpPr>
          <p:nvPr>
            <p:ph type="title"/>
          </p:nvPr>
        </p:nvSpPr>
        <p:spPr>
          <a:solidFill>
            <a:schemeClr val="accent1">
              <a:lumMod val="75000"/>
            </a:schemeClr>
          </a:solidFill>
        </p:spPr>
        <p:txBody>
          <a:bodyPr/>
          <a:lstStyle/>
          <a:p>
            <a:pPr algn="ctr"/>
            <a:r>
              <a:rPr lang="en-GB" b="1" dirty="0">
                <a:solidFill>
                  <a:schemeClr val="bg1"/>
                </a:solidFill>
              </a:rPr>
              <a:t>(1) Pick your friends wisely</a:t>
            </a:r>
          </a:p>
        </p:txBody>
      </p:sp>
      <p:pic>
        <p:nvPicPr>
          <p:cNvPr id="5122" name="Picture 2" descr="Two Friends Walking: Over 5,812 Royalty-Free Licensable Stock Illustrations  &amp; Drawings | Shutterstock">
            <a:extLst>
              <a:ext uri="{FF2B5EF4-FFF2-40B4-BE49-F238E27FC236}">
                <a16:creationId xmlns:a16="http://schemas.microsoft.com/office/drawing/2014/main" id="{44B1F692-7962-B647-E8F2-A157F9CE23F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000" b="88929" l="4396" r="46154">
                        <a14:foregroundMark x1="22253" y1="7857" x2="22253" y2="7857"/>
                        <a14:foregroundMark x1="32692" y1="5357" x2="32692" y2="5357"/>
                        <a14:foregroundMark x1="46154" y1="36786" x2="46154" y2="36786"/>
                        <a14:foregroundMark x1="32692" y1="84643" x2="32967" y2="84286"/>
                        <a14:foregroundMark x1="45879" y1="84643" x2="45879" y2="84643"/>
                        <a14:foregroundMark x1="42308" y1="88214" x2="42308" y2="88214"/>
                        <a14:foregroundMark x1="40110" y1="88929" x2="40110" y2="88929"/>
                        <a14:backgroundMark x1="28297" y1="23214" x2="28297" y2="23214"/>
                      </a14:backgroundRemoval>
                    </a14:imgEffect>
                  </a14:imgLayer>
                </a14:imgProps>
              </a:ext>
              <a:ext uri="{28A0092B-C50C-407E-A947-70E740481C1C}">
                <a14:useLocalDpi xmlns:a14="http://schemas.microsoft.com/office/drawing/2010/main" val="0"/>
              </a:ext>
            </a:extLst>
          </a:blip>
          <a:srcRect r="49571" b="9373"/>
          <a:stretch/>
        </p:blipFill>
        <p:spPr bwMode="auto">
          <a:xfrm>
            <a:off x="4509893" y="1360447"/>
            <a:ext cx="3593326" cy="4967443"/>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Funpic.hu - biggest collection of funny pictures and videos | Insolite,  Satire">
            <a:extLst>
              <a:ext uri="{FF2B5EF4-FFF2-40B4-BE49-F238E27FC236}">
                <a16:creationId xmlns:a16="http://schemas.microsoft.com/office/drawing/2014/main" id="{F76A4089-CC28-C615-ABA0-A699F9CAE2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61716" y="2342252"/>
            <a:ext cx="5015261" cy="398563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Open Manhole Images – Browse 4,285 Stock Photos, Vectors, and Video | Adobe  Stock">
            <a:extLst>
              <a:ext uri="{FF2B5EF4-FFF2-40B4-BE49-F238E27FC236}">
                <a16:creationId xmlns:a16="http://schemas.microsoft.com/office/drawing/2014/main" id="{514FFE77-DA8C-7516-A149-FA9719F362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7" t="66877" r="-227" b="21564"/>
          <a:stretch/>
        </p:blipFill>
        <p:spPr bwMode="auto">
          <a:xfrm>
            <a:off x="66906" y="6350192"/>
            <a:ext cx="6541584" cy="504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791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1+#ppt_w/2"/>
                                          </p:val>
                                        </p:tav>
                                        <p:tav tm="100000">
                                          <p:val>
                                            <p:strVal val="#ppt_x"/>
                                          </p:val>
                                        </p:tav>
                                      </p:tavLst>
                                    </p:anim>
                                    <p:anim calcmode="lin" valueType="num">
                                      <p:cBhvr additive="base">
                                        <p:cTn id="8"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5" presetClass="path" presetSubtype="0" accel="50000" decel="50000" fill="hold" nodeType="clickEffect">
                                  <p:stCondLst>
                                    <p:cond delay="0"/>
                                  </p:stCondLst>
                                  <p:childTnLst>
                                    <p:animMotion origin="layout" path="M 2.5E-6 3.33333E-6 L -0.25 3.33333E-6 " pathEditMode="relative" rAng="0" ptsTypes="AA">
                                      <p:cBhvr>
                                        <p:cTn id="12" dur="2000" fill="hold"/>
                                        <p:tgtEl>
                                          <p:spTgt spid="5122"/>
                                        </p:tgtEl>
                                        <p:attrNameLst>
                                          <p:attrName>ppt_x</p:attrName>
                                          <p:attrName>ppt_y</p:attrName>
                                        </p:attrNameLst>
                                      </p:cBhvr>
                                      <p:rCtr x="-12500" y="0"/>
                                    </p:animMotion>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nodeType="clickEffect">
                                  <p:stCondLst>
                                    <p:cond delay="0"/>
                                  </p:stCondLst>
                                  <p:childTnLst>
                                    <p:anim calcmode="lin" valueType="num">
                                      <p:cBhvr additive="base">
                                        <p:cTn id="16" dur="500"/>
                                        <p:tgtEl>
                                          <p:spTgt spid="5122"/>
                                        </p:tgtEl>
                                        <p:attrNameLst>
                                          <p:attrName>ppt_x</p:attrName>
                                        </p:attrNameLst>
                                      </p:cBhvr>
                                      <p:tavLst>
                                        <p:tav tm="0">
                                          <p:val>
                                            <p:strVal val="ppt_x"/>
                                          </p:val>
                                        </p:tav>
                                        <p:tav tm="100000">
                                          <p:val>
                                            <p:strVal val="ppt_x"/>
                                          </p:val>
                                        </p:tav>
                                      </p:tavLst>
                                    </p:anim>
                                    <p:anim calcmode="lin" valueType="num">
                                      <p:cBhvr additive="base">
                                        <p:cTn id="17" dur="500"/>
                                        <p:tgtEl>
                                          <p:spTgt spid="5122"/>
                                        </p:tgtEl>
                                        <p:attrNameLst>
                                          <p:attrName>ppt_y</p:attrName>
                                        </p:attrNameLst>
                                      </p:cBhvr>
                                      <p:tavLst>
                                        <p:tav tm="0">
                                          <p:val>
                                            <p:strVal val="ppt_y"/>
                                          </p:val>
                                        </p:tav>
                                        <p:tav tm="100000">
                                          <p:val>
                                            <p:strVal val="1+ppt_h/2"/>
                                          </p:val>
                                        </p:tav>
                                      </p:tavLst>
                                    </p:anim>
                                    <p:set>
                                      <p:cBhvr>
                                        <p:cTn id="18" dur="1" fill="hold">
                                          <p:stCondLst>
                                            <p:cond delay="499"/>
                                          </p:stCondLst>
                                        </p:cTn>
                                        <p:tgtEl>
                                          <p:spTgt spid="512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098"/>
                                        </p:tgtEl>
                                        <p:attrNameLst>
                                          <p:attrName>style.visibility</p:attrName>
                                        </p:attrNameLst>
                                      </p:cBhvr>
                                      <p:to>
                                        <p:strVal val="visible"/>
                                      </p:to>
                                    </p:set>
                                    <p:animEffect transition="in" filter="wipe(down)">
                                      <p:cBhvr>
                                        <p:cTn id="23"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45056-287A-F4CA-4DF1-269A6375EB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13C6E0-BA2D-D7D1-18B6-5BB122A96A43}"/>
              </a:ext>
            </a:extLst>
          </p:cNvPr>
          <p:cNvSpPr>
            <a:spLocks noGrp="1"/>
          </p:cNvSpPr>
          <p:nvPr>
            <p:ph type="title"/>
          </p:nvPr>
        </p:nvSpPr>
        <p:spPr>
          <a:solidFill>
            <a:schemeClr val="accent1">
              <a:lumMod val="75000"/>
            </a:schemeClr>
          </a:solidFill>
        </p:spPr>
        <p:txBody>
          <a:bodyPr/>
          <a:lstStyle/>
          <a:p>
            <a:pPr algn="ctr"/>
            <a:r>
              <a:rPr lang="en-GB" b="1" dirty="0">
                <a:solidFill>
                  <a:schemeClr val="bg1"/>
                </a:solidFill>
              </a:rPr>
              <a:t>(1) Pick your friends wisely</a:t>
            </a:r>
          </a:p>
        </p:txBody>
      </p:sp>
      <p:sp>
        <p:nvSpPr>
          <p:cNvPr id="7" name="TextBox 6">
            <a:extLst>
              <a:ext uri="{FF2B5EF4-FFF2-40B4-BE49-F238E27FC236}">
                <a16:creationId xmlns:a16="http://schemas.microsoft.com/office/drawing/2014/main" id="{6DF686B4-4A1A-A341-B37B-9F672F13570D}"/>
              </a:ext>
            </a:extLst>
          </p:cNvPr>
          <p:cNvSpPr txBox="1"/>
          <p:nvPr/>
        </p:nvSpPr>
        <p:spPr>
          <a:xfrm>
            <a:off x="1427358" y="3056620"/>
            <a:ext cx="4365702" cy="1815882"/>
          </a:xfrm>
          <a:prstGeom prst="rect">
            <a:avLst/>
          </a:prstGeom>
          <a:noFill/>
        </p:spPr>
        <p:txBody>
          <a:bodyPr wrap="square">
            <a:spAutoFit/>
          </a:bodyPr>
          <a:lstStyle/>
          <a:p>
            <a:pPr algn="ctr"/>
            <a:r>
              <a:rPr lang="en-GB" sz="28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rPr>
              <a:t>“I am as you are, my people as your people, my horses as your horses.”</a:t>
            </a:r>
            <a:r>
              <a:rPr lang="en-GB" sz="2800" kern="100" dirty="0">
                <a:effectLst/>
                <a:latin typeface="Roboto" panose="02000000000000000000" pitchFamily="2" charset="0"/>
                <a:ea typeface="Roboto" panose="02000000000000000000" pitchFamily="2" charset="0"/>
                <a:cs typeface="Roboto" panose="02000000000000000000" pitchFamily="2" charset="0"/>
              </a:rPr>
              <a:t> </a:t>
            </a:r>
          </a:p>
          <a:p>
            <a:pPr algn="ctr"/>
            <a:r>
              <a:rPr lang="en-GB" sz="2800" kern="100" dirty="0">
                <a:latin typeface="Roboto" panose="02000000000000000000" pitchFamily="2" charset="0"/>
                <a:ea typeface="Roboto" panose="02000000000000000000" pitchFamily="2" charset="0"/>
                <a:cs typeface="Roboto" panose="02000000000000000000" pitchFamily="2" charset="0"/>
              </a:rPr>
              <a:t>- Jehoshaphat</a:t>
            </a:r>
            <a:endParaRPr lang="en-GB" sz="2800" kern="100" dirty="0">
              <a:effectLst/>
              <a:latin typeface="Roboto" panose="02000000000000000000" pitchFamily="2" charset="0"/>
              <a:ea typeface="Roboto" panose="02000000000000000000" pitchFamily="2" charset="0"/>
              <a:cs typeface="Roboto" panose="02000000000000000000" pitchFamily="2" charset="0"/>
            </a:endParaRPr>
          </a:p>
        </p:txBody>
      </p:sp>
      <p:pic>
        <p:nvPicPr>
          <p:cNvPr id="3" name="Picture 6" descr="King Jehoshaphat had great wealth and honour. He then made a foolish alliance with King Ahab and Queen Jezebel of the northern kingdom who worshipped false gods. – Slide 1">
            <a:extLst>
              <a:ext uri="{FF2B5EF4-FFF2-40B4-BE49-F238E27FC236}">
                <a16:creationId xmlns:a16="http://schemas.microsoft.com/office/drawing/2014/main" id="{40710C2C-3C4F-18B4-D26C-6E465549D3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1740" t="58187" r="11457" b="11407"/>
          <a:stretch/>
        </p:blipFill>
        <p:spPr bwMode="auto">
          <a:xfrm>
            <a:off x="9653576" y="3018117"/>
            <a:ext cx="1674167" cy="22720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King Jehoshaphat had great wealth and honour. He then made a foolish alliance with King Ahab and Queen Jezebel of the northern kingdom who worshipped false gods. – Slide 1">
            <a:extLst>
              <a:ext uri="{FF2B5EF4-FFF2-40B4-BE49-F238E27FC236}">
                <a16:creationId xmlns:a16="http://schemas.microsoft.com/office/drawing/2014/main" id="{071412B1-5624-8ABC-0E34-04A441EEBC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1577" t="10264" r="11620" b="57307"/>
          <a:stretch/>
        </p:blipFill>
        <p:spPr bwMode="auto">
          <a:xfrm>
            <a:off x="7357018" y="3018117"/>
            <a:ext cx="1569684" cy="22720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King Jehoshaphat had great wealth and honour. He then made a foolish alliance with King Ahab and Queen Jezebel of the northern kingdom who worshipped false gods. – Slide 1">
            <a:extLst>
              <a:ext uri="{FF2B5EF4-FFF2-40B4-BE49-F238E27FC236}">
                <a16:creationId xmlns:a16="http://schemas.microsoft.com/office/drawing/2014/main" id="{EFB3F0CD-1790-3727-EF03-5C7EA3C188B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1577" t="10264" r="11620" b="57307"/>
          <a:stretch/>
        </p:blipFill>
        <p:spPr bwMode="auto">
          <a:xfrm>
            <a:off x="9735757" y="3018116"/>
            <a:ext cx="1569684" cy="22720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4E027D2-7670-63AD-7057-AF1C96C0987F}"/>
              </a:ext>
            </a:extLst>
          </p:cNvPr>
          <p:cNvSpPr txBox="1"/>
          <p:nvPr/>
        </p:nvSpPr>
        <p:spPr>
          <a:xfrm>
            <a:off x="1678221" y="5969655"/>
            <a:ext cx="9627220" cy="523220"/>
          </a:xfrm>
          <a:prstGeom prst="rect">
            <a:avLst/>
          </a:prstGeom>
          <a:noFill/>
        </p:spPr>
        <p:txBody>
          <a:bodyPr wrap="square" rtlCol="0">
            <a:spAutoFit/>
          </a:bodyPr>
          <a:lstStyle/>
          <a:p>
            <a:r>
              <a:rPr lang="en-GB" sz="2800" b="1" dirty="0">
                <a:solidFill>
                  <a:srgbClr val="000000"/>
                </a:solidFill>
                <a:latin typeface="Roboto" panose="02000000000000000000" pitchFamily="2" charset="0"/>
                <a:ea typeface="Roboto" panose="02000000000000000000" pitchFamily="2" charset="0"/>
                <a:cs typeface="Roboto" panose="02000000000000000000" pitchFamily="2" charset="0"/>
              </a:rPr>
              <a:t>Question</a:t>
            </a:r>
            <a:r>
              <a:rPr lang="en-GB" b="1" dirty="0"/>
              <a:t> </a:t>
            </a:r>
            <a:r>
              <a:rPr lang="en-GB" sz="2800" b="1" dirty="0">
                <a:solidFill>
                  <a:srgbClr val="000000"/>
                </a:solidFill>
                <a:latin typeface="Roboto" panose="02000000000000000000" pitchFamily="2" charset="0"/>
                <a:ea typeface="Roboto" panose="02000000000000000000" pitchFamily="2" charset="0"/>
                <a:cs typeface="Roboto" panose="02000000000000000000" pitchFamily="2" charset="0"/>
              </a:rPr>
              <a:t>1</a:t>
            </a:r>
            <a:r>
              <a:rPr lang="en-GB" sz="2800" dirty="0">
                <a:solidFill>
                  <a:srgbClr val="000000"/>
                </a:solidFill>
                <a:latin typeface="Roboto" panose="02000000000000000000" pitchFamily="2" charset="0"/>
                <a:ea typeface="Roboto" panose="02000000000000000000" pitchFamily="2" charset="0"/>
                <a:cs typeface="Roboto" panose="02000000000000000000" pitchFamily="2" charset="0"/>
              </a:rPr>
              <a:t>: Do you need to re-evaluation a relationship?</a:t>
            </a:r>
          </a:p>
        </p:txBody>
      </p:sp>
    </p:spTree>
    <p:extLst>
      <p:ext uri="{BB962C8B-B14F-4D97-AF65-F5344CB8AC3E}">
        <p14:creationId xmlns:p14="http://schemas.microsoft.com/office/powerpoint/2010/main" val="171398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7EE4760-9FF9-84D9-0644-FF6D7B03B2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723EF7-BBC8-ED7B-AF3F-E5DAE1AFC0A6}"/>
              </a:ext>
            </a:extLst>
          </p:cNvPr>
          <p:cNvSpPr>
            <a:spLocks noGrp="1"/>
          </p:cNvSpPr>
          <p:nvPr>
            <p:ph type="title"/>
          </p:nvPr>
        </p:nvSpPr>
        <p:spPr>
          <a:xfrm>
            <a:off x="838200" y="243483"/>
            <a:ext cx="10515600" cy="878884"/>
          </a:xfrm>
        </p:spPr>
        <p:txBody>
          <a:bodyPr/>
          <a:lstStyle/>
          <a:p>
            <a:pPr algn="ctr"/>
            <a:r>
              <a:rPr lang="en-GB" dirty="0">
                <a:solidFill>
                  <a:schemeClr val="bg1"/>
                </a:solidFill>
              </a:rPr>
              <a:t>1 Kings 22:5-9</a:t>
            </a:r>
          </a:p>
        </p:txBody>
      </p:sp>
      <p:sp>
        <p:nvSpPr>
          <p:cNvPr id="3" name="Content Placeholder 2">
            <a:extLst>
              <a:ext uri="{FF2B5EF4-FFF2-40B4-BE49-F238E27FC236}">
                <a16:creationId xmlns:a16="http://schemas.microsoft.com/office/drawing/2014/main" id="{5F45ED4E-A1CF-7C7B-BE02-90006C3B9A1C}"/>
              </a:ext>
            </a:extLst>
          </p:cNvPr>
          <p:cNvSpPr>
            <a:spLocks noGrp="1"/>
          </p:cNvSpPr>
          <p:nvPr>
            <p:ph idx="1"/>
          </p:nvPr>
        </p:nvSpPr>
        <p:spPr>
          <a:xfrm>
            <a:off x="478465" y="1309991"/>
            <a:ext cx="11252618" cy="5409786"/>
          </a:xfrm>
        </p:spPr>
        <p:txBody>
          <a:bodyPr>
            <a:normAutofit/>
          </a:bodyPr>
          <a:lstStyle/>
          <a:p>
            <a:pPr marL="0" indent="0" algn="l">
              <a:buNone/>
            </a:pPr>
            <a:r>
              <a:rPr lang="en-GB" sz="2600" dirty="0">
                <a:solidFill>
                  <a:schemeClr val="bg1"/>
                </a:solidFill>
              </a:rPr>
              <a:t>But Jehoshaphat also said to the king of Israel, “First seek the counsel of the Lord.”</a:t>
            </a:r>
          </a:p>
          <a:p>
            <a:pPr marL="0" indent="0" algn="l">
              <a:buNone/>
            </a:pPr>
            <a:r>
              <a:rPr lang="en-GB" sz="2600" dirty="0">
                <a:solidFill>
                  <a:schemeClr val="bg1"/>
                </a:solidFill>
              </a:rPr>
              <a:t>So the king of Israel brought together the prophets—about four hundred men—and asked them, “Shall I go to war against </a:t>
            </a:r>
            <a:r>
              <a:rPr lang="en-GB" sz="2600" dirty="0" err="1">
                <a:solidFill>
                  <a:schemeClr val="bg1"/>
                </a:solidFill>
              </a:rPr>
              <a:t>Ramoth</a:t>
            </a:r>
            <a:r>
              <a:rPr lang="en-GB" sz="2600" dirty="0">
                <a:solidFill>
                  <a:schemeClr val="bg1"/>
                </a:solidFill>
              </a:rPr>
              <a:t> Gilead, or shall I refrain?”</a:t>
            </a:r>
          </a:p>
          <a:p>
            <a:pPr marL="0" indent="0" algn="l">
              <a:buNone/>
            </a:pPr>
            <a:r>
              <a:rPr lang="en-GB" sz="2600" dirty="0">
                <a:solidFill>
                  <a:schemeClr val="bg1"/>
                </a:solidFill>
              </a:rPr>
              <a:t>“Go,” they answered, “for the Lord will give it into the king’s hand.”</a:t>
            </a:r>
          </a:p>
          <a:p>
            <a:pPr marL="0" indent="0" algn="l">
              <a:buNone/>
            </a:pPr>
            <a:r>
              <a:rPr lang="en-GB" sz="2600" dirty="0">
                <a:solidFill>
                  <a:schemeClr val="bg1"/>
                </a:solidFill>
              </a:rPr>
              <a:t>But Jehoshaphat asked, “Is there no longer a prophet of the Lord here whom we can inquire of?”</a:t>
            </a:r>
          </a:p>
          <a:p>
            <a:pPr marL="0" indent="0" algn="l">
              <a:buNone/>
            </a:pPr>
            <a:r>
              <a:rPr lang="en-GB" sz="2600" dirty="0">
                <a:solidFill>
                  <a:schemeClr val="bg1"/>
                </a:solidFill>
              </a:rPr>
              <a:t>The king of Israel answered Jehoshaphat, “There is still one prophet through whom we can inquire of the Lord, but I hate him because he never prophesies anything good about me, but always bad. He is Micaiah son of </a:t>
            </a:r>
            <a:r>
              <a:rPr lang="en-GB" sz="2600" dirty="0" err="1">
                <a:solidFill>
                  <a:schemeClr val="bg1"/>
                </a:solidFill>
              </a:rPr>
              <a:t>Imlah</a:t>
            </a:r>
            <a:r>
              <a:rPr lang="en-GB" sz="2600" dirty="0">
                <a:solidFill>
                  <a:schemeClr val="bg1"/>
                </a:solidFill>
              </a:rPr>
              <a:t>.”</a:t>
            </a:r>
          </a:p>
          <a:p>
            <a:pPr marL="0" indent="0" algn="l">
              <a:buNone/>
            </a:pPr>
            <a:r>
              <a:rPr lang="en-GB" sz="2600" dirty="0">
                <a:solidFill>
                  <a:schemeClr val="bg1"/>
                </a:solidFill>
              </a:rPr>
              <a:t>“The king should not say such a thing,” Jehoshaphat replied.</a:t>
            </a:r>
          </a:p>
          <a:p>
            <a:pPr marL="0" indent="0" algn="l">
              <a:buNone/>
            </a:pPr>
            <a:r>
              <a:rPr lang="en-GB" sz="2600" dirty="0">
                <a:solidFill>
                  <a:schemeClr val="bg1"/>
                </a:solidFill>
              </a:rPr>
              <a:t>So the king of Israel called one of his officials and said, “Bring Micaiah son of </a:t>
            </a:r>
            <a:r>
              <a:rPr lang="en-GB" sz="2600" dirty="0" err="1">
                <a:solidFill>
                  <a:schemeClr val="bg1"/>
                </a:solidFill>
              </a:rPr>
              <a:t>Imlah</a:t>
            </a:r>
            <a:r>
              <a:rPr lang="en-GB" sz="2600" dirty="0">
                <a:solidFill>
                  <a:schemeClr val="bg1"/>
                </a:solidFill>
              </a:rPr>
              <a:t> at once.”</a:t>
            </a:r>
          </a:p>
        </p:txBody>
      </p:sp>
    </p:spTree>
    <p:extLst>
      <p:ext uri="{BB962C8B-B14F-4D97-AF65-F5344CB8AC3E}">
        <p14:creationId xmlns:p14="http://schemas.microsoft.com/office/powerpoint/2010/main" val="439895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FC13B-FEF6-9609-EA3E-295A35A09B8F}"/>
              </a:ext>
            </a:extLst>
          </p:cNvPr>
          <p:cNvSpPr>
            <a:spLocks noGrp="1"/>
          </p:cNvSpPr>
          <p:nvPr>
            <p:ph type="title"/>
          </p:nvPr>
        </p:nvSpPr>
        <p:spPr>
          <a:solidFill>
            <a:schemeClr val="accent1">
              <a:lumMod val="75000"/>
            </a:schemeClr>
          </a:solidFill>
        </p:spPr>
        <p:txBody>
          <a:bodyPr/>
          <a:lstStyle/>
          <a:p>
            <a:pPr algn="ctr"/>
            <a:r>
              <a:rPr lang="en-GB" b="1" dirty="0">
                <a:solidFill>
                  <a:schemeClr val="bg1"/>
                </a:solidFill>
              </a:rPr>
              <a:t>(2) Are ears all it takes to hear?</a:t>
            </a:r>
          </a:p>
        </p:txBody>
      </p:sp>
      <p:pic>
        <p:nvPicPr>
          <p:cNvPr id="6146" name="Picture 2" descr="The mysterious properties of the wax in your ear">
            <a:extLst>
              <a:ext uri="{FF2B5EF4-FFF2-40B4-BE49-F238E27FC236}">
                <a16:creationId xmlns:a16="http://schemas.microsoft.com/office/drawing/2014/main" id="{182FB9A5-2C7C-D88B-D0A5-60D542075D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701" y="2475101"/>
            <a:ext cx="5159299" cy="290210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487CF37-5145-B472-5150-770C55AEC12F}"/>
              </a:ext>
            </a:extLst>
          </p:cNvPr>
          <p:cNvSpPr txBox="1"/>
          <p:nvPr/>
        </p:nvSpPr>
        <p:spPr>
          <a:xfrm>
            <a:off x="7049429" y="3137708"/>
            <a:ext cx="3560956"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They have ears, but they don't hear… (</a:t>
            </a:r>
            <a:r>
              <a:rPr lang="en-GB" sz="2800" kern="100" dirty="0" err="1">
                <a:effectLst/>
                <a:latin typeface="Aptos" panose="020B0004020202020204" pitchFamily="34" charset="0"/>
                <a:ea typeface="Aptos" panose="020B0004020202020204" pitchFamily="34" charset="0"/>
                <a:cs typeface="Times New Roman" panose="02020603050405020304" pitchFamily="18" charset="0"/>
              </a:rPr>
              <a:t>Jer</a:t>
            </a:r>
            <a:r>
              <a:rPr lang="en-GB" sz="2800" kern="100" dirty="0">
                <a:effectLst/>
                <a:latin typeface="Aptos" panose="020B0004020202020204" pitchFamily="34" charset="0"/>
                <a:ea typeface="Aptos" panose="020B0004020202020204" pitchFamily="34" charset="0"/>
                <a:cs typeface="Times New Roman" panose="02020603050405020304" pitchFamily="18" charset="0"/>
              </a:rPr>
              <a:t> 5:21)</a:t>
            </a:r>
          </a:p>
        </p:txBody>
      </p:sp>
      <p:sp>
        <p:nvSpPr>
          <p:cNvPr id="9" name="TextBox 8">
            <a:extLst>
              <a:ext uri="{FF2B5EF4-FFF2-40B4-BE49-F238E27FC236}">
                <a16:creationId xmlns:a16="http://schemas.microsoft.com/office/drawing/2014/main" id="{39380D5A-7775-3CEB-EF41-D9D03D7712DB}"/>
              </a:ext>
            </a:extLst>
          </p:cNvPr>
          <p:cNvSpPr txBox="1"/>
          <p:nvPr/>
        </p:nvSpPr>
        <p:spPr>
          <a:xfrm>
            <a:off x="3189249" y="5963367"/>
            <a:ext cx="6096000" cy="523220"/>
          </a:xfrm>
          <a:prstGeom prst="rect">
            <a:avLst/>
          </a:prstGeom>
          <a:noFill/>
        </p:spPr>
        <p:txBody>
          <a:bodyPr wrap="square">
            <a:spAutoFit/>
          </a:bodyPr>
          <a:lstStyle/>
          <a:p>
            <a:pPr marL="914400"/>
            <a:r>
              <a:rPr lang="en-GB" sz="2800" kern="100" dirty="0">
                <a:effectLst/>
                <a:latin typeface="Aptos" panose="020B0004020202020204" pitchFamily="34" charset="0"/>
                <a:ea typeface="Aptos" panose="020B0004020202020204" pitchFamily="34" charset="0"/>
                <a:cs typeface="Times New Roman" panose="02020603050405020304" pitchFamily="18" charset="0"/>
              </a:rPr>
              <a:t>Shema = listen </a:t>
            </a:r>
            <a:r>
              <a:rPr lang="en-GB" sz="2800" i="1" kern="100" dirty="0">
                <a:effectLst/>
                <a:latin typeface="Aptos" panose="020B0004020202020204" pitchFamily="34" charset="0"/>
                <a:ea typeface="Aptos" panose="020B0004020202020204" pitchFamily="34" charset="0"/>
                <a:cs typeface="Times New Roman" panose="02020603050405020304" pitchFamily="18" charset="0"/>
              </a:rPr>
              <a:t>AND OBEY</a:t>
            </a:r>
          </a:p>
        </p:txBody>
      </p:sp>
      <p:sp>
        <p:nvSpPr>
          <p:cNvPr id="11" name="TextBox 10">
            <a:extLst>
              <a:ext uri="{FF2B5EF4-FFF2-40B4-BE49-F238E27FC236}">
                <a16:creationId xmlns:a16="http://schemas.microsoft.com/office/drawing/2014/main" id="{2DDD7CD7-655D-EB5B-25C2-DA667EAC0E83}"/>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(a) Ready to Act</a:t>
            </a:r>
            <a:endParaRPr lang="en-GB" sz="2800" dirty="0"/>
          </a:p>
        </p:txBody>
      </p:sp>
    </p:spTree>
    <p:extLst>
      <p:ext uri="{BB962C8B-B14F-4D97-AF65-F5344CB8AC3E}">
        <p14:creationId xmlns:p14="http://schemas.microsoft.com/office/powerpoint/2010/main" val="126087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circle(in)">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FC13B-FEF6-9609-EA3E-295A35A09B8F}"/>
              </a:ext>
            </a:extLst>
          </p:cNvPr>
          <p:cNvSpPr>
            <a:spLocks noGrp="1"/>
          </p:cNvSpPr>
          <p:nvPr>
            <p:ph type="title"/>
          </p:nvPr>
        </p:nvSpPr>
        <p:spPr>
          <a:solidFill>
            <a:schemeClr val="accent1">
              <a:lumMod val="75000"/>
            </a:schemeClr>
          </a:solidFill>
        </p:spPr>
        <p:txBody>
          <a:bodyPr/>
          <a:lstStyle/>
          <a:p>
            <a:pPr algn="ctr"/>
            <a:r>
              <a:rPr lang="en-GB" b="1" dirty="0">
                <a:solidFill>
                  <a:schemeClr val="bg1"/>
                </a:solidFill>
              </a:rPr>
              <a:t>(2) Are ears all it takes to hear?</a:t>
            </a:r>
          </a:p>
        </p:txBody>
      </p:sp>
      <p:sp>
        <p:nvSpPr>
          <p:cNvPr id="9" name="TextBox 8">
            <a:extLst>
              <a:ext uri="{FF2B5EF4-FFF2-40B4-BE49-F238E27FC236}">
                <a16:creationId xmlns:a16="http://schemas.microsoft.com/office/drawing/2014/main" id="{39380D5A-7775-3CEB-EF41-D9D03D7712DB}"/>
              </a:ext>
            </a:extLst>
          </p:cNvPr>
          <p:cNvSpPr txBox="1"/>
          <p:nvPr/>
        </p:nvSpPr>
        <p:spPr>
          <a:xfrm>
            <a:off x="3189249" y="5963367"/>
            <a:ext cx="6096000" cy="523220"/>
          </a:xfrm>
          <a:prstGeom prst="rect">
            <a:avLst/>
          </a:prstGeom>
          <a:noFill/>
        </p:spPr>
        <p:txBody>
          <a:bodyPr wrap="square">
            <a:spAutoFit/>
          </a:bodyPr>
          <a:lstStyle/>
          <a:p>
            <a:pPr marL="914400"/>
            <a:r>
              <a:rPr lang="en-GB" sz="2800" kern="100" dirty="0">
                <a:effectLst/>
                <a:latin typeface="Aptos" panose="020B0004020202020204" pitchFamily="34" charset="0"/>
                <a:ea typeface="Aptos" panose="020B0004020202020204" pitchFamily="34" charset="0"/>
                <a:cs typeface="Times New Roman" panose="02020603050405020304" pitchFamily="18" charset="0"/>
              </a:rPr>
              <a:t>Shema = listen </a:t>
            </a:r>
            <a:r>
              <a:rPr lang="en-GB" sz="2800" i="1" kern="100" dirty="0">
                <a:effectLst/>
                <a:latin typeface="Aptos" panose="020B0004020202020204" pitchFamily="34" charset="0"/>
                <a:ea typeface="Aptos" panose="020B0004020202020204" pitchFamily="34" charset="0"/>
                <a:cs typeface="Times New Roman" panose="02020603050405020304" pitchFamily="18" charset="0"/>
              </a:rPr>
              <a:t>AND OBEY</a:t>
            </a:r>
          </a:p>
        </p:txBody>
      </p:sp>
      <p:sp>
        <p:nvSpPr>
          <p:cNvPr id="11" name="TextBox 10">
            <a:extLst>
              <a:ext uri="{FF2B5EF4-FFF2-40B4-BE49-F238E27FC236}">
                <a16:creationId xmlns:a16="http://schemas.microsoft.com/office/drawing/2014/main" id="{2DDD7CD7-655D-EB5B-25C2-DA667EAC0E83}"/>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(a) Ready to Act</a:t>
            </a:r>
            <a:endParaRPr lang="en-GB" sz="2800" dirty="0"/>
          </a:p>
        </p:txBody>
      </p:sp>
      <p:pic>
        <p:nvPicPr>
          <p:cNvPr id="3" name="Picture 2" descr="A dog sitting on wood chips&#10;&#10;Description automatically generated">
            <a:extLst>
              <a:ext uri="{FF2B5EF4-FFF2-40B4-BE49-F238E27FC236}">
                <a16:creationId xmlns:a16="http://schemas.microsoft.com/office/drawing/2014/main" id="{C55C05BB-0A06-5A8E-2C35-1CDBC27FA0E1}"/>
              </a:ext>
            </a:extLst>
          </p:cNvPr>
          <p:cNvPicPr>
            <a:picLocks noChangeAspect="1"/>
          </p:cNvPicPr>
          <p:nvPr/>
        </p:nvPicPr>
        <p:blipFill>
          <a:blip r:embed="rId3"/>
          <a:stretch>
            <a:fillRect/>
          </a:stretch>
        </p:blipFill>
        <p:spPr>
          <a:xfrm>
            <a:off x="4031727" y="1860430"/>
            <a:ext cx="4128547" cy="4086045"/>
          </a:xfrm>
          <a:prstGeom prst="rect">
            <a:avLst/>
          </a:prstGeom>
        </p:spPr>
      </p:pic>
    </p:spTree>
    <p:extLst>
      <p:ext uri="{BB962C8B-B14F-4D97-AF65-F5344CB8AC3E}">
        <p14:creationId xmlns:p14="http://schemas.microsoft.com/office/powerpoint/2010/main" val="322702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hab ordered that Micaiah be put in prison and fed only on bread and water until he returned safely from the battle. Micaiah declared, ‘If you return safely, then the Lord has not spoken through me.’ Then he added, ‘Mark my words, all you people!’ – Slide 19">
            <a:extLst>
              <a:ext uri="{FF2B5EF4-FFF2-40B4-BE49-F238E27FC236}">
                <a16:creationId xmlns:a16="http://schemas.microsoft.com/office/drawing/2014/main" id="{184242D8-B96C-515D-21D9-135D704C4D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3701" y="2767010"/>
            <a:ext cx="3225180" cy="241888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here is still one prophet of the Lord known as Micaiah,’ Ahab answered, ‘but I hate him because he never prophesies anything good about me, but always bad.’ Jehoshaphat insisted Micaiah was summoned. – Slide 8">
            <a:extLst>
              <a:ext uri="{FF2B5EF4-FFF2-40B4-BE49-F238E27FC236}">
                <a16:creationId xmlns:a16="http://schemas.microsoft.com/office/drawing/2014/main" id="{C2C4D756-1DA7-26E0-E008-04D06CFAF0F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59" r="54119" b="37046"/>
          <a:stretch/>
        </p:blipFill>
        <p:spPr bwMode="auto">
          <a:xfrm>
            <a:off x="1218115" y="2728663"/>
            <a:ext cx="2138557" cy="2467482"/>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There is still one prophet of the Lord known as Micaiah,’ Ahab answered, ‘but I hate him because he never prophesies anything good about me, but always bad.’ Jehoshaphat insisted Micaiah was summoned. – Slide 8">
            <a:extLst>
              <a:ext uri="{FF2B5EF4-FFF2-40B4-BE49-F238E27FC236}">
                <a16:creationId xmlns:a16="http://schemas.microsoft.com/office/drawing/2014/main" id="{123F6BDA-F74B-ACFB-E226-54FFB277836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7966" t="16992" r="3497" b="31843"/>
          <a:stretch/>
        </p:blipFill>
        <p:spPr bwMode="auto">
          <a:xfrm>
            <a:off x="4655635" y="2731875"/>
            <a:ext cx="2464420" cy="245402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0EFFC062-7C7E-6712-FE52-4238C73B64EC}"/>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bg1"/>
                </a:solidFill>
              </a:rPr>
              <a:t>(2) Are ears all it takes to hear?</a:t>
            </a:r>
            <a:endParaRPr lang="en-GB" b="1" dirty="0">
              <a:solidFill>
                <a:schemeClr val="bg1"/>
              </a:solidFill>
            </a:endParaRPr>
          </a:p>
        </p:txBody>
      </p:sp>
      <p:sp>
        <p:nvSpPr>
          <p:cNvPr id="6" name="TextBox 5">
            <a:extLst>
              <a:ext uri="{FF2B5EF4-FFF2-40B4-BE49-F238E27FC236}">
                <a16:creationId xmlns:a16="http://schemas.microsoft.com/office/drawing/2014/main" id="{1CA200B1-8797-0803-817B-F5F7FFB1AF78}"/>
              </a:ext>
            </a:extLst>
          </p:cNvPr>
          <p:cNvSpPr txBox="1"/>
          <p:nvPr/>
        </p:nvSpPr>
        <p:spPr>
          <a:xfrm>
            <a:off x="1806498" y="5098893"/>
            <a:ext cx="1202318" cy="523220"/>
          </a:xfrm>
          <a:prstGeom prst="rect">
            <a:avLst/>
          </a:prstGeom>
          <a:noFill/>
        </p:spPr>
        <p:txBody>
          <a:bodyPr wrap="square">
            <a:spAutoFit/>
          </a:bodyPr>
          <a:lstStyle/>
          <a:p>
            <a:r>
              <a:rPr lang="en-GB" sz="2800" dirty="0"/>
              <a:t>Ahab</a:t>
            </a:r>
          </a:p>
        </p:txBody>
      </p:sp>
      <p:sp>
        <p:nvSpPr>
          <p:cNvPr id="8" name="TextBox 7">
            <a:extLst>
              <a:ext uri="{FF2B5EF4-FFF2-40B4-BE49-F238E27FC236}">
                <a16:creationId xmlns:a16="http://schemas.microsoft.com/office/drawing/2014/main" id="{E39C616C-18E3-1846-43DF-3DF470138431}"/>
              </a:ext>
            </a:extLst>
          </p:cNvPr>
          <p:cNvSpPr txBox="1"/>
          <p:nvPr/>
        </p:nvSpPr>
        <p:spPr>
          <a:xfrm>
            <a:off x="8906107" y="5098893"/>
            <a:ext cx="1607635" cy="523220"/>
          </a:xfrm>
          <a:prstGeom prst="rect">
            <a:avLst/>
          </a:prstGeom>
          <a:noFill/>
        </p:spPr>
        <p:txBody>
          <a:bodyPr wrap="square">
            <a:spAutoFit/>
          </a:bodyPr>
          <a:lstStyle/>
          <a:p>
            <a:r>
              <a:rPr lang="en-GB" sz="2800" dirty="0"/>
              <a:t>Micaiah</a:t>
            </a:r>
          </a:p>
        </p:txBody>
      </p:sp>
      <p:sp>
        <p:nvSpPr>
          <p:cNvPr id="10" name="TextBox 9">
            <a:extLst>
              <a:ext uri="{FF2B5EF4-FFF2-40B4-BE49-F238E27FC236}">
                <a16:creationId xmlns:a16="http://schemas.microsoft.com/office/drawing/2014/main" id="{D8719750-EAE7-9503-1C8A-5B9B38322419}"/>
              </a:ext>
            </a:extLst>
          </p:cNvPr>
          <p:cNvSpPr txBox="1"/>
          <p:nvPr/>
        </p:nvSpPr>
        <p:spPr>
          <a:xfrm>
            <a:off x="4824762" y="5098893"/>
            <a:ext cx="2126166" cy="523220"/>
          </a:xfrm>
          <a:prstGeom prst="rect">
            <a:avLst/>
          </a:prstGeom>
          <a:noFill/>
        </p:spPr>
        <p:txBody>
          <a:bodyPr wrap="square">
            <a:spAutoFit/>
          </a:bodyPr>
          <a:lstStyle/>
          <a:p>
            <a:r>
              <a:rPr lang="en-GB" sz="2800" dirty="0"/>
              <a:t>Jehoshaphat</a:t>
            </a:r>
          </a:p>
        </p:txBody>
      </p:sp>
      <p:sp>
        <p:nvSpPr>
          <p:cNvPr id="11" name="TextBox 10">
            <a:extLst>
              <a:ext uri="{FF2B5EF4-FFF2-40B4-BE49-F238E27FC236}">
                <a16:creationId xmlns:a16="http://schemas.microsoft.com/office/drawing/2014/main" id="{408A2272-19A4-D68A-3831-58C568CFE981}"/>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(a) Ready to Act</a:t>
            </a:r>
            <a:endParaRPr lang="en-GB" sz="2800" dirty="0"/>
          </a:p>
        </p:txBody>
      </p:sp>
    </p:spTree>
    <p:extLst>
      <p:ext uri="{BB962C8B-B14F-4D97-AF65-F5344CB8AC3E}">
        <p14:creationId xmlns:p14="http://schemas.microsoft.com/office/powerpoint/2010/main" val="253808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 calcmode="lin" valueType="num">
                                      <p:cBhvr additive="base">
                                        <p:cTn id="7" dur="500" fill="hold"/>
                                        <p:tgtEl>
                                          <p:spTgt spid="8196"/>
                                        </p:tgtEl>
                                        <p:attrNameLst>
                                          <p:attrName>ppt_x</p:attrName>
                                        </p:attrNameLst>
                                      </p:cBhvr>
                                      <p:tavLst>
                                        <p:tav tm="0">
                                          <p:val>
                                            <p:strVal val="#ppt_x"/>
                                          </p:val>
                                        </p:tav>
                                        <p:tav tm="100000">
                                          <p:val>
                                            <p:strVal val="#ppt_x"/>
                                          </p:val>
                                        </p:tav>
                                      </p:tavLst>
                                    </p:anim>
                                    <p:anim calcmode="lin" valueType="num">
                                      <p:cBhvr additive="base">
                                        <p:cTn id="8" dur="500" fill="hold"/>
                                        <p:tgtEl>
                                          <p:spTgt spid="819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198"/>
                                        </p:tgtEl>
                                        <p:attrNameLst>
                                          <p:attrName>style.visibility</p:attrName>
                                        </p:attrNameLst>
                                      </p:cBhvr>
                                      <p:to>
                                        <p:strVal val="visible"/>
                                      </p:to>
                                    </p:set>
                                    <p:anim calcmode="lin" valueType="num">
                                      <p:cBhvr additive="base">
                                        <p:cTn id="17" dur="500" fill="hold"/>
                                        <p:tgtEl>
                                          <p:spTgt spid="8198"/>
                                        </p:tgtEl>
                                        <p:attrNameLst>
                                          <p:attrName>ppt_x</p:attrName>
                                        </p:attrNameLst>
                                      </p:cBhvr>
                                      <p:tavLst>
                                        <p:tav tm="0">
                                          <p:val>
                                            <p:strVal val="#ppt_x"/>
                                          </p:val>
                                        </p:tav>
                                        <p:tav tm="100000">
                                          <p:val>
                                            <p:strVal val="#ppt_x"/>
                                          </p:val>
                                        </p:tav>
                                      </p:tavLst>
                                    </p:anim>
                                    <p:anim calcmode="lin" valueType="num">
                                      <p:cBhvr additive="base">
                                        <p:cTn id="18" dur="500" fill="hold"/>
                                        <p:tgtEl>
                                          <p:spTgt spid="819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194"/>
                                        </p:tgtEl>
                                        <p:attrNameLst>
                                          <p:attrName>style.visibility</p:attrName>
                                        </p:attrNameLst>
                                      </p:cBhvr>
                                      <p:to>
                                        <p:strVal val="visible"/>
                                      </p:to>
                                    </p:set>
                                    <p:anim calcmode="lin" valueType="num">
                                      <p:cBhvr additive="base">
                                        <p:cTn id="27" dur="500" fill="hold"/>
                                        <p:tgtEl>
                                          <p:spTgt spid="8194"/>
                                        </p:tgtEl>
                                        <p:attrNameLst>
                                          <p:attrName>ppt_x</p:attrName>
                                        </p:attrNameLst>
                                      </p:cBhvr>
                                      <p:tavLst>
                                        <p:tav tm="0">
                                          <p:val>
                                            <p:strVal val="#ppt_x"/>
                                          </p:val>
                                        </p:tav>
                                        <p:tav tm="100000">
                                          <p:val>
                                            <p:strVal val="#ppt_x"/>
                                          </p:val>
                                        </p:tav>
                                      </p:tavLst>
                                    </p:anim>
                                    <p:anim calcmode="lin" valueType="num">
                                      <p:cBhvr additive="base">
                                        <p:cTn id="28" dur="500" fill="hold"/>
                                        <p:tgtEl>
                                          <p:spTgt spid="819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48F35-5B05-51AC-56B0-EB4E3F80F02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22E7D5F-6C3A-020D-9F48-C1213206A4F6}"/>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bg1"/>
                </a:solidFill>
              </a:rPr>
              <a:t>(2) Are ears all it takes to hear?</a:t>
            </a:r>
            <a:endParaRPr lang="en-GB" b="1" dirty="0">
              <a:solidFill>
                <a:schemeClr val="bg1"/>
              </a:solidFill>
            </a:endParaRPr>
          </a:p>
        </p:txBody>
      </p:sp>
      <p:sp>
        <p:nvSpPr>
          <p:cNvPr id="11" name="TextBox 10">
            <a:extLst>
              <a:ext uri="{FF2B5EF4-FFF2-40B4-BE49-F238E27FC236}">
                <a16:creationId xmlns:a16="http://schemas.microsoft.com/office/drawing/2014/main" id="{9E47CDBB-173A-A41F-1EC6-A882EAB60934}"/>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(b) Order…</a:t>
            </a:r>
            <a:endParaRPr lang="en-GB" sz="2800" dirty="0"/>
          </a:p>
        </p:txBody>
      </p:sp>
      <p:sp>
        <p:nvSpPr>
          <p:cNvPr id="3" name="TextBox 2">
            <a:extLst>
              <a:ext uri="{FF2B5EF4-FFF2-40B4-BE49-F238E27FC236}">
                <a16:creationId xmlns:a16="http://schemas.microsoft.com/office/drawing/2014/main" id="{E468465A-2D61-1169-96AF-96EF4FDF2F31}"/>
              </a:ext>
            </a:extLst>
          </p:cNvPr>
          <p:cNvSpPr txBox="1"/>
          <p:nvPr/>
        </p:nvSpPr>
        <p:spPr>
          <a:xfrm>
            <a:off x="2022088" y="2742252"/>
            <a:ext cx="8147824" cy="523220"/>
          </a:xfrm>
          <a:prstGeom prst="rect">
            <a:avLst/>
          </a:prstGeom>
          <a:noFill/>
        </p:spPr>
        <p:txBody>
          <a:bodyPr wrap="square">
            <a:spAutoFit/>
          </a:bodyPr>
          <a:lstStyle>
            <a:defPPr>
              <a:defRPr lang="en-US"/>
            </a:defPPr>
            <a:lvl1pPr>
              <a:defRPr sz="2800" b="0" i="0">
                <a:solidFill>
                  <a:srgbClr val="001320"/>
                </a:solidFill>
                <a:effectLst/>
                <a:latin typeface="Roboto" panose="02000000000000000000" pitchFamily="2" charset="0"/>
              </a:defRPr>
            </a:lvl1pPr>
          </a:lstStyle>
          <a:p>
            <a:r>
              <a:rPr lang="en-GB" dirty="0"/>
              <a:t>“</a:t>
            </a:r>
            <a:r>
              <a:rPr lang="en-GB" u="sng" dirty="0"/>
              <a:t>First seek </a:t>
            </a:r>
            <a:r>
              <a:rPr lang="en-GB" dirty="0"/>
              <a:t>the counsel of the Lord.” (1 Kings 22:5)</a:t>
            </a:r>
          </a:p>
        </p:txBody>
      </p:sp>
      <p:sp>
        <p:nvSpPr>
          <p:cNvPr id="7" name="TextBox 6">
            <a:extLst>
              <a:ext uri="{FF2B5EF4-FFF2-40B4-BE49-F238E27FC236}">
                <a16:creationId xmlns:a16="http://schemas.microsoft.com/office/drawing/2014/main" id="{C305EAB6-723B-6E63-B13B-194DB0BA746D}"/>
              </a:ext>
            </a:extLst>
          </p:cNvPr>
          <p:cNvSpPr txBox="1"/>
          <p:nvPr/>
        </p:nvSpPr>
        <p:spPr>
          <a:xfrm>
            <a:off x="2118732" y="3854138"/>
            <a:ext cx="8920976" cy="954107"/>
          </a:xfrm>
          <a:prstGeom prst="rect">
            <a:avLst/>
          </a:prstGeom>
          <a:noFill/>
        </p:spPr>
        <p:txBody>
          <a:bodyPr wrap="square">
            <a:spAutoFit/>
          </a:bodyPr>
          <a:lstStyle/>
          <a:p>
            <a:r>
              <a:rPr lang="en-GB" sz="2800" b="0" i="0" dirty="0">
                <a:solidFill>
                  <a:srgbClr val="001320"/>
                </a:solidFill>
                <a:effectLst/>
                <a:latin typeface="Roboto" panose="02000000000000000000" pitchFamily="2" charset="0"/>
              </a:rPr>
              <a:t>But </a:t>
            </a:r>
            <a:r>
              <a:rPr lang="en-GB" sz="2800" b="0" i="0" u="sng" dirty="0">
                <a:solidFill>
                  <a:srgbClr val="001320"/>
                </a:solidFill>
                <a:effectLst/>
                <a:latin typeface="Roboto" panose="02000000000000000000" pitchFamily="2" charset="0"/>
              </a:rPr>
              <a:t>seek first</a:t>
            </a:r>
            <a:r>
              <a:rPr lang="en-GB" sz="2800" b="0" i="0" dirty="0">
                <a:solidFill>
                  <a:srgbClr val="001320"/>
                </a:solidFill>
                <a:effectLst/>
                <a:latin typeface="Roboto" panose="02000000000000000000" pitchFamily="2" charset="0"/>
              </a:rPr>
              <a:t> his kingdom and his righteousness, and all these things will be given to you as well. (Matt 6:33)</a:t>
            </a:r>
            <a:endParaRPr lang="en-GB" sz="2800" dirty="0"/>
          </a:p>
        </p:txBody>
      </p:sp>
      <p:sp>
        <p:nvSpPr>
          <p:cNvPr id="12" name="TextBox 11">
            <a:extLst>
              <a:ext uri="{FF2B5EF4-FFF2-40B4-BE49-F238E27FC236}">
                <a16:creationId xmlns:a16="http://schemas.microsoft.com/office/drawing/2014/main" id="{2B0D1D0A-38EA-18E4-92C5-18975090E0EC}"/>
              </a:ext>
            </a:extLst>
          </p:cNvPr>
          <p:cNvSpPr txBox="1"/>
          <p:nvPr/>
        </p:nvSpPr>
        <p:spPr>
          <a:xfrm>
            <a:off x="2118732" y="5330698"/>
            <a:ext cx="9173736" cy="954107"/>
          </a:xfrm>
          <a:prstGeom prst="rect">
            <a:avLst/>
          </a:prstGeom>
          <a:noFill/>
        </p:spPr>
        <p:txBody>
          <a:bodyPr wrap="square">
            <a:spAutoFit/>
          </a:bodyPr>
          <a:lstStyle/>
          <a:p>
            <a:r>
              <a:rPr lang="en-GB" sz="2800" dirty="0">
                <a:solidFill>
                  <a:srgbClr val="001320"/>
                </a:solidFill>
                <a:latin typeface="Roboto" panose="02000000000000000000" pitchFamily="2" charset="0"/>
              </a:rPr>
              <a:t>In all ways acknowledge him and he will direct your paths (</a:t>
            </a:r>
            <a:r>
              <a:rPr lang="en-GB" sz="2800" dirty="0" err="1">
                <a:solidFill>
                  <a:srgbClr val="001320"/>
                </a:solidFill>
                <a:latin typeface="Roboto" panose="02000000000000000000" pitchFamily="2" charset="0"/>
              </a:rPr>
              <a:t>Prov</a:t>
            </a:r>
            <a:r>
              <a:rPr lang="en-GB" sz="2800" dirty="0">
                <a:solidFill>
                  <a:srgbClr val="001320"/>
                </a:solidFill>
                <a:latin typeface="Roboto" panose="02000000000000000000" pitchFamily="2" charset="0"/>
              </a:rPr>
              <a:t> 3:6) </a:t>
            </a:r>
          </a:p>
        </p:txBody>
      </p:sp>
    </p:spTree>
    <p:extLst>
      <p:ext uri="{BB962C8B-B14F-4D97-AF65-F5344CB8AC3E}">
        <p14:creationId xmlns:p14="http://schemas.microsoft.com/office/powerpoint/2010/main" val="374079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147DA-041B-11FD-10B8-16F1FF5E562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2987E51-BA65-081D-F34D-B4E0BAAA2BEB}"/>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bg1"/>
                </a:solidFill>
              </a:rPr>
              <a:t>(2) Are ears all it takes to hear?</a:t>
            </a:r>
            <a:endParaRPr lang="en-GB" b="1" dirty="0">
              <a:solidFill>
                <a:schemeClr val="bg1"/>
              </a:solidFill>
            </a:endParaRPr>
          </a:p>
        </p:txBody>
      </p:sp>
      <p:sp>
        <p:nvSpPr>
          <p:cNvPr id="11" name="TextBox 10">
            <a:extLst>
              <a:ext uri="{FF2B5EF4-FFF2-40B4-BE49-F238E27FC236}">
                <a16:creationId xmlns:a16="http://schemas.microsoft.com/office/drawing/2014/main" id="{4DCBBA89-16E4-C1BA-13A1-EB4459B5B867}"/>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(b) Order…</a:t>
            </a:r>
            <a:endParaRPr lang="en-GB" sz="2800" dirty="0"/>
          </a:p>
        </p:txBody>
      </p:sp>
      <p:cxnSp>
        <p:nvCxnSpPr>
          <p:cNvPr id="2" name="Straight Arrow Connector 1">
            <a:extLst>
              <a:ext uri="{FF2B5EF4-FFF2-40B4-BE49-F238E27FC236}">
                <a16:creationId xmlns:a16="http://schemas.microsoft.com/office/drawing/2014/main" id="{1C87A8AD-9F49-D894-07EA-1273552F52A8}"/>
              </a:ext>
            </a:extLst>
          </p:cNvPr>
          <p:cNvCxnSpPr/>
          <p:nvPr/>
        </p:nvCxnSpPr>
        <p:spPr>
          <a:xfrm flipV="1">
            <a:off x="6012611" y="5223294"/>
            <a:ext cx="695288"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 name="Straight Arrow Connector 2">
            <a:extLst>
              <a:ext uri="{FF2B5EF4-FFF2-40B4-BE49-F238E27FC236}">
                <a16:creationId xmlns:a16="http://schemas.microsoft.com/office/drawing/2014/main" id="{ADDACED9-D90A-8158-9D96-9D3E105063DE}"/>
              </a:ext>
            </a:extLst>
          </p:cNvPr>
          <p:cNvCxnSpPr>
            <a:cxnSpLocks/>
          </p:cNvCxnSpPr>
          <p:nvPr/>
        </p:nvCxnSpPr>
        <p:spPr>
          <a:xfrm flipH="1" flipV="1">
            <a:off x="5327671" y="5223293"/>
            <a:ext cx="713693" cy="710241"/>
          </a:xfrm>
          <a:prstGeom prst="straightConnector1">
            <a:avLst/>
          </a:prstGeom>
          <a:ln w="57150">
            <a:solidFill>
              <a:srgbClr val="7030A0"/>
            </a:solidFill>
            <a:tailEnd type="triangle"/>
          </a:ln>
        </p:spPr>
        <p:style>
          <a:lnRef idx="3">
            <a:schemeClr val="dk1"/>
          </a:lnRef>
          <a:fillRef idx="0">
            <a:schemeClr val="dk1"/>
          </a:fillRef>
          <a:effectRef idx="2">
            <a:schemeClr val="dk1"/>
          </a:effectRef>
          <a:fontRef idx="minor">
            <a:schemeClr val="tx1"/>
          </a:fontRef>
        </p:style>
      </p:cxnSp>
      <p:cxnSp>
        <p:nvCxnSpPr>
          <p:cNvPr id="6" name="Straight Arrow Connector 5">
            <a:extLst>
              <a:ext uri="{FF2B5EF4-FFF2-40B4-BE49-F238E27FC236}">
                <a16:creationId xmlns:a16="http://schemas.microsoft.com/office/drawing/2014/main" id="{D40C9F79-8FCA-C8CC-6D70-66159043FAE2}"/>
              </a:ext>
            </a:extLst>
          </p:cNvPr>
          <p:cNvCxnSpPr>
            <a:cxnSpLocks/>
          </p:cNvCxnSpPr>
          <p:nvPr/>
        </p:nvCxnSpPr>
        <p:spPr>
          <a:xfrm flipV="1">
            <a:off x="6673969" y="4518803"/>
            <a:ext cx="695288"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7" name="Straight Arrow Connector 6">
            <a:extLst>
              <a:ext uri="{FF2B5EF4-FFF2-40B4-BE49-F238E27FC236}">
                <a16:creationId xmlns:a16="http://schemas.microsoft.com/office/drawing/2014/main" id="{EBF858C2-253F-4C97-1B5A-8149F921392F}"/>
              </a:ext>
            </a:extLst>
          </p:cNvPr>
          <p:cNvCxnSpPr>
            <a:cxnSpLocks/>
          </p:cNvCxnSpPr>
          <p:nvPr/>
        </p:nvCxnSpPr>
        <p:spPr>
          <a:xfrm flipH="1" flipV="1">
            <a:off x="5989029" y="4518802"/>
            <a:ext cx="713693" cy="710241"/>
          </a:xfrm>
          <a:prstGeom prst="straightConnector1">
            <a:avLst/>
          </a:prstGeom>
          <a:ln w="57150">
            <a:solidFill>
              <a:srgbClr val="7030A0"/>
            </a:solidFill>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a:extLst>
              <a:ext uri="{FF2B5EF4-FFF2-40B4-BE49-F238E27FC236}">
                <a16:creationId xmlns:a16="http://schemas.microsoft.com/office/drawing/2014/main" id="{85A4BF0B-2F40-76F0-935A-3ED8C92326ED}"/>
              </a:ext>
            </a:extLst>
          </p:cNvPr>
          <p:cNvCxnSpPr>
            <a:cxnSpLocks/>
          </p:cNvCxnSpPr>
          <p:nvPr/>
        </p:nvCxnSpPr>
        <p:spPr>
          <a:xfrm flipV="1">
            <a:off x="5336875" y="4518803"/>
            <a:ext cx="695288" cy="710241"/>
          </a:xfrm>
          <a:prstGeom prst="straightConnector1">
            <a:avLst/>
          </a:prstGeom>
          <a:ln w="57150">
            <a:solidFill>
              <a:srgbClr val="7030A0"/>
            </a:solidFill>
            <a:tailEnd type="triangle"/>
          </a:ln>
        </p:spPr>
        <p:style>
          <a:lnRef idx="3">
            <a:schemeClr val="dk1"/>
          </a:lnRef>
          <a:fillRef idx="0">
            <a:schemeClr val="dk1"/>
          </a:fillRef>
          <a:effectRef idx="2">
            <a:schemeClr val="dk1"/>
          </a:effectRef>
          <a:fontRef idx="minor">
            <a:schemeClr val="tx1"/>
          </a:fontRef>
        </p:style>
      </p:cxnSp>
      <p:cxnSp>
        <p:nvCxnSpPr>
          <p:cNvPr id="9" name="Straight Arrow Connector 8">
            <a:extLst>
              <a:ext uri="{FF2B5EF4-FFF2-40B4-BE49-F238E27FC236}">
                <a16:creationId xmlns:a16="http://schemas.microsoft.com/office/drawing/2014/main" id="{24EA92FB-D5E0-9A68-CB77-D45A0A60045C}"/>
              </a:ext>
            </a:extLst>
          </p:cNvPr>
          <p:cNvCxnSpPr>
            <a:cxnSpLocks/>
          </p:cNvCxnSpPr>
          <p:nvPr/>
        </p:nvCxnSpPr>
        <p:spPr>
          <a:xfrm flipH="1" flipV="1">
            <a:off x="4651935" y="4518802"/>
            <a:ext cx="713693"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a:extLst>
              <a:ext uri="{FF2B5EF4-FFF2-40B4-BE49-F238E27FC236}">
                <a16:creationId xmlns:a16="http://schemas.microsoft.com/office/drawing/2014/main" id="{320E3547-98DF-B577-7874-83973BD78368}"/>
              </a:ext>
            </a:extLst>
          </p:cNvPr>
          <p:cNvCxnSpPr/>
          <p:nvPr/>
        </p:nvCxnSpPr>
        <p:spPr>
          <a:xfrm flipV="1">
            <a:off x="7343954" y="3822939"/>
            <a:ext cx="695288"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FBCC6AB3-7D5F-B86E-F1FF-18C52557F462}"/>
              </a:ext>
            </a:extLst>
          </p:cNvPr>
          <p:cNvCxnSpPr>
            <a:cxnSpLocks/>
          </p:cNvCxnSpPr>
          <p:nvPr/>
        </p:nvCxnSpPr>
        <p:spPr>
          <a:xfrm flipH="1" flipV="1">
            <a:off x="6659014" y="3822938"/>
            <a:ext cx="713693"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a:extLst>
              <a:ext uri="{FF2B5EF4-FFF2-40B4-BE49-F238E27FC236}">
                <a16:creationId xmlns:a16="http://schemas.microsoft.com/office/drawing/2014/main" id="{FE5F1007-EFEB-C584-1E29-C4AF28ECBF57}"/>
              </a:ext>
            </a:extLst>
          </p:cNvPr>
          <p:cNvCxnSpPr>
            <a:cxnSpLocks/>
          </p:cNvCxnSpPr>
          <p:nvPr/>
        </p:nvCxnSpPr>
        <p:spPr>
          <a:xfrm flipV="1">
            <a:off x="8005312" y="3118448"/>
            <a:ext cx="695288"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a:extLst>
              <a:ext uri="{FF2B5EF4-FFF2-40B4-BE49-F238E27FC236}">
                <a16:creationId xmlns:a16="http://schemas.microsoft.com/office/drawing/2014/main" id="{13EFE792-B783-8950-548B-F3B88A44B023}"/>
              </a:ext>
            </a:extLst>
          </p:cNvPr>
          <p:cNvCxnSpPr>
            <a:cxnSpLocks/>
          </p:cNvCxnSpPr>
          <p:nvPr/>
        </p:nvCxnSpPr>
        <p:spPr>
          <a:xfrm flipH="1" flipV="1">
            <a:off x="7320372" y="3118447"/>
            <a:ext cx="713693"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5B4099A0-4D1F-6C5F-E46C-5572A2F932C3}"/>
              </a:ext>
            </a:extLst>
          </p:cNvPr>
          <p:cNvCxnSpPr>
            <a:cxnSpLocks/>
          </p:cNvCxnSpPr>
          <p:nvPr/>
        </p:nvCxnSpPr>
        <p:spPr>
          <a:xfrm flipV="1">
            <a:off x="6668218" y="3118448"/>
            <a:ext cx="695288"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2F3EE3DC-DE5B-0D62-C49D-511C49ABF76F}"/>
              </a:ext>
            </a:extLst>
          </p:cNvPr>
          <p:cNvCxnSpPr>
            <a:cxnSpLocks/>
          </p:cNvCxnSpPr>
          <p:nvPr/>
        </p:nvCxnSpPr>
        <p:spPr>
          <a:xfrm flipH="1" flipV="1">
            <a:off x="5983278" y="3118447"/>
            <a:ext cx="713693" cy="710241"/>
          </a:xfrm>
          <a:prstGeom prst="straightConnector1">
            <a:avLst/>
          </a:prstGeom>
          <a:ln w="57150">
            <a:solidFill>
              <a:srgbClr val="7030A0"/>
            </a:solidFill>
            <a:tailEnd type="triangle"/>
          </a:ln>
        </p:spPr>
        <p:style>
          <a:lnRef idx="3">
            <a:schemeClr val="dk1"/>
          </a:lnRef>
          <a:fillRef idx="0">
            <a:schemeClr val="dk1"/>
          </a:fillRef>
          <a:effectRef idx="2">
            <a:schemeClr val="dk1"/>
          </a:effectRef>
          <a:fontRef idx="minor">
            <a:schemeClr val="tx1"/>
          </a:fontRef>
        </p:style>
      </p:cxnSp>
      <p:cxnSp>
        <p:nvCxnSpPr>
          <p:cNvPr id="24" name="Straight Arrow Connector 23">
            <a:extLst>
              <a:ext uri="{FF2B5EF4-FFF2-40B4-BE49-F238E27FC236}">
                <a16:creationId xmlns:a16="http://schemas.microsoft.com/office/drawing/2014/main" id="{4109CD9D-ACA2-6996-1EDF-ADA11F7C6372}"/>
              </a:ext>
            </a:extLst>
          </p:cNvPr>
          <p:cNvCxnSpPr/>
          <p:nvPr/>
        </p:nvCxnSpPr>
        <p:spPr>
          <a:xfrm flipV="1">
            <a:off x="4684143" y="3822939"/>
            <a:ext cx="695288"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EB855ABC-69F8-CB40-51F0-699EC281F64C}"/>
              </a:ext>
            </a:extLst>
          </p:cNvPr>
          <p:cNvCxnSpPr>
            <a:cxnSpLocks/>
          </p:cNvCxnSpPr>
          <p:nvPr/>
        </p:nvCxnSpPr>
        <p:spPr>
          <a:xfrm flipH="1" flipV="1">
            <a:off x="3999203" y="3822938"/>
            <a:ext cx="713693"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8" name="Straight Arrow Connector 27">
            <a:extLst>
              <a:ext uri="{FF2B5EF4-FFF2-40B4-BE49-F238E27FC236}">
                <a16:creationId xmlns:a16="http://schemas.microsoft.com/office/drawing/2014/main" id="{2DE5C9BA-0544-AC84-9328-1CB94C2A5378}"/>
              </a:ext>
            </a:extLst>
          </p:cNvPr>
          <p:cNvCxnSpPr>
            <a:cxnSpLocks/>
          </p:cNvCxnSpPr>
          <p:nvPr/>
        </p:nvCxnSpPr>
        <p:spPr>
          <a:xfrm flipV="1">
            <a:off x="5345501" y="3118448"/>
            <a:ext cx="695288"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E354B5B8-4447-8EB7-5436-487D082FAFE7}"/>
              </a:ext>
            </a:extLst>
          </p:cNvPr>
          <p:cNvCxnSpPr>
            <a:cxnSpLocks/>
          </p:cNvCxnSpPr>
          <p:nvPr/>
        </p:nvCxnSpPr>
        <p:spPr>
          <a:xfrm flipH="1" flipV="1">
            <a:off x="4660561" y="3118447"/>
            <a:ext cx="713693"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AE497DE0-0B31-F638-A570-3E99306B72A4}"/>
              </a:ext>
            </a:extLst>
          </p:cNvPr>
          <p:cNvCxnSpPr>
            <a:cxnSpLocks/>
          </p:cNvCxnSpPr>
          <p:nvPr/>
        </p:nvCxnSpPr>
        <p:spPr>
          <a:xfrm flipV="1">
            <a:off x="4008407" y="3118448"/>
            <a:ext cx="695288"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4" name="Straight Arrow Connector 33">
            <a:extLst>
              <a:ext uri="{FF2B5EF4-FFF2-40B4-BE49-F238E27FC236}">
                <a16:creationId xmlns:a16="http://schemas.microsoft.com/office/drawing/2014/main" id="{E2BA14D3-28AD-5D8A-127D-9C6BCC045CB4}"/>
              </a:ext>
            </a:extLst>
          </p:cNvPr>
          <p:cNvCxnSpPr>
            <a:cxnSpLocks/>
          </p:cNvCxnSpPr>
          <p:nvPr/>
        </p:nvCxnSpPr>
        <p:spPr>
          <a:xfrm flipH="1" flipV="1">
            <a:off x="3323467" y="3118447"/>
            <a:ext cx="713693"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5579E043-92FB-345C-FF55-EF05E8A7386F}"/>
              </a:ext>
            </a:extLst>
          </p:cNvPr>
          <p:cNvCxnSpPr>
            <a:cxnSpLocks/>
          </p:cNvCxnSpPr>
          <p:nvPr/>
        </p:nvCxnSpPr>
        <p:spPr>
          <a:xfrm flipV="1">
            <a:off x="6021236" y="3837316"/>
            <a:ext cx="695288" cy="710241"/>
          </a:xfrm>
          <a:prstGeom prst="straightConnector1">
            <a:avLst/>
          </a:prstGeom>
          <a:ln w="57150">
            <a:solidFill>
              <a:srgbClr val="7030A0"/>
            </a:solidFill>
            <a:tailEnd type="triangle"/>
          </a:ln>
        </p:spPr>
        <p:style>
          <a:lnRef idx="3">
            <a:schemeClr val="dk1"/>
          </a:lnRef>
          <a:fillRef idx="0">
            <a:schemeClr val="dk1"/>
          </a:fillRef>
          <a:effectRef idx="2">
            <a:schemeClr val="dk1"/>
          </a:effectRef>
          <a:fontRef idx="minor">
            <a:schemeClr val="tx1"/>
          </a:fontRef>
        </p:style>
      </p:cxnSp>
      <p:cxnSp>
        <p:nvCxnSpPr>
          <p:cNvPr id="36" name="Straight Arrow Connector 35">
            <a:extLst>
              <a:ext uri="{FF2B5EF4-FFF2-40B4-BE49-F238E27FC236}">
                <a16:creationId xmlns:a16="http://schemas.microsoft.com/office/drawing/2014/main" id="{D2EA1D32-37E6-639F-06C9-260884696491}"/>
              </a:ext>
            </a:extLst>
          </p:cNvPr>
          <p:cNvCxnSpPr>
            <a:cxnSpLocks/>
          </p:cNvCxnSpPr>
          <p:nvPr/>
        </p:nvCxnSpPr>
        <p:spPr>
          <a:xfrm flipH="1" flipV="1">
            <a:off x="5336296" y="3837315"/>
            <a:ext cx="713693" cy="71024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405785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6E9E-3A49-9C55-E62D-C0E06EDC76A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5CCE6C9-F574-CACA-5202-FAD8CF5E3FB7}"/>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bg1"/>
                </a:solidFill>
              </a:rPr>
              <a:t>(2) Are ears all it takes to hear?</a:t>
            </a:r>
            <a:endParaRPr lang="en-GB" b="1" dirty="0">
              <a:solidFill>
                <a:schemeClr val="bg1"/>
              </a:solidFill>
            </a:endParaRPr>
          </a:p>
        </p:txBody>
      </p:sp>
      <p:sp>
        <p:nvSpPr>
          <p:cNvPr id="11" name="TextBox 10">
            <a:extLst>
              <a:ext uri="{FF2B5EF4-FFF2-40B4-BE49-F238E27FC236}">
                <a16:creationId xmlns:a16="http://schemas.microsoft.com/office/drawing/2014/main" id="{91CA99B7-E430-3C3C-0D0B-DC5FEF750B9B}"/>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(c) Single-minded </a:t>
            </a:r>
            <a:endParaRPr lang="en-GB" sz="2800" dirty="0"/>
          </a:p>
        </p:txBody>
      </p:sp>
      <p:sp>
        <p:nvSpPr>
          <p:cNvPr id="3" name="TextBox 2">
            <a:extLst>
              <a:ext uri="{FF2B5EF4-FFF2-40B4-BE49-F238E27FC236}">
                <a16:creationId xmlns:a16="http://schemas.microsoft.com/office/drawing/2014/main" id="{435AFA9A-5136-90D1-4EB7-6BB2D43117D9}"/>
              </a:ext>
            </a:extLst>
          </p:cNvPr>
          <p:cNvSpPr txBox="1"/>
          <p:nvPr/>
        </p:nvSpPr>
        <p:spPr>
          <a:xfrm>
            <a:off x="1843669" y="3052753"/>
            <a:ext cx="8727688" cy="24929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600" i="1"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But when you ask, you must believe and not doubt, because the one who doubts is like a wave of the sea, blown and tossed by the wind. That person should </a:t>
            </a:r>
            <a:r>
              <a:rPr lang="en-GB" sz="2600" i="1" u="sng"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not expect to receive</a:t>
            </a:r>
            <a:r>
              <a:rPr lang="en-GB" sz="2600" i="1"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 anything from the Lord. Such a person is </a:t>
            </a:r>
            <a:r>
              <a:rPr lang="en-GB" sz="2600" i="1" u="sng"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double-minded</a:t>
            </a:r>
            <a:r>
              <a:rPr lang="en-GB" sz="2600" i="1" kern="100" dirty="0">
                <a:solidFill>
                  <a:srgbClr val="001320"/>
                </a:solidFill>
                <a:effectLst/>
                <a:latin typeface="Roboto" panose="02000000000000000000" pitchFamily="2" charset="0"/>
                <a:ea typeface="Roboto" panose="02000000000000000000" pitchFamily="2" charset="0"/>
                <a:cs typeface="Roboto" panose="02000000000000000000" pitchFamily="2" charset="0"/>
              </a:rPr>
              <a:t> and unstable in all they do.</a:t>
            </a:r>
            <a:r>
              <a:rPr lang="en-GB" sz="2600" kern="100" dirty="0">
                <a:effectLst/>
                <a:latin typeface="Roboto" panose="02000000000000000000" pitchFamily="2" charset="0"/>
                <a:ea typeface="Roboto" panose="02000000000000000000" pitchFamily="2" charset="0"/>
                <a:cs typeface="Roboto" panose="02000000000000000000" pitchFamily="2"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600" kern="100" dirty="0">
                <a:effectLst/>
                <a:latin typeface="Roboto" panose="02000000000000000000" pitchFamily="2" charset="0"/>
                <a:ea typeface="Roboto" panose="02000000000000000000" pitchFamily="2" charset="0"/>
                <a:cs typeface="Roboto" panose="02000000000000000000" pitchFamily="2" charset="0"/>
              </a:rPr>
              <a:t>(James 1:6-8)</a:t>
            </a:r>
          </a:p>
        </p:txBody>
      </p:sp>
    </p:spTree>
    <p:extLst>
      <p:ext uri="{BB962C8B-B14F-4D97-AF65-F5344CB8AC3E}">
        <p14:creationId xmlns:p14="http://schemas.microsoft.com/office/powerpoint/2010/main" val="352518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58811-4CA8-7F8D-6380-D2F20C2F60B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4A889A5-C10F-4489-6A71-E0D6C9F6EA52}"/>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bg1"/>
                </a:solidFill>
              </a:rPr>
              <a:t>(2) Are ears all it takes to hear?</a:t>
            </a:r>
            <a:endParaRPr lang="en-GB" b="1" dirty="0">
              <a:solidFill>
                <a:schemeClr val="bg1"/>
              </a:solidFill>
            </a:endParaRPr>
          </a:p>
        </p:txBody>
      </p:sp>
      <p:sp>
        <p:nvSpPr>
          <p:cNvPr id="11" name="TextBox 10">
            <a:extLst>
              <a:ext uri="{FF2B5EF4-FFF2-40B4-BE49-F238E27FC236}">
                <a16:creationId xmlns:a16="http://schemas.microsoft.com/office/drawing/2014/main" id="{CAA8A3E3-1FFB-FE3A-3797-ABAE60288FDA}"/>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(c) Single-minded </a:t>
            </a:r>
            <a:endParaRPr lang="en-GB" sz="2800" dirty="0"/>
          </a:p>
        </p:txBody>
      </p:sp>
      <p:pic>
        <p:nvPicPr>
          <p:cNvPr id="9218" name="Picture 2" descr="The History of the Coin Flip | Bellevue Rare Coins">
            <a:extLst>
              <a:ext uri="{FF2B5EF4-FFF2-40B4-BE49-F238E27FC236}">
                <a16:creationId xmlns:a16="http://schemas.microsoft.com/office/drawing/2014/main" id="{C985FE93-4CA6-0213-4C6E-C0A21BA1C9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0307" y="1971907"/>
            <a:ext cx="3133493" cy="470024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D61FD50-F9D8-CB1A-F66C-6B143E13FF79}"/>
              </a:ext>
            </a:extLst>
          </p:cNvPr>
          <p:cNvSpPr txBox="1"/>
          <p:nvPr/>
        </p:nvSpPr>
        <p:spPr>
          <a:xfrm>
            <a:off x="416312" y="2922280"/>
            <a:ext cx="3345366" cy="523220"/>
          </a:xfrm>
          <a:prstGeom prst="rect">
            <a:avLst/>
          </a:prstGeom>
          <a:noFill/>
        </p:spPr>
        <p:txBody>
          <a:bodyPr wrap="square">
            <a:spAutoFit/>
          </a:bodyPr>
          <a:lstStyle/>
          <a:p>
            <a:r>
              <a:rPr lang="en-GB" sz="2800" kern="100" dirty="0">
                <a:effectLst/>
                <a:latin typeface="Aptos" panose="020B0004020202020204" pitchFamily="34" charset="0"/>
                <a:ea typeface="Aptos" panose="020B0004020202020204" pitchFamily="34" charset="0"/>
                <a:cs typeface="Times New Roman" panose="02020603050405020304" pitchFamily="18" charset="0"/>
              </a:rPr>
              <a:t>The divine coin toss</a:t>
            </a:r>
          </a:p>
        </p:txBody>
      </p:sp>
      <p:sp>
        <p:nvSpPr>
          <p:cNvPr id="8" name="TextBox 7">
            <a:extLst>
              <a:ext uri="{FF2B5EF4-FFF2-40B4-BE49-F238E27FC236}">
                <a16:creationId xmlns:a16="http://schemas.microsoft.com/office/drawing/2014/main" id="{F09C6A41-04C5-A544-64F3-68A4B8BC2C2D}"/>
              </a:ext>
            </a:extLst>
          </p:cNvPr>
          <p:cNvSpPr txBox="1"/>
          <p:nvPr/>
        </p:nvSpPr>
        <p:spPr>
          <a:xfrm>
            <a:off x="3886200" y="2922279"/>
            <a:ext cx="566854" cy="523220"/>
          </a:xfrm>
          <a:prstGeom prst="rect">
            <a:avLst/>
          </a:prstGeom>
          <a:noFill/>
        </p:spPr>
        <p:txBody>
          <a:bodyPr wrap="square">
            <a:spAutoFit/>
          </a:bodyPr>
          <a:lstStyle/>
          <a:p>
            <a:r>
              <a:rPr lang="en-GB" sz="2800" kern="100" dirty="0">
                <a:effectLst/>
                <a:latin typeface="Aptos" panose="020B0004020202020204" pitchFamily="34" charset="0"/>
                <a:ea typeface="Aptos" panose="020B0004020202020204" pitchFamily="34" charset="0"/>
                <a:cs typeface="Times New Roman" panose="02020603050405020304" pitchFamily="18" charset="0"/>
              </a:rPr>
              <a:t>vs</a:t>
            </a:r>
          </a:p>
        </p:txBody>
      </p:sp>
      <p:sp>
        <p:nvSpPr>
          <p:cNvPr id="9" name="TextBox 8">
            <a:extLst>
              <a:ext uri="{FF2B5EF4-FFF2-40B4-BE49-F238E27FC236}">
                <a16:creationId xmlns:a16="http://schemas.microsoft.com/office/drawing/2014/main" id="{3B131A3A-BAB7-235E-401B-3B4D889E5D6F}"/>
              </a:ext>
            </a:extLst>
          </p:cNvPr>
          <p:cNvSpPr txBox="1"/>
          <p:nvPr/>
        </p:nvSpPr>
        <p:spPr>
          <a:xfrm>
            <a:off x="4523678" y="2922279"/>
            <a:ext cx="4025590" cy="523220"/>
          </a:xfrm>
          <a:prstGeom prst="rect">
            <a:avLst/>
          </a:prstGeom>
          <a:noFill/>
        </p:spPr>
        <p:txBody>
          <a:bodyPr wrap="square">
            <a:spAutoFit/>
          </a:bodyPr>
          <a:lstStyle/>
          <a:p>
            <a:r>
              <a:rPr lang="en-GB" sz="2800" kern="100" dirty="0">
                <a:effectLst/>
                <a:latin typeface="Aptos" panose="020B0004020202020204" pitchFamily="34" charset="0"/>
                <a:ea typeface="Aptos" panose="020B0004020202020204" pitchFamily="34" charset="0"/>
                <a:cs typeface="Times New Roman" panose="02020603050405020304" pitchFamily="18" charset="0"/>
              </a:rPr>
              <a:t>let Him set the agenda</a:t>
            </a:r>
          </a:p>
        </p:txBody>
      </p:sp>
      <p:sp>
        <p:nvSpPr>
          <p:cNvPr id="10" name="TextBox 9">
            <a:extLst>
              <a:ext uri="{FF2B5EF4-FFF2-40B4-BE49-F238E27FC236}">
                <a16:creationId xmlns:a16="http://schemas.microsoft.com/office/drawing/2014/main" id="{129CD941-BE31-A7FA-8B50-D47642A55301}"/>
              </a:ext>
            </a:extLst>
          </p:cNvPr>
          <p:cNvSpPr txBox="1"/>
          <p:nvPr/>
        </p:nvSpPr>
        <p:spPr>
          <a:xfrm>
            <a:off x="906966" y="3751187"/>
            <a:ext cx="2854712" cy="523220"/>
          </a:xfrm>
          <a:prstGeom prst="rect">
            <a:avLst/>
          </a:prstGeom>
          <a:noFill/>
        </p:spPr>
        <p:txBody>
          <a:bodyPr wrap="square">
            <a:spAutoFit/>
          </a:bodyPr>
          <a:lstStyle/>
          <a:p>
            <a:pPr algn="ctr"/>
            <a:r>
              <a:rPr lang="en-GB" sz="2800" kern="100" dirty="0">
                <a:effectLst/>
                <a:latin typeface="Aptos" panose="020B0004020202020204" pitchFamily="34" charset="0"/>
                <a:ea typeface="Aptos" panose="020B0004020202020204" pitchFamily="34" charset="0"/>
                <a:cs typeface="Times New Roman" panose="02020603050405020304" pitchFamily="18" charset="0"/>
              </a:rPr>
              <a:t>An answer</a:t>
            </a:r>
          </a:p>
        </p:txBody>
      </p:sp>
      <p:sp>
        <p:nvSpPr>
          <p:cNvPr id="12" name="TextBox 11">
            <a:extLst>
              <a:ext uri="{FF2B5EF4-FFF2-40B4-BE49-F238E27FC236}">
                <a16:creationId xmlns:a16="http://schemas.microsoft.com/office/drawing/2014/main" id="{03B8DAD1-FC47-642A-0809-672F509C1376}"/>
              </a:ext>
            </a:extLst>
          </p:cNvPr>
          <p:cNvSpPr txBox="1"/>
          <p:nvPr/>
        </p:nvSpPr>
        <p:spPr>
          <a:xfrm>
            <a:off x="3886200" y="3751186"/>
            <a:ext cx="637478" cy="523220"/>
          </a:xfrm>
          <a:prstGeom prst="rect">
            <a:avLst/>
          </a:prstGeom>
          <a:noFill/>
        </p:spPr>
        <p:txBody>
          <a:bodyPr wrap="square">
            <a:spAutoFit/>
          </a:bodyPr>
          <a:lstStyle/>
          <a:p>
            <a:r>
              <a:rPr lang="en-GB" sz="2800" kern="100" dirty="0">
                <a:effectLst/>
                <a:latin typeface="Aptos" panose="020B0004020202020204" pitchFamily="34" charset="0"/>
                <a:ea typeface="Aptos" panose="020B0004020202020204" pitchFamily="34" charset="0"/>
                <a:cs typeface="Times New Roman" panose="02020603050405020304" pitchFamily="18" charset="0"/>
              </a:rPr>
              <a:t>vs</a:t>
            </a:r>
          </a:p>
        </p:txBody>
      </p:sp>
      <p:sp>
        <p:nvSpPr>
          <p:cNvPr id="13" name="TextBox 12">
            <a:extLst>
              <a:ext uri="{FF2B5EF4-FFF2-40B4-BE49-F238E27FC236}">
                <a16:creationId xmlns:a16="http://schemas.microsoft.com/office/drawing/2014/main" id="{05328A96-F6AA-33F8-F770-AE094B41B731}"/>
              </a:ext>
            </a:extLst>
          </p:cNvPr>
          <p:cNvSpPr txBox="1"/>
          <p:nvPr/>
        </p:nvSpPr>
        <p:spPr>
          <a:xfrm>
            <a:off x="4523678" y="3751186"/>
            <a:ext cx="3241288" cy="523220"/>
          </a:xfrm>
          <a:prstGeom prst="rect">
            <a:avLst/>
          </a:prstGeom>
          <a:noFill/>
        </p:spPr>
        <p:txBody>
          <a:bodyPr wrap="square">
            <a:spAutoFit/>
          </a:bodyPr>
          <a:lstStyle/>
          <a:p>
            <a:pPr algn="ctr"/>
            <a:r>
              <a:rPr lang="en-GB" sz="2800" kern="100" dirty="0">
                <a:effectLst/>
                <a:latin typeface="Aptos" panose="020B0004020202020204" pitchFamily="34" charset="0"/>
                <a:ea typeface="Aptos" panose="020B0004020202020204" pitchFamily="34" charset="0"/>
                <a:cs typeface="Times New Roman" panose="02020603050405020304" pitchFamily="18" charset="0"/>
              </a:rPr>
              <a:t>A relationship</a:t>
            </a:r>
          </a:p>
        </p:txBody>
      </p:sp>
      <p:sp>
        <p:nvSpPr>
          <p:cNvPr id="15" name="TextBox 14">
            <a:extLst>
              <a:ext uri="{FF2B5EF4-FFF2-40B4-BE49-F238E27FC236}">
                <a16:creationId xmlns:a16="http://schemas.microsoft.com/office/drawing/2014/main" id="{1946A7B8-C6C4-BD68-7400-05FCE1E342CC}"/>
              </a:ext>
            </a:extLst>
          </p:cNvPr>
          <p:cNvSpPr txBox="1"/>
          <p:nvPr/>
        </p:nvSpPr>
        <p:spPr>
          <a:xfrm>
            <a:off x="1902676" y="4677848"/>
            <a:ext cx="5100755" cy="1815882"/>
          </a:xfrm>
          <a:prstGeom prst="rect">
            <a:avLst/>
          </a:prstGeom>
          <a:solidFill>
            <a:schemeClr val="accent1">
              <a:lumMod val="75000"/>
            </a:schemeClr>
          </a:solidFill>
          <a:ln>
            <a:solidFill>
              <a:schemeClr val="tx1"/>
            </a:solidFill>
          </a:ln>
        </p:spPr>
        <p:txBody>
          <a:bodyPr wrap="square">
            <a:spAutoFit/>
          </a:bodyPr>
          <a:lstStyle/>
          <a:p>
            <a:pPr algn="ct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He might choose to speak </a:t>
            </a:r>
          </a:p>
          <a:p>
            <a:pPr algn="ctr"/>
            <a:r>
              <a:rPr lang="en-GB"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on your Matter</a:t>
            </a:r>
          </a:p>
          <a:p>
            <a:pPr algn="ctr"/>
            <a:r>
              <a:rPr lang="en-GB"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in your Moment</a:t>
            </a:r>
          </a:p>
          <a:p>
            <a:pPr algn="ctr"/>
            <a:r>
              <a:rPr lang="en-GB"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via your Method </a:t>
            </a:r>
            <a:endParaRPr lang="en-GB" sz="2800" dirty="0">
              <a:solidFill>
                <a:schemeClr val="bg1"/>
              </a:solidFill>
            </a:endParaRPr>
          </a:p>
        </p:txBody>
      </p:sp>
    </p:spTree>
    <p:extLst>
      <p:ext uri="{BB962C8B-B14F-4D97-AF65-F5344CB8AC3E}">
        <p14:creationId xmlns:p14="http://schemas.microsoft.com/office/powerpoint/2010/main" val="97964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randombar(horizontal)">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2" grpId="0"/>
      <p:bldP spid="13" grpId="0"/>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0CBD8-F13B-8CA6-3383-C2CAB6310F3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269DAAB-AC71-0AF9-2C49-9A2819D1682E}"/>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bg1"/>
                </a:solidFill>
              </a:rPr>
              <a:t>(2) Are ears all it takes to hear?</a:t>
            </a:r>
            <a:endParaRPr lang="en-GB" b="1" dirty="0">
              <a:solidFill>
                <a:schemeClr val="bg1"/>
              </a:solidFill>
            </a:endParaRPr>
          </a:p>
        </p:txBody>
      </p:sp>
      <p:sp>
        <p:nvSpPr>
          <p:cNvPr id="11" name="TextBox 10">
            <a:extLst>
              <a:ext uri="{FF2B5EF4-FFF2-40B4-BE49-F238E27FC236}">
                <a16:creationId xmlns:a16="http://schemas.microsoft.com/office/drawing/2014/main" id="{D32BF002-8D89-5C17-F643-D6DF3434C3CB}"/>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(d) Can we hear God’s ‘voice’?</a:t>
            </a:r>
            <a:endParaRPr lang="en-GB" sz="2800" dirty="0"/>
          </a:p>
        </p:txBody>
      </p:sp>
      <p:sp>
        <p:nvSpPr>
          <p:cNvPr id="3" name="TextBox 2">
            <a:extLst>
              <a:ext uri="{FF2B5EF4-FFF2-40B4-BE49-F238E27FC236}">
                <a16:creationId xmlns:a16="http://schemas.microsoft.com/office/drawing/2014/main" id="{83B822D4-800C-266C-A347-9F4F2F7CCB21}"/>
              </a:ext>
            </a:extLst>
          </p:cNvPr>
          <p:cNvSpPr txBox="1"/>
          <p:nvPr/>
        </p:nvSpPr>
        <p:spPr>
          <a:xfrm>
            <a:off x="1167163" y="2766230"/>
            <a:ext cx="10073268" cy="2985433"/>
          </a:xfrm>
          <a:prstGeom prst="rect">
            <a:avLst/>
          </a:prstGeom>
          <a:noFill/>
        </p:spPr>
        <p:txBody>
          <a:bodyPr wrap="square">
            <a:spAutoFit/>
          </a:bodyPr>
          <a:lstStyle/>
          <a:p>
            <a:pPr marL="342900" lvl="0" indent="-342900">
              <a:buFont typeface="Courier New" panose="02070309020205020404" pitchFamily="49" charset="0"/>
              <a:buChar char="o"/>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He has more thoughts for you than there are grains of sand (Ps 139:17) </a:t>
            </a:r>
          </a:p>
          <a:p>
            <a:pPr marL="342900" lvl="0" indent="-342900">
              <a:buFont typeface="Courier New" panose="02070309020205020404" pitchFamily="49" charset="0"/>
              <a:buChar char="o"/>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“My sheep hear my voice, and I know them, and they follow me.” (John 10:27)</a:t>
            </a:r>
          </a:p>
          <a:p>
            <a:pPr marL="342900" lvl="0" indent="-342900">
              <a:buFont typeface="Courier New" panose="02070309020205020404" pitchFamily="49" charset="0"/>
              <a:buChar char="o"/>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God put His Holy Spirit in us who</a:t>
            </a:r>
          </a:p>
          <a:p>
            <a:pPr marL="914400" lvl="1" indent="-4572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Guides &amp; speaks to us (John 16:13)</a:t>
            </a:r>
          </a:p>
          <a:p>
            <a:pPr marL="914400" lvl="1" indent="-457200">
              <a:buFont typeface="Wingdings" panose="05000000000000000000" pitchFamily="2" charset="2"/>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Reminds what He has shown us previously (John 14:26)</a:t>
            </a:r>
          </a:p>
        </p:txBody>
      </p:sp>
    </p:spTree>
    <p:extLst>
      <p:ext uri="{BB962C8B-B14F-4D97-AF65-F5344CB8AC3E}">
        <p14:creationId xmlns:p14="http://schemas.microsoft.com/office/powerpoint/2010/main" val="313324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A08C2-6674-707D-1175-2C9A4D1FB19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6ADC409-4E02-9F90-2E3F-6D20AA78A01E}"/>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bg1"/>
                </a:solidFill>
              </a:rPr>
              <a:t>(2) Are ears all it takes to hear?</a:t>
            </a:r>
            <a:endParaRPr lang="en-GB" b="1" dirty="0">
              <a:solidFill>
                <a:schemeClr val="bg1"/>
              </a:solidFill>
            </a:endParaRPr>
          </a:p>
        </p:txBody>
      </p:sp>
      <p:sp>
        <p:nvSpPr>
          <p:cNvPr id="11" name="TextBox 10">
            <a:extLst>
              <a:ext uri="{FF2B5EF4-FFF2-40B4-BE49-F238E27FC236}">
                <a16:creationId xmlns:a16="http://schemas.microsoft.com/office/drawing/2014/main" id="{77D9CE36-357E-6FC5-1FD6-798E1F63976A}"/>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(d) Can we hear God’s ‘voice’?</a:t>
            </a:r>
            <a:endParaRPr lang="en-GB" sz="2800" dirty="0"/>
          </a:p>
        </p:txBody>
      </p:sp>
      <p:sp>
        <p:nvSpPr>
          <p:cNvPr id="3" name="TextBox 2">
            <a:extLst>
              <a:ext uri="{FF2B5EF4-FFF2-40B4-BE49-F238E27FC236}">
                <a16:creationId xmlns:a16="http://schemas.microsoft.com/office/drawing/2014/main" id="{6F929D1E-8C6F-6296-DA3A-43294BB83327}"/>
              </a:ext>
            </a:extLst>
          </p:cNvPr>
          <p:cNvSpPr txBox="1"/>
          <p:nvPr/>
        </p:nvSpPr>
        <p:spPr>
          <a:xfrm>
            <a:off x="4594305" y="3829313"/>
            <a:ext cx="2698593" cy="954107"/>
          </a:xfrm>
          <a:prstGeom prst="rect">
            <a:avLst/>
          </a:prstGeom>
          <a:noFill/>
          <a:ln w="19050">
            <a:solidFill>
              <a:schemeClr val="tx1"/>
            </a:solidFill>
          </a:ln>
        </p:spPr>
        <p:txBody>
          <a:bodyPr wrap="square">
            <a:spAutoFit/>
          </a:bodyPr>
          <a:lstStyle/>
          <a:p>
            <a:pPr lvl="0" algn="ctr"/>
            <a:r>
              <a:rPr lang="en-GB" sz="2800" kern="100" dirty="0">
                <a:effectLst/>
                <a:latin typeface="Aptos" panose="020B0004020202020204" pitchFamily="34" charset="0"/>
                <a:ea typeface="Aptos" panose="020B0004020202020204" pitchFamily="34" charset="0"/>
                <a:cs typeface="Times New Roman" panose="02020603050405020304" pitchFamily="18" charset="0"/>
              </a:rPr>
              <a:t>Methods of Communication</a:t>
            </a:r>
          </a:p>
        </p:txBody>
      </p:sp>
      <p:sp>
        <p:nvSpPr>
          <p:cNvPr id="2" name="TextBox 1">
            <a:extLst>
              <a:ext uri="{FF2B5EF4-FFF2-40B4-BE49-F238E27FC236}">
                <a16:creationId xmlns:a16="http://schemas.microsoft.com/office/drawing/2014/main" id="{9B1E6CA5-3728-D92E-3187-A988ADE247F6}"/>
              </a:ext>
            </a:extLst>
          </p:cNvPr>
          <p:cNvSpPr txBox="1"/>
          <p:nvPr/>
        </p:nvSpPr>
        <p:spPr>
          <a:xfrm>
            <a:off x="8811325" y="2637535"/>
            <a:ext cx="2940201" cy="523220"/>
          </a:xfrm>
          <a:prstGeom prst="rect">
            <a:avLst/>
          </a:prstGeom>
          <a:noFill/>
        </p:spPr>
        <p:txBody>
          <a:bodyPr wrap="square">
            <a:spAutoFit/>
          </a:bodyPr>
          <a:lstStyle/>
          <a:p>
            <a:pPr lvl="0" algn="ctr"/>
            <a:r>
              <a:rPr lang="en-GB" sz="2800" kern="100" dirty="0">
                <a:effectLst/>
                <a:latin typeface="Aptos" panose="020B0004020202020204" pitchFamily="34" charset="0"/>
                <a:ea typeface="Aptos" panose="020B0004020202020204" pitchFamily="34" charset="0"/>
                <a:cs typeface="Times New Roman" panose="02020603050405020304" pitchFamily="18" charset="0"/>
              </a:rPr>
              <a:t>Audible (Acts 9:4)</a:t>
            </a:r>
          </a:p>
        </p:txBody>
      </p:sp>
      <p:sp>
        <p:nvSpPr>
          <p:cNvPr id="5" name="TextBox 4">
            <a:extLst>
              <a:ext uri="{FF2B5EF4-FFF2-40B4-BE49-F238E27FC236}">
                <a16:creationId xmlns:a16="http://schemas.microsoft.com/office/drawing/2014/main" id="{9F2E10A4-8C86-73D6-C6F9-B1F475953D3F}"/>
              </a:ext>
            </a:extLst>
          </p:cNvPr>
          <p:cNvSpPr txBox="1"/>
          <p:nvPr/>
        </p:nvSpPr>
        <p:spPr>
          <a:xfrm>
            <a:off x="9039926" y="3888750"/>
            <a:ext cx="2483003" cy="954107"/>
          </a:xfrm>
          <a:prstGeom prst="rect">
            <a:avLst/>
          </a:prstGeom>
          <a:noFill/>
        </p:spPr>
        <p:txBody>
          <a:bodyPr wrap="square">
            <a:spAutoFit/>
          </a:bodyPr>
          <a:lstStyle/>
          <a:p>
            <a:pPr lvl="0" algn="ctr"/>
            <a:r>
              <a:rPr lang="en-GB" sz="2800" kern="100" dirty="0">
                <a:effectLst/>
                <a:latin typeface="Aptos" panose="020B0004020202020204" pitchFamily="34" charset="0"/>
                <a:ea typeface="Aptos" panose="020B0004020202020204" pitchFamily="34" charset="0"/>
                <a:cs typeface="Times New Roman" panose="02020603050405020304" pitchFamily="18" charset="0"/>
              </a:rPr>
              <a:t>Writing on wall (Dan 5)</a:t>
            </a:r>
          </a:p>
        </p:txBody>
      </p:sp>
      <p:sp>
        <p:nvSpPr>
          <p:cNvPr id="7" name="TextBox 6">
            <a:extLst>
              <a:ext uri="{FF2B5EF4-FFF2-40B4-BE49-F238E27FC236}">
                <a16:creationId xmlns:a16="http://schemas.microsoft.com/office/drawing/2014/main" id="{F0265E53-8B81-3776-A100-6E357F1254AE}"/>
              </a:ext>
            </a:extLst>
          </p:cNvPr>
          <p:cNvSpPr txBox="1"/>
          <p:nvPr/>
        </p:nvSpPr>
        <p:spPr>
          <a:xfrm>
            <a:off x="1953322" y="2576577"/>
            <a:ext cx="1996068" cy="523220"/>
          </a:xfrm>
          <a:prstGeom prst="rect">
            <a:avLst/>
          </a:prstGeom>
          <a:noFill/>
        </p:spPr>
        <p:txBody>
          <a:bodyPr wrap="square">
            <a:spAutoFit/>
          </a:bodyPr>
          <a:lstStyle/>
          <a:p>
            <a:r>
              <a:rPr lang="en-GB" sz="2800" kern="100" dirty="0">
                <a:effectLst/>
                <a:latin typeface="Aptos" panose="020B0004020202020204" pitchFamily="34" charset="0"/>
                <a:ea typeface="Aptos" panose="020B0004020202020204" pitchFamily="34" charset="0"/>
                <a:cs typeface="Times New Roman" panose="02020603050405020304" pitchFamily="18" charset="0"/>
              </a:rPr>
              <a:t>Feel on skin</a:t>
            </a:r>
            <a:endParaRPr lang="en-GB" sz="2800" dirty="0"/>
          </a:p>
        </p:txBody>
      </p:sp>
      <p:sp>
        <p:nvSpPr>
          <p:cNvPr id="9" name="TextBox 8">
            <a:extLst>
              <a:ext uri="{FF2B5EF4-FFF2-40B4-BE49-F238E27FC236}">
                <a16:creationId xmlns:a16="http://schemas.microsoft.com/office/drawing/2014/main" id="{98762883-73D4-F1BA-353C-A9915417E17E}"/>
              </a:ext>
            </a:extLst>
          </p:cNvPr>
          <p:cNvSpPr txBox="1"/>
          <p:nvPr/>
        </p:nvSpPr>
        <p:spPr>
          <a:xfrm>
            <a:off x="360557" y="4306366"/>
            <a:ext cx="1996068" cy="523220"/>
          </a:xfrm>
          <a:prstGeom prst="rect">
            <a:avLst/>
          </a:prstGeom>
          <a:noFill/>
        </p:spPr>
        <p:txBody>
          <a:bodyPr wrap="square">
            <a:spAutoFit/>
          </a:bodyPr>
          <a:lstStyle/>
          <a:p>
            <a:r>
              <a:rPr lang="en-GB" sz="2800" kern="100" dirty="0">
                <a:effectLst/>
                <a:latin typeface="Aptos" panose="020B0004020202020204" pitchFamily="34" charset="0"/>
                <a:ea typeface="Aptos" panose="020B0004020202020204" pitchFamily="34" charset="0"/>
                <a:cs typeface="Times New Roman" panose="02020603050405020304" pitchFamily="18" charset="0"/>
              </a:rPr>
              <a:t>ears &amp; eyes</a:t>
            </a:r>
            <a:endParaRPr lang="en-GB" sz="2800" dirty="0"/>
          </a:p>
        </p:txBody>
      </p:sp>
      <p:sp>
        <p:nvSpPr>
          <p:cNvPr id="12" name="TextBox 11">
            <a:extLst>
              <a:ext uri="{FF2B5EF4-FFF2-40B4-BE49-F238E27FC236}">
                <a16:creationId xmlns:a16="http://schemas.microsoft.com/office/drawing/2014/main" id="{0F11CD58-493F-E673-F68E-92BB78ECB1F5}"/>
              </a:ext>
            </a:extLst>
          </p:cNvPr>
          <p:cNvSpPr txBox="1"/>
          <p:nvPr/>
        </p:nvSpPr>
        <p:spPr>
          <a:xfrm>
            <a:off x="1505414" y="3365530"/>
            <a:ext cx="981307" cy="523220"/>
          </a:xfrm>
          <a:prstGeom prst="rect">
            <a:avLst/>
          </a:prstGeom>
          <a:noFill/>
        </p:spPr>
        <p:txBody>
          <a:bodyPr wrap="square">
            <a:spAutoFit/>
          </a:bodyPr>
          <a:lstStyle/>
          <a:p>
            <a:r>
              <a:rPr lang="en-GB" sz="2800" kern="100" dirty="0">
                <a:effectLst/>
                <a:latin typeface="Aptos" panose="020B0004020202020204" pitchFamily="34" charset="0"/>
                <a:ea typeface="Aptos" panose="020B0004020202020204" pitchFamily="34" charset="0"/>
                <a:cs typeface="Times New Roman" panose="02020603050405020304" pitchFamily="18" charset="0"/>
              </a:rPr>
              <a:t>gut</a:t>
            </a:r>
            <a:endParaRPr lang="en-GB" sz="2800" dirty="0"/>
          </a:p>
        </p:txBody>
      </p:sp>
      <p:sp>
        <p:nvSpPr>
          <p:cNvPr id="14" name="TextBox 13">
            <a:extLst>
              <a:ext uri="{FF2B5EF4-FFF2-40B4-BE49-F238E27FC236}">
                <a16:creationId xmlns:a16="http://schemas.microsoft.com/office/drawing/2014/main" id="{C2A1953B-BDE6-3459-0961-ECDDB3B31238}"/>
              </a:ext>
            </a:extLst>
          </p:cNvPr>
          <p:cNvSpPr txBox="1"/>
          <p:nvPr/>
        </p:nvSpPr>
        <p:spPr>
          <a:xfrm>
            <a:off x="360557" y="5440872"/>
            <a:ext cx="2590799" cy="523220"/>
          </a:xfrm>
          <a:prstGeom prst="rect">
            <a:avLst/>
          </a:prstGeom>
          <a:noFill/>
        </p:spPr>
        <p:txBody>
          <a:bodyPr wrap="square">
            <a:spAutoFit/>
          </a:bodyPr>
          <a:lstStyle/>
          <a:p>
            <a:r>
              <a:rPr lang="en-GB" sz="2800" kern="100" dirty="0">
                <a:effectLst/>
                <a:latin typeface="Aptos" panose="020B0004020202020204" pitchFamily="34" charset="0"/>
                <a:ea typeface="Aptos" panose="020B0004020202020204" pitchFamily="34" charset="0"/>
                <a:cs typeface="Times New Roman" panose="02020603050405020304" pitchFamily="18" charset="0"/>
              </a:rPr>
              <a:t>feeling/emotion</a:t>
            </a:r>
            <a:endParaRPr lang="en-GB" sz="2800" dirty="0"/>
          </a:p>
        </p:txBody>
      </p:sp>
      <p:sp>
        <p:nvSpPr>
          <p:cNvPr id="16" name="TextBox 15">
            <a:extLst>
              <a:ext uri="{FF2B5EF4-FFF2-40B4-BE49-F238E27FC236}">
                <a16:creationId xmlns:a16="http://schemas.microsoft.com/office/drawing/2014/main" id="{97846FF7-EE43-A431-E4CE-4EE6D2C3705D}"/>
              </a:ext>
            </a:extLst>
          </p:cNvPr>
          <p:cNvSpPr txBox="1"/>
          <p:nvPr/>
        </p:nvSpPr>
        <p:spPr>
          <a:xfrm>
            <a:off x="9333575" y="5516364"/>
            <a:ext cx="1895703" cy="954107"/>
          </a:xfrm>
          <a:prstGeom prst="rect">
            <a:avLst/>
          </a:prstGeom>
          <a:noFill/>
        </p:spPr>
        <p:txBody>
          <a:bodyPr wrap="square">
            <a:spAutoFit/>
          </a:bodyPr>
          <a:lstStyle/>
          <a:p>
            <a:pPr marL="0" lvl="0" indent="0">
              <a:buFont typeface="Aptos" panose="020B0004020202020204" pitchFamily="34" charset="0"/>
              <a:buNone/>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Dreams (Gen 37:6)</a:t>
            </a:r>
          </a:p>
        </p:txBody>
      </p:sp>
      <p:sp>
        <p:nvSpPr>
          <p:cNvPr id="18" name="TextBox 17">
            <a:extLst>
              <a:ext uri="{FF2B5EF4-FFF2-40B4-BE49-F238E27FC236}">
                <a16:creationId xmlns:a16="http://schemas.microsoft.com/office/drawing/2014/main" id="{B6534038-CE6C-61A7-3EE6-1D1B8DDB25CC}"/>
              </a:ext>
            </a:extLst>
          </p:cNvPr>
          <p:cNvSpPr txBox="1"/>
          <p:nvPr/>
        </p:nvSpPr>
        <p:spPr>
          <a:xfrm>
            <a:off x="3531219" y="6006619"/>
            <a:ext cx="2022089" cy="523220"/>
          </a:xfrm>
          <a:prstGeom prst="rect">
            <a:avLst/>
          </a:prstGeom>
          <a:noFill/>
        </p:spPr>
        <p:txBody>
          <a:bodyPr wrap="square">
            <a:spAutoFit/>
          </a:bodyPr>
          <a:lstStyle/>
          <a:p>
            <a:pPr marL="0" lvl="0" indent="0">
              <a:buFont typeface="Aptos" panose="020B0004020202020204" pitchFamily="34" charset="0"/>
              <a:buNone/>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Movie clips</a:t>
            </a:r>
          </a:p>
        </p:txBody>
      </p:sp>
      <p:sp>
        <p:nvSpPr>
          <p:cNvPr id="20" name="TextBox 19">
            <a:extLst>
              <a:ext uri="{FF2B5EF4-FFF2-40B4-BE49-F238E27FC236}">
                <a16:creationId xmlns:a16="http://schemas.microsoft.com/office/drawing/2014/main" id="{B8E6776A-A26C-C424-AE82-99E017A52894}"/>
              </a:ext>
            </a:extLst>
          </p:cNvPr>
          <p:cNvSpPr txBox="1"/>
          <p:nvPr/>
        </p:nvSpPr>
        <p:spPr>
          <a:xfrm>
            <a:off x="6638693" y="5731808"/>
            <a:ext cx="1464527" cy="523220"/>
          </a:xfrm>
          <a:prstGeom prst="rect">
            <a:avLst/>
          </a:prstGeom>
          <a:noFill/>
        </p:spPr>
        <p:txBody>
          <a:bodyPr wrap="square">
            <a:spAutoFit/>
          </a:bodyPr>
          <a:lstStyle/>
          <a:p>
            <a:pPr marL="0" lvl="0" indent="0">
              <a:buFont typeface="Aptos" panose="020B0004020202020204" pitchFamily="34" charset="0"/>
              <a:buNone/>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Nudges</a:t>
            </a:r>
          </a:p>
        </p:txBody>
      </p:sp>
      <p:sp>
        <p:nvSpPr>
          <p:cNvPr id="22" name="TextBox 21">
            <a:extLst>
              <a:ext uri="{FF2B5EF4-FFF2-40B4-BE49-F238E27FC236}">
                <a16:creationId xmlns:a16="http://schemas.microsoft.com/office/drawing/2014/main" id="{A177A50C-6987-882B-665D-0C41D59DCC50}"/>
              </a:ext>
            </a:extLst>
          </p:cNvPr>
          <p:cNvSpPr txBox="1"/>
          <p:nvPr/>
        </p:nvSpPr>
        <p:spPr>
          <a:xfrm>
            <a:off x="5192746" y="2557088"/>
            <a:ext cx="2154053" cy="523220"/>
          </a:xfrm>
          <a:prstGeom prst="rect">
            <a:avLst/>
          </a:prstGeom>
          <a:noFill/>
        </p:spPr>
        <p:txBody>
          <a:bodyPr wrap="square">
            <a:spAutoFit/>
          </a:bodyPr>
          <a:lstStyle/>
          <a:p>
            <a:pPr marL="0" lvl="0" indent="0">
              <a:buFont typeface="Aptos" panose="020B0004020202020204" pitchFamily="34" charset="0"/>
              <a:buNone/>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Memories </a:t>
            </a:r>
          </a:p>
        </p:txBody>
      </p:sp>
      <p:cxnSp>
        <p:nvCxnSpPr>
          <p:cNvPr id="24" name="Straight Connector 23">
            <a:extLst>
              <a:ext uri="{FF2B5EF4-FFF2-40B4-BE49-F238E27FC236}">
                <a16:creationId xmlns:a16="http://schemas.microsoft.com/office/drawing/2014/main" id="{D1F5F07D-32B0-0D56-4B46-B92560EC4550}"/>
              </a:ext>
            </a:extLst>
          </p:cNvPr>
          <p:cNvCxnSpPr>
            <a:cxnSpLocks/>
          </p:cNvCxnSpPr>
          <p:nvPr/>
        </p:nvCxnSpPr>
        <p:spPr>
          <a:xfrm flipH="1">
            <a:off x="7354228" y="3193200"/>
            <a:ext cx="1555602" cy="58449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A9D2DBE-F27C-F8E3-B96A-27B109DC373A}"/>
              </a:ext>
            </a:extLst>
          </p:cNvPr>
          <p:cNvCxnSpPr>
            <a:cxnSpLocks/>
            <a:stCxn id="5" idx="1"/>
          </p:cNvCxnSpPr>
          <p:nvPr/>
        </p:nvCxnSpPr>
        <p:spPr>
          <a:xfrm flipH="1">
            <a:off x="7292898" y="4365804"/>
            <a:ext cx="1747028" cy="282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75FF1D-639B-4B0E-80FC-3C11105ED72E}"/>
              </a:ext>
            </a:extLst>
          </p:cNvPr>
          <p:cNvCxnSpPr>
            <a:cxnSpLocks/>
          </p:cNvCxnSpPr>
          <p:nvPr/>
        </p:nvCxnSpPr>
        <p:spPr>
          <a:xfrm>
            <a:off x="5851602" y="3028687"/>
            <a:ext cx="8363" cy="77411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8FCA3AF-5868-B5C9-24E8-A2B700B3E81C}"/>
              </a:ext>
            </a:extLst>
          </p:cNvPr>
          <p:cNvCxnSpPr>
            <a:cxnSpLocks/>
          </p:cNvCxnSpPr>
          <p:nvPr/>
        </p:nvCxnSpPr>
        <p:spPr>
          <a:xfrm flipH="1" flipV="1">
            <a:off x="3134408" y="3130433"/>
            <a:ext cx="1459897" cy="67236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85176E1-CB3F-ECF5-5739-010EB084CDFE}"/>
              </a:ext>
            </a:extLst>
          </p:cNvPr>
          <p:cNvCxnSpPr>
            <a:cxnSpLocks/>
            <a:endCxn id="18" idx="0"/>
          </p:cNvCxnSpPr>
          <p:nvPr/>
        </p:nvCxnSpPr>
        <p:spPr>
          <a:xfrm flipH="1">
            <a:off x="4542264" y="4783420"/>
            <a:ext cx="866074" cy="122319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31AED24-4E7E-D50E-0642-695BF4612F6A}"/>
              </a:ext>
            </a:extLst>
          </p:cNvPr>
          <p:cNvCxnSpPr>
            <a:cxnSpLocks/>
          </p:cNvCxnSpPr>
          <p:nvPr/>
        </p:nvCxnSpPr>
        <p:spPr>
          <a:xfrm flipH="1">
            <a:off x="2947642" y="4746364"/>
            <a:ext cx="1646663" cy="68098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A492D57-CFAD-CC8E-3711-5E5E3020B39D}"/>
              </a:ext>
            </a:extLst>
          </p:cNvPr>
          <p:cNvCxnSpPr>
            <a:cxnSpLocks/>
          </p:cNvCxnSpPr>
          <p:nvPr/>
        </p:nvCxnSpPr>
        <p:spPr>
          <a:xfrm flipH="1" flipV="1">
            <a:off x="2241392" y="3684290"/>
            <a:ext cx="2300871" cy="39820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A054452-73D4-98C0-D195-7098823E33D3}"/>
              </a:ext>
            </a:extLst>
          </p:cNvPr>
          <p:cNvCxnSpPr>
            <a:cxnSpLocks/>
          </p:cNvCxnSpPr>
          <p:nvPr/>
        </p:nvCxnSpPr>
        <p:spPr>
          <a:xfrm flipH="1">
            <a:off x="2360346" y="4442607"/>
            <a:ext cx="2181917" cy="19374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073C37D-C617-FDCF-9AC2-CA26BE8E70D2}"/>
              </a:ext>
            </a:extLst>
          </p:cNvPr>
          <p:cNvCxnSpPr>
            <a:cxnSpLocks/>
          </p:cNvCxnSpPr>
          <p:nvPr/>
        </p:nvCxnSpPr>
        <p:spPr>
          <a:xfrm flipH="1" flipV="1">
            <a:off x="7292898" y="4792657"/>
            <a:ext cx="1843668" cy="8275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AFE7043-514F-C043-8C96-D9767902183B}"/>
              </a:ext>
            </a:extLst>
          </p:cNvPr>
          <p:cNvCxnSpPr>
            <a:cxnSpLocks/>
          </p:cNvCxnSpPr>
          <p:nvPr/>
        </p:nvCxnSpPr>
        <p:spPr>
          <a:xfrm flipH="1" flipV="1">
            <a:off x="6577364" y="4792657"/>
            <a:ext cx="663492" cy="909825"/>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666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4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8"/>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38"/>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4"/>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5" grpId="0"/>
      <p:bldP spid="7" grpId="0"/>
      <p:bldP spid="9" grpId="0"/>
      <p:bldP spid="12" grpId="0"/>
      <p:bldP spid="14" grpId="0"/>
      <p:bldP spid="16" grpId="0"/>
      <p:bldP spid="18" grpId="0"/>
      <p:bldP spid="20" grpId="0"/>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35EE2-406F-5BE1-62DC-9397B45985F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FCEC4DD-90EC-9F41-678A-EA9EF8EEA3C1}"/>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bg1"/>
                </a:solidFill>
              </a:rPr>
              <a:t>(2) Are ears all it takes to hear?</a:t>
            </a:r>
            <a:endParaRPr lang="en-GB" b="1" dirty="0">
              <a:solidFill>
                <a:schemeClr val="bg1"/>
              </a:solidFill>
            </a:endParaRPr>
          </a:p>
        </p:txBody>
      </p:sp>
      <p:sp>
        <p:nvSpPr>
          <p:cNvPr id="11" name="TextBox 10">
            <a:extLst>
              <a:ext uri="{FF2B5EF4-FFF2-40B4-BE49-F238E27FC236}">
                <a16:creationId xmlns:a16="http://schemas.microsoft.com/office/drawing/2014/main" id="{B4CF2447-200A-94A6-E389-A334F0DA40AB}"/>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(d) Can we hear God’s ‘voice’?</a:t>
            </a:r>
            <a:endParaRPr lang="en-GB" sz="2800" dirty="0"/>
          </a:p>
        </p:txBody>
      </p:sp>
      <p:sp>
        <p:nvSpPr>
          <p:cNvPr id="8" name="Content Placeholder 7">
            <a:extLst>
              <a:ext uri="{FF2B5EF4-FFF2-40B4-BE49-F238E27FC236}">
                <a16:creationId xmlns:a16="http://schemas.microsoft.com/office/drawing/2014/main" id="{8F86EAA8-69EB-84FA-0EBC-DE31EA720BBE}"/>
              </a:ext>
            </a:extLst>
          </p:cNvPr>
          <p:cNvSpPr>
            <a:spLocks noGrp="1"/>
          </p:cNvSpPr>
          <p:nvPr>
            <p:ph idx="1"/>
          </p:nvPr>
        </p:nvSpPr>
        <p:spPr>
          <a:xfrm>
            <a:off x="838200" y="2713462"/>
            <a:ext cx="10515600" cy="3701353"/>
          </a:xfrm>
        </p:spPr>
        <p:txBody>
          <a:bodyPr>
            <a:normAutofit/>
          </a:bodyPr>
          <a:lstStyle/>
          <a:p>
            <a:pPr marL="0" indent="0">
              <a:buNone/>
            </a:pPr>
            <a:r>
              <a:rPr lang="en-GB" dirty="0"/>
              <a:t>Principles</a:t>
            </a:r>
          </a:p>
          <a:p>
            <a:r>
              <a:rPr lang="en-GB" dirty="0"/>
              <a:t>God helps us</a:t>
            </a:r>
          </a:p>
          <a:p>
            <a:r>
              <a:rPr lang="en-GB" dirty="0"/>
              <a:t>Hear in part</a:t>
            </a:r>
          </a:p>
          <a:p>
            <a:r>
              <a:rPr lang="en-GB" dirty="0"/>
              <a:t>Sin can hinder</a:t>
            </a:r>
          </a:p>
          <a:p>
            <a:r>
              <a:rPr lang="en-GB" dirty="0"/>
              <a:t>God won’t contradict Word</a:t>
            </a:r>
          </a:p>
        </p:txBody>
      </p:sp>
      <p:sp>
        <p:nvSpPr>
          <p:cNvPr id="10" name="Content Placeholder 7">
            <a:extLst>
              <a:ext uri="{FF2B5EF4-FFF2-40B4-BE49-F238E27FC236}">
                <a16:creationId xmlns:a16="http://schemas.microsoft.com/office/drawing/2014/main" id="{5788A78F-CC40-A76B-DD42-9B88D3496782}"/>
              </a:ext>
            </a:extLst>
          </p:cNvPr>
          <p:cNvSpPr txBox="1">
            <a:spLocks/>
          </p:cNvSpPr>
          <p:nvPr/>
        </p:nvSpPr>
        <p:spPr>
          <a:xfrm>
            <a:off x="6216804" y="3289219"/>
            <a:ext cx="5387898" cy="31255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Weigh</a:t>
            </a:r>
          </a:p>
          <a:p>
            <a:r>
              <a:rPr lang="en-GB" dirty="0"/>
              <a:t>Could be illogical </a:t>
            </a:r>
          </a:p>
          <a:p>
            <a:r>
              <a:rPr lang="en-GB" dirty="0"/>
              <a:t>Secure – not afraid of questions</a:t>
            </a:r>
          </a:p>
        </p:txBody>
      </p:sp>
    </p:spTree>
    <p:extLst>
      <p:ext uri="{BB962C8B-B14F-4D97-AF65-F5344CB8AC3E}">
        <p14:creationId xmlns:p14="http://schemas.microsoft.com/office/powerpoint/2010/main" val="276241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35EE2-406F-5BE1-62DC-9397B45985F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032AED8-9553-ABB0-9E25-D4317B33F1CA}"/>
              </a:ext>
            </a:extLst>
          </p:cNvPr>
          <p:cNvPicPr>
            <a:picLocks noChangeAspect="1"/>
          </p:cNvPicPr>
          <p:nvPr/>
        </p:nvPicPr>
        <p:blipFill rotWithShape="1">
          <a:blip r:embed="rId3"/>
          <a:srcRect t="35824" b="11249"/>
          <a:stretch/>
        </p:blipFill>
        <p:spPr>
          <a:xfrm>
            <a:off x="2769216" y="2598984"/>
            <a:ext cx="6817112" cy="4259016"/>
          </a:xfrm>
          <a:prstGeom prst="rect">
            <a:avLst/>
          </a:prstGeom>
        </p:spPr>
      </p:pic>
      <p:pic>
        <p:nvPicPr>
          <p:cNvPr id="7" name="Picture 6" descr="Table Tennis Ball 50/100 Pcs Bulk Abs Ping Pong Ball 3-star 40+ Standard  Size Training Ball For Game | Fruugo UK">
            <a:extLst>
              <a:ext uri="{FF2B5EF4-FFF2-40B4-BE49-F238E27FC236}">
                <a16:creationId xmlns:a16="http://schemas.microsoft.com/office/drawing/2014/main" id="{A8940FEB-590E-C187-6A7E-1A42972F49E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375" b="92750" l="9625" r="90000">
                        <a14:foregroundMark x1="9625" y1="54375" x2="9625" y2="54375"/>
                        <a14:foregroundMark x1="44250" y1="92750" x2="44250" y2="92750"/>
                        <a14:foregroundMark x1="47875" y1="9375" x2="47875" y2="9375"/>
                      </a14:backgroundRemoval>
                    </a14:imgEffect>
                  </a14:imgLayer>
                </a14:imgProps>
              </a:ext>
              <a:ext uri="{28A0092B-C50C-407E-A947-70E740481C1C}">
                <a14:useLocalDpi xmlns:a14="http://schemas.microsoft.com/office/drawing/2010/main" val="0"/>
              </a:ext>
            </a:extLst>
          </a:blip>
          <a:srcRect/>
          <a:stretch>
            <a:fillRect/>
          </a:stretch>
        </p:blipFill>
        <p:spPr bwMode="auto">
          <a:xfrm>
            <a:off x="5787723" y="3810324"/>
            <a:ext cx="1221059" cy="1221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48590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35EE2-406F-5BE1-62DC-9397B45985F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BEE4E46-C006-2053-495C-6B98B5BC4197}"/>
              </a:ext>
            </a:extLst>
          </p:cNvPr>
          <p:cNvPicPr>
            <a:picLocks noChangeAspect="1"/>
          </p:cNvPicPr>
          <p:nvPr/>
        </p:nvPicPr>
        <p:blipFill rotWithShape="1">
          <a:blip r:embed="rId3"/>
          <a:srcRect t="35824" b="11249"/>
          <a:stretch/>
        </p:blipFill>
        <p:spPr>
          <a:xfrm>
            <a:off x="2780371" y="2598984"/>
            <a:ext cx="6817112" cy="4259016"/>
          </a:xfrm>
          <a:prstGeom prst="rect">
            <a:avLst/>
          </a:prstGeom>
        </p:spPr>
      </p:pic>
      <p:pic>
        <p:nvPicPr>
          <p:cNvPr id="5124" name="Picture 4" descr="148,800+ Pouring Water Stock Photos, Pictures &amp; Royalty-Free Images -  iStock | Water, Water splash, Water bottle pouring">
            <a:extLst>
              <a:ext uri="{FF2B5EF4-FFF2-40B4-BE49-F238E27FC236}">
                <a16:creationId xmlns:a16="http://schemas.microsoft.com/office/drawing/2014/main" id="{C22C6925-C6A8-775E-817B-EC11AB87A5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4415" y="1916578"/>
            <a:ext cx="3329986" cy="360699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Table Tennis Ball 50/100 Pcs Bulk Abs Ping Pong Ball 3-star 40+ Standard  Size Training Ball For Game | Fruugo UK">
            <a:extLst>
              <a:ext uri="{FF2B5EF4-FFF2-40B4-BE49-F238E27FC236}">
                <a16:creationId xmlns:a16="http://schemas.microsoft.com/office/drawing/2014/main" id="{5E980EC1-5374-A60C-F3BF-7DC27D16D052}"/>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375" b="92750" l="9625" r="90000">
                        <a14:foregroundMark x1="9625" y1="54375" x2="9625" y2="54375"/>
                        <a14:foregroundMark x1="44250" y1="92750" x2="44250" y2="92750"/>
                        <a14:foregroundMark x1="47875" y1="9375" x2="47875" y2="9375"/>
                      </a14:backgroundRemoval>
                    </a14:imgEffect>
                  </a14:imgLayer>
                </a14:imgProps>
              </a:ext>
              <a:ext uri="{28A0092B-C50C-407E-A947-70E740481C1C}">
                <a14:useLocalDpi xmlns:a14="http://schemas.microsoft.com/office/drawing/2010/main" val="0"/>
              </a:ext>
            </a:extLst>
          </a:blip>
          <a:srcRect/>
          <a:stretch>
            <a:fillRect/>
          </a:stretch>
        </p:blipFill>
        <p:spPr bwMode="auto">
          <a:xfrm>
            <a:off x="5798878" y="3810324"/>
            <a:ext cx="1221059" cy="1221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661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wipe(up)">
                                      <p:cBhvr>
                                        <p:cTn id="7" dur="500"/>
                                        <p:tgtEl>
                                          <p:spTgt spid="5124"/>
                                        </p:tgtEl>
                                      </p:cBhvr>
                                    </p:animEffect>
                                  </p:childTnLst>
                                </p:cTn>
                              </p:par>
                              <p:par>
                                <p:cTn id="8" presetID="42" presetClass="path" presetSubtype="0" accel="50000" decel="50000" fill="hold" nodeType="withEffect">
                                  <p:stCondLst>
                                    <p:cond delay="0"/>
                                  </p:stCondLst>
                                  <p:childTnLst>
                                    <p:animMotion origin="layout" path="M -1.04167E-6 -4.44444E-6 L -1.04167E-6 0.17801 " pathEditMode="relative" rAng="0" ptsTypes="AA">
                                      <p:cBhvr>
                                        <p:cTn id="9" dur="2000" fill="hold"/>
                                        <p:tgtEl>
                                          <p:spTgt spid="5126"/>
                                        </p:tgtEl>
                                        <p:attrNameLst>
                                          <p:attrName>ppt_x</p:attrName>
                                          <p:attrName>ppt_y</p:attrName>
                                        </p:attrNameLst>
                                      </p:cBhvr>
                                      <p:rCtr x="0"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35EE2-406F-5BE1-62DC-9397B45985F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BEE4E46-C006-2053-495C-6B98B5BC4197}"/>
              </a:ext>
            </a:extLst>
          </p:cNvPr>
          <p:cNvPicPr>
            <a:picLocks noChangeAspect="1"/>
          </p:cNvPicPr>
          <p:nvPr/>
        </p:nvPicPr>
        <p:blipFill rotWithShape="1">
          <a:blip r:embed="rId3"/>
          <a:srcRect t="35824" b="11249"/>
          <a:stretch/>
        </p:blipFill>
        <p:spPr>
          <a:xfrm>
            <a:off x="2780371" y="2598984"/>
            <a:ext cx="6817112" cy="4259016"/>
          </a:xfrm>
          <a:prstGeom prst="rect">
            <a:avLst/>
          </a:prstGeom>
        </p:spPr>
      </p:pic>
      <p:pic>
        <p:nvPicPr>
          <p:cNvPr id="5124" name="Picture 4" descr="148,800+ Pouring Water Stock Photos, Pictures &amp; Royalty-Free Images -  iStock | Water, Water splash, Water bottle pouring">
            <a:extLst>
              <a:ext uri="{FF2B5EF4-FFF2-40B4-BE49-F238E27FC236}">
                <a16:creationId xmlns:a16="http://schemas.microsoft.com/office/drawing/2014/main" id="{C22C6925-C6A8-775E-817B-EC11AB87A5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4415" y="1916578"/>
            <a:ext cx="3329986" cy="360699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Table Tennis Ball 50/100 Pcs Bulk Abs Ping Pong Ball 3-star 40+ Standard  Size Training Ball For Game | Fruugo UK">
            <a:extLst>
              <a:ext uri="{FF2B5EF4-FFF2-40B4-BE49-F238E27FC236}">
                <a16:creationId xmlns:a16="http://schemas.microsoft.com/office/drawing/2014/main" id="{5E980EC1-5374-A60C-F3BF-7DC27D16D052}"/>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375" b="92750" l="9625" r="90000">
                        <a14:foregroundMark x1="9625" y1="54375" x2="9625" y2="54375"/>
                        <a14:foregroundMark x1="44250" y1="92750" x2="44250" y2="92750"/>
                        <a14:foregroundMark x1="47875" y1="9375" x2="47875" y2="9375"/>
                      </a14:backgroundRemoval>
                    </a14:imgEffect>
                  </a14:imgLayer>
                </a14:imgProps>
              </a:ext>
              <a:ext uri="{28A0092B-C50C-407E-A947-70E740481C1C}">
                <a14:useLocalDpi xmlns:a14="http://schemas.microsoft.com/office/drawing/2010/main" val="0"/>
              </a:ext>
            </a:extLst>
          </a:blip>
          <a:srcRect/>
          <a:stretch>
            <a:fillRect/>
          </a:stretch>
        </p:blipFill>
        <p:spPr bwMode="auto">
          <a:xfrm>
            <a:off x="5798878" y="4969726"/>
            <a:ext cx="1221059" cy="1221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33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5124"/>
                                        </p:tgtEl>
                                      </p:cBhvr>
                                    </p:animEffect>
                                    <p:set>
                                      <p:cBhvr>
                                        <p:cTn id="7" dur="1" fill="hold">
                                          <p:stCondLst>
                                            <p:cond delay="499"/>
                                          </p:stCondLst>
                                        </p:cTn>
                                        <p:tgtEl>
                                          <p:spTgt spid="5124"/>
                                        </p:tgtEl>
                                        <p:attrNameLst>
                                          <p:attrName>style.visibility</p:attrName>
                                        </p:attrNameLst>
                                      </p:cBhvr>
                                      <p:to>
                                        <p:strVal val="hidden"/>
                                      </p:to>
                                    </p:set>
                                  </p:childTnLst>
                                </p:cTn>
                              </p:par>
                              <p:par>
                                <p:cTn id="8" presetID="64" presetClass="path" presetSubtype="0" accel="50000" decel="50000" fill="hold" nodeType="withEffect">
                                  <p:stCondLst>
                                    <p:cond delay="0"/>
                                  </p:stCondLst>
                                  <p:childTnLst>
                                    <p:animMotion origin="layout" path="M -1.04167E-6 2.59259E-6 L 0.00182 -0.18635 " pathEditMode="relative" rAng="0" ptsTypes="AA">
                                      <p:cBhvr>
                                        <p:cTn id="9" dur="2000" fill="hold"/>
                                        <p:tgtEl>
                                          <p:spTgt spid="5126"/>
                                        </p:tgtEl>
                                        <p:attrNameLst>
                                          <p:attrName>ppt_x</p:attrName>
                                          <p:attrName>ppt_y</p:attrName>
                                        </p:attrNameLst>
                                      </p:cBhvr>
                                      <p:rCtr x="91" y="-9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ED73D-663B-DD68-E83E-E7DAFF90212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097DC82-BC0E-A923-F638-59F292B8AADA}"/>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bg1"/>
                </a:solidFill>
              </a:rPr>
              <a:t>(2) Are ears all it takes to hear?</a:t>
            </a:r>
            <a:endParaRPr lang="en-GB" b="1" dirty="0">
              <a:solidFill>
                <a:schemeClr val="bg1"/>
              </a:solidFill>
            </a:endParaRPr>
          </a:p>
        </p:txBody>
      </p:sp>
      <p:sp>
        <p:nvSpPr>
          <p:cNvPr id="11" name="TextBox 10">
            <a:extLst>
              <a:ext uri="{FF2B5EF4-FFF2-40B4-BE49-F238E27FC236}">
                <a16:creationId xmlns:a16="http://schemas.microsoft.com/office/drawing/2014/main" id="{4B42CE4A-1D5E-0F30-18BE-1FFC1CDC049D}"/>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(d) Can we hear God’s ‘voice’?</a:t>
            </a:r>
            <a:endParaRPr lang="en-GB" sz="2800" dirty="0"/>
          </a:p>
        </p:txBody>
      </p:sp>
      <p:sp>
        <p:nvSpPr>
          <p:cNvPr id="6" name="TextBox 5">
            <a:extLst>
              <a:ext uri="{FF2B5EF4-FFF2-40B4-BE49-F238E27FC236}">
                <a16:creationId xmlns:a16="http://schemas.microsoft.com/office/drawing/2014/main" id="{DA46C012-9806-E345-71B4-DCA1F962B205}"/>
              </a:ext>
            </a:extLst>
          </p:cNvPr>
          <p:cNvSpPr txBox="1"/>
          <p:nvPr/>
        </p:nvSpPr>
        <p:spPr>
          <a:xfrm>
            <a:off x="838200" y="3592469"/>
            <a:ext cx="3783981" cy="523220"/>
          </a:xfrm>
          <a:prstGeom prst="rect">
            <a:avLst/>
          </a:prstGeom>
          <a:noFill/>
        </p:spPr>
        <p:txBody>
          <a:bodyPr wrap="square">
            <a:spAutoFit/>
          </a:bodyPr>
          <a:lstStyle>
            <a:defPPr>
              <a:defRPr lang="en-US"/>
            </a:defPPr>
            <a:lvl1pPr lvl="0">
              <a:defRPr sz="2800" kern="100">
                <a:effectLst/>
                <a:latin typeface="Aptos" panose="020B0004020202020204" pitchFamily="34" charset="0"/>
                <a:ea typeface="Aptos" panose="020B0004020202020204" pitchFamily="34" charset="0"/>
                <a:cs typeface="Times New Roman" panose="02020603050405020304" pitchFamily="18" charset="0"/>
              </a:defRPr>
            </a:lvl1pPr>
          </a:lstStyle>
          <a:p>
            <a:r>
              <a:rPr lang="en-GB" dirty="0"/>
              <a:t>Beauty of hearing God</a:t>
            </a:r>
          </a:p>
        </p:txBody>
      </p:sp>
      <p:sp>
        <p:nvSpPr>
          <p:cNvPr id="9" name="TextBox 8">
            <a:extLst>
              <a:ext uri="{FF2B5EF4-FFF2-40B4-BE49-F238E27FC236}">
                <a16:creationId xmlns:a16="http://schemas.microsoft.com/office/drawing/2014/main" id="{DBD576FD-0374-888E-1EEB-D10DFBA38D52}"/>
              </a:ext>
            </a:extLst>
          </p:cNvPr>
          <p:cNvSpPr txBox="1"/>
          <p:nvPr/>
        </p:nvSpPr>
        <p:spPr>
          <a:xfrm>
            <a:off x="5493834" y="2905780"/>
            <a:ext cx="2378927" cy="523220"/>
          </a:xfrm>
          <a:prstGeom prst="rect">
            <a:avLst/>
          </a:prstGeom>
          <a:noFill/>
        </p:spPr>
        <p:txBody>
          <a:bodyPr wrap="square">
            <a:spAutoFit/>
          </a:bodyPr>
          <a:lstStyle/>
          <a:p>
            <a:pPr lvl="0"/>
            <a:r>
              <a:rPr lang="en-GB" sz="2800" kern="100" dirty="0">
                <a:latin typeface="Aptos" panose="020B0004020202020204" pitchFamily="34" charset="0"/>
                <a:ea typeface="Aptos" panose="020B0004020202020204" pitchFamily="34" charset="0"/>
                <a:cs typeface="Times New Roman" panose="02020603050405020304" pitchFamily="18" charset="0"/>
              </a:rPr>
              <a:t>L</a:t>
            </a:r>
            <a:r>
              <a:rPr lang="en-GB" sz="2800" kern="100" dirty="0">
                <a:effectLst/>
                <a:latin typeface="Aptos" panose="020B0004020202020204" pitchFamily="34" charset="0"/>
                <a:ea typeface="Aptos" panose="020B0004020202020204" pitchFamily="34" charset="0"/>
                <a:cs typeface="Times New Roman" panose="02020603050405020304" pitchFamily="18" charset="0"/>
              </a:rPr>
              <a:t>eads to faith</a:t>
            </a:r>
          </a:p>
        </p:txBody>
      </p:sp>
      <p:sp>
        <p:nvSpPr>
          <p:cNvPr id="12" name="TextBox 11">
            <a:extLst>
              <a:ext uri="{FF2B5EF4-FFF2-40B4-BE49-F238E27FC236}">
                <a16:creationId xmlns:a16="http://schemas.microsoft.com/office/drawing/2014/main" id="{967A3A75-7CB2-5AE0-CAE3-5A626286BBA8}"/>
              </a:ext>
            </a:extLst>
          </p:cNvPr>
          <p:cNvSpPr txBox="1"/>
          <p:nvPr/>
        </p:nvSpPr>
        <p:spPr>
          <a:xfrm>
            <a:off x="8686800" y="2225555"/>
            <a:ext cx="2378927" cy="523220"/>
          </a:xfrm>
          <a:prstGeom prst="rect">
            <a:avLst/>
          </a:prstGeom>
          <a:noFill/>
        </p:spPr>
        <p:txBody>
          <a:bodyPr wrap="square">
            <a:spAutoFit/>
          </a:bodyPr>
          <a:lstStyle/>
          <a:p>
            <a:pPr lvl="0"/>
            <a:r>
              <a:rPr lang="en-GB" sz="2800" kern="100" dirty="0">
                <a:effectLst/>
                <a:latin typeface="Aptos" panose="020B0004020202020204" pitchFamily="34" charset="0"/>
                <a:ea typeface="Aptos" panose="020B0004020202020204" pitchFamily="34" charset="0"/>
                <a:cs typeface="Times New Roman" panose="02020603050405020304" pitchFamily="18" charset="0"/>
              </a:rPr>
              <a:t>Pleasing God</a:t>
            </a:r>
          </a:p>
        </p:txBody>
      </p:sp>
      <p:sp>
        <p:nvSpPr>
          <p:cNvPr id="13" name="TextBox 12">
            <a:extLst>
              <a:ext uri="{FF2B5EF4-FFF2-40B4-BE49-F238E27FC236}">
                <a16:creationId xmlns:a16="http://schemas.microsoft.com/office/drawing/2014/main" id="{16A1EE18-290F-3BB1-C1C1-38D58C48071E}"/>
              </a:ext>
            </a:extLst>
          </p:cNvPr>
          <p:cNvSpPr txBox="1"/>
          <p:nvPr/>
        </p:nvSpPr>
        <p:spPr>
          <a:xfrm>
            <a:off x="8686799" y="3592469"/>
            <a:ext cx="2724616" cy="523220"/>
          </a:xfrm>
          <a:prstGeom prst="rect">
            <a:avLst/>
          </a:prstGeom>
          <a:noFill/>
        </p:spPr>
        <p:txBody>
          <a:bodyPr wrap="square">
            <a:spAutoFit/>
          </a:bodyPr>
          <a:lstStyle/>
          <a:p>
            <a:pPr lvl="0"/>
            <a:r>
              <a:rPr lang="en-GB" sz="2800" kern="100" dirty="0">
                <a:effectLst/>
                <a:latin typeface="Aptos" panose="020B0004020202020204" pitchFamily="34" charset="0"/>
                <a:ea typeface="Aptos" panose="020B0004020202020204" pitchFamily="34" charset="0"/>
                <a:cs typeface="Times New Roman" panose="02020603050405020304" pitchFamily="18" charset="0"/>
              </a:rPr>
              <a:t>Move mountains</a:t>
            </a:r>
          </a:p>
        </p:txBody>
      </p:sp>
      <p:sp>
        <p:nvSpPr>
          <p:cNvPr id="14" name="TextBox 13">
            <a:extLst>
              <a:ext uri="{FF2B5EF4-FFF2-40B4-BE49-F238E27FC236}">
                <a16:creationId xmlns:a16="http://schemas.microsoft.com/office/drawing/2014/main" id="{34D29F7D-42AB-2428-4C30-7F308227B3D5}"/>
              </a:ext>
            </a:extLst>
          </p:cNvPr>
          <p:cNvSpPr txBox="1"/>
          <p:nvPr/>
        </p:nvSpPr>
        <p:spPr>
          <a:xfrm>
            <a:off x="5462243" y="4109887"/>
            <a:ext cx="2724616" cy="523220"/>
          </a:xfrm>
          <a:prstGeom prst="rect">
            <a:avLst/>
          </a:prstGeom>
          <a:noFill/>
        </p:spPr>
        <p:txBody>
          <a:bodyPr wrap="square">
            <a:spAutoFit/>
          </a:bodyPr>
          <a:lstStyle/>
          <a:p>
            <a:pPr lvl="0"/>
            <a:r>
              <a:rPr lang="en-GB" sz="2800" kern="100" dirty="0">
                <a:effectLst/>
                <a:latin typeface="Aptos" panose="020B0004020202020204" pitchFamily="34" charset="0"/>
                <a:ea typeface="Aptos" panose="020B0004020202020204" pitchFamily="34" charset="0"/>
                <a:cs typeface="Times New Roman" panose="02020603050405020304" pitchFamily="18" charset="0"/>
              </a:rPr>
              <a:t>Partner God</a:t>
            </a:r>
          </a:p>
        </p:txBody>
      </p:sp>
      <p:cxnSp>
        <p:nvCxnSpPr>
          <p:cNvPr id="17" name="Straight Connector 16">
            <a:extLst>
              <a:ext uri="{FF2B5EF4-FFF2-40B4-BE49-F238E27FC236}">
                <a16:creationId xmlns:a16="http://schemas.microsoft.com/office/drawing/2014/main" id="{4C8D877A-B08B-8329-A464-B4703491B40C}"/>
              </a:ext>
            </a:extLst>
          </p:cNvPr>
          <p:cNvCxnSpPr>
            <a:cxnSpLocks/>
            <a:stCxn id="9" idx="1"/>
          </p:cNvCxnSpPr>
          <p:nvPr/>
        </p:nvCxnSpPr>
        <p:spPr>
          <a:xfrm flipH="1">
            <a:off x="4432603" y="3167390"/>
            <a:ext cx="1061231" cy="42507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F807726-FCD9-D1BD-B84D-46D390BB0D0C}"/>
              </a:ext>
            </a:extLst>
          </p:cNvPr>
          <p:cNvCxnSpPr>
            <a:cxnSpLocks/>
          </p:cNvCxnSpPr>
          <p:nvPr/>
        </p:nvCxnSpPr>
        <p:spPr>
          <a:xfrm flipH="1">
            <a:off x="7659028" y="2566299"/>
            <a:ext cx="897674" cy="40655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3C158F0-F8F4-47B0-CD62-DCC348F797E6}"/>
              </a:ext>
            </a:extLst>
          </p:cNvPr>
          <p:cNvCxnSpPr>
            <a:cxnSpLocks/>
            <a:stCxn id="13" idx="1"/>
          </p:cNvCxnSpPr>
          <p:nvPr/>
        </p:nvCxnSpPr>
        <p:spPr>
          <a:xfrm flipH="1" flipV="1">
            <a:off x="7746380" y="3387300"/>
            <a:ext cx="940419" cy="46677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534E394-C15C-9A56-3372-1438E3CFD285}"/>
              </a:ext>
            </a:extLst>
          </p:cNvPr>
          <p:cNvCxnSpPr>
            <a:cxnSpLocks/>
            <a:stCxn id="14" idx="1"/>
          </p:cNvCxnSpPr>
          <p:nvPr/>
        </p:nvCxnSpPr>
        <p:spPr>
          <a:xfrm flipH="1" flipV="1">
            <a:off x="4432603" y="3899186"/>
            <a:ext cx="1029640" cy="47231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432F92EF-C420-AF41-30B2-528B739D58F5}"/>
              </a:ext>
            </a:extLst>
          </p:cNvPr>
          <p:cNvSpPr txBox="1"/>
          <p:nvPr/>
        </p:nvSpPr>
        <p:spPr>
          <a:xfrm>
            <a:off x="423745" y="5313994"/>
            <a:ext cx="11641873" cy="1384995"/>
          </a:xfrm>
          <a:prstGeom prst="rect">
            <a:avLst/>
          </a:prstGeom>
          <a:noFill/>
        </p:spPr>
        <p:txBody>
          <a:bodyPr wrap="square">
            <a:spAutoFit/>
          </a:bodyPr>
          <a:lstStyle>
            <a:defPPr>
              <a:defRPr lang="en-US"/>
            </a:defPPr>
            <a:lvl1pPr lvl="0">
              <a:defRPr sz="2800" kern="100">
                <a:effectLst/>
                <a:latin typeface="Aptos" panose="020B0004020202020204" pitchFamily="34" charset="0"/>
                <a:ea typeface="Aptos" panose="020B0004020202020204" pitchFamily="34" charset="0"/>
                <a:cs typeface="Times New Roman" panose="02020603050405020304" pitchFamily="18" charset="0"/>
              </a:defRPr>
            </a:lvl1pPr>
          </a:lstStyle>
          <a:p>
            <a:r>
              <a:rPr lang="en-GB" b="1" dirty="0"/>
              <a:t>Question 2</a:t>
            </a:r>
            <a:r>
              <a:rPr lang="en-GB" dirty="0"/>
              <a:t>: Do you want to take off the handbrake in listening to God (by making your engagement </a:t>
            </a:r>
            <a:r>
              <a:rPr lang="en-GB" u="sng" dirty="0"/>
              <a:t>relational</a:t>
            </a:r>
            <a:r>
              <a:rPr lang="en-GB" dirty="0"/>
              <a:t> and </a:t>
            </a:r>
            <a:r>
              <a:rPr lang="en-GB" u="sng" dirty="0"/>
              <a:t>obedient</a:t>
            </a:r>
            <a:r>
              <a:rPr lang="en-GB" dirty="0"/>
              <a:t> and giving Him </a:t>
            </a:r>
            <a:r>
              <a:rPr lang="en-GB" u="sng" dirty="0"/>
              <a:t>priority</a:t>
            </a:r>
            <a:r>
              <a:rPr lang="en-GB" dirty="0"/>
              <a:t> and letting Him set the </a:t>
            </a:r>
            <a:r>
              <a:rPr lang="en-GB" u="sng" dirty="0"/>
              <a:t>agenda</a:t>
            </a:r>
            <a:r>
              <a:rPr lang="en-GB" dirty="0"/>
              <a:t>)?  </a:t>
            </a:r>
          </a:p>
        </p:txBody>
      </p:sp>
    </p:spTree>
    <p:extLst>
      <p:ext uri="{BB962C8B-B14F-4D97-AF65-F5344CB8AC3E}">
        <p14:creationId xmlns:p14="http://schemas.microsoft.com/office/powerpoint/2010/main" val="774619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1000"/>
                                        <p:tgtEl>
                                          <p:spTgt spid="27"/>
                                        </p:tgtEl>
                                      </p:cBhvr>
                                    </p:animEffect>
                                    <p:anim calcmode="lin" valueType="num">
                                      <p:cBhvr>
                                        <p:cTn id="36" dur="1000" fill="hold"/>
                                        <p:tgtEl>
                                          <p:spTgt spid="27"/>
                                        </p:tgtEl>
                                        <p:attrNameLst>
                                          <p:attrName>ppt_x</p:attrName>
                                        </p:attrNameLst>
                                      </p:cBhvr>
                                      <p:tavLst>
                                        <p:tav tm="0">
                                          <p:val>
                                            <p:strVal val="#ppt_x"/>
                                          </p:val>
                                        </p:tav>
                                        <p:tav tm="100000">
                                          <p:val>
                                            <p:strVal val="#ppt_x"/>
                                          </p:val>
                                        </p:tav>
                                      </p:tavLst>
                                    </p:anim>
                                    <p:anim calcmode="lin" valueType="num">
                                      <p:cBhvr>
                                        <p:cTn id="3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P spid="13" grpId="0"/>
      <p:bldP spid="14" grpId="0"/>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FB48673-B3A3-DEDF-3351-5C8C974509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8873A4-1E39-574E-EA5D-C7AF6BEEED10}"/>
              </a:ext>
            </a:extLst>
          </p:cNvPr>
          <p:cNvSpPr>
            <a:spLocks noGrp="1"/>
          </p:cNvSpPr>
          <p:nvPr>
            <p:ph type="title"/>
          </p:nvPr>
        </p:nvSpPr>
        <p:spPr>
          <a:xfrm>
            <a:off x="838200" y="243483"/>
            <a:ext cx="10515600" cy="878884"/>
          </a:xfrm>
        </p:spPr>
        <p:txBody>
          <a:bodyPr/>
          <a:lstStyle/>
          <a:p>
            <a:pPr algn="ctr"/>
            <a:r>
              <a:rPr lang="en-GB" dirty="0">
                <a:solidFill>
                  <a:schemeClr val="bg1"/>
                </a:solidFill>
              </a:rPr>
              <a:t>1 Kings 22:29-38</a:t>
            </a:r>
          </a:p>
        </p:txBody>
      </p:sp>
      <p:sp>
        <p:nvSpPr>
          <p:cNvPr id="3" name="Content Placeholder 2">
            <a:extLst>
              <a:ext uri="{FF2B5EF4-FFF2-40B4-BE49-F238E27FC236}">
                <a16:creationId xmlns:a16="http://schemas.microsoft.com/office/drawing/2014/main" id="{76739E15-E512-2150-F52F-B88596CB39D5}"/>
              </a:ext>
            </a:extLst>
          </p:cNvPr>
          <p:cNvSpPr>
            <a:spLocks noGrp="1"/>
          </p:cNvSpPr>
          <p:nvPr>
            <p:ph idx="1"/>
          </p:nvPr>
        </p:nvSpPr>
        <p:spPr>
          <a:xfrm>
            <a:off x="478465" y="1122367"/>
            <a:ext cx="11252618" cy="5597410"/>
          </a:xfrm>
        </p:spPr>
        <p:txBody>
          <a:bodyPr>
            <a:noAutofit/>
          </a:bodyPr>
          <a:lstStyle/>
          <a:p>
            <a:pPr marL="0" indent="0" algn="l">
              <a:buNone/>
            </a:pPr>
            <a:r>
              <a:rPr lang="en-GB" dirty="0">
                <a:solidFill>
                  <a:schemeClr val="bg1"/>
                </a:solidFill>
              </a:rPr>
              <a:t>So the king of Israel and Jehoshaphat king of Judah went up to </a:t>
            </a:r>
            <a:r>
              <a:rPr lang="en-GB" dirty="0" err="1">
                <a:solidFill>
                  <a:schemeClr val="bg1"/>
                </a:solidFill>
              </a:rPr>
              <a:t>Ramoth</a:t>
            </a:r>
            <a:r>
              <a:rPr lang="en-GB" dirty="0">
                <a:solidFill>
                  <a:schemeClr val="bg1"/>
                </a:solidFill>
              </a:rPr>
              <a:t> Gilead. The king of Israel said to Jehoshaphat, “I will enter the battle in disguise, but you wear your royal robes.” So the king of Israel disguised himself and went into battle.</a:t>
            </a:r>
          </a:p>
          <a:p>
            <a:pPr marL="0" indent="0" algn="l">
              <a:buNone/>
            </a:pPr>
            <a:r>
              <a:rPr lang="en-GB" dirty="0">
                <a:solidFill>
                  <a:schemeClr val="bg1"/>
                </a:solidFill>
              </a:rPr>
              <a:t>Now the king of Aram had ordered his thirty-two chariot commanders, “Do not fight with anyone, small or great, except the king of Israel.” When the chariot commanders saw Jehoshaphat, they thought, “Surely this is the king of Israel.” So they turned to attack him, but when Jehoshaphat cried out, the chariot commanders saw that he was not the king of Israel and stopped pursuing him.</a:t>
            </a:r>
          </a:p>
        </p:txBody>
      </p:sp>
    </p:spTree>
    <p:extLst>
      <p:ext uri="{BB962C8B-B14F-4D97-AF65-F5344CB8AC3E}">
        <p14:creationId xmlns:p14="http://schemas.microsoft.com/office/powerpoint/2010/main" val="582962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74EC00E-5419-61E1-7E29-68F54F90BE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17063E-EF21-59E4-38BB-D1E071E7659C}"/>
              </a:ext>
            </a:extLst>
          </p:cNvPr>
          <p:cNvSpPr>
            <a:spLocks noGrp="1"/>
          </p:cNvSpPr>
          <p:nvPr>
            <p:ph type="title"/>
          </p:nvPr>
        </p:nvSpPr>
        <p:spPr>
          <a:xfrm>
            <a:off x="838200" y="243483"/>
            <a:ext cx="10515600" cy="878884"/>
          </a:xfrm>
        </p:spPr>
        <p:txBody>
          <a:bodyPr/>
          <a:lstStyle/>
          <a:p>
            <a:pPr algn="ctr"/>
            <a:r>
              <a:rPr lang="en-GB" dirty="0">
                <a:solidFill>
                  <a:schemeClr val="bg1"/>
                </a:solidFill>
              </a:rPr>
              <a:t>1 Kings 22:29-38</a:t>
            </a:r>
          </a:p>
        </p:txBody>
      </p:sp>
      <p:sp>
        <p:nvSpPr>
          <p:cNvPr id="3" name="Content Placeholder 2">
            <a:extLst>
              <a:ext uri="{FF2B5EF4-FFF2-40B4-BE49-F238E27FC236}">
                <a16:creationId xmlns:a16="http://schemas.microsoft.com/office/drawing/2014/main" id="{B189B7DF-0DE9-CFAF-A898-7094594EB1F4}"/>
              </a:ext>
            </a:extLst>
          </p:cNvPr>
          <p:cNvSpPr>
            <a:spLocks noGrp="1"/>
          </p:cNvSpPr>
          <p:nvPr>
            <p:ph idx="1"/>
          </p:nvPr>
        </p:nvSpPr>
        <p:spPr>
          <a:xfrm>
            <a:off x="478465" y="1122367"/>
            <a:ext cx="11252618" cy="5597410"/>
          </a:xfrm>
        </p:spPr>
        <p:txBody>
          <a:bodyPr>
            <a:noAutofit/>
          </a:bodyPr>
          <a:lstStyle/>
          <a:p>
            <a:pPr marL="0" indent="0" algn="l">
              <a:buNone/>
            </a:pPr>
            <a:r>
              <a:rPr lang="en-GB" dirty="0">
                <a:solidFill>
                  <a:schemeClr val="bg1"/>
                </a:solidFill>
              </a:rPr>
              <a:t>But someone drew his bow at random and hit the king of Israel between the sections of his </a:t>
            </a:r>
            <a:r>
              <a:rPr lang="en-GB" dirty="0" err="1">
                <a:solidFill>
                  <a:schemeClr val="bg1"/>
                </a:solidFill>
              </a:rPr>
              <a:t>armor</a:t>
            </a:r>
            <a:r>
              <a:rPr lang="en-GB" dirty="0">
                <a:solidFill>
                  <a:schemeClr val="bg1"/>
                </a:solidFill>
              </a:rPr>
              <a:t>. The king told his chariot driver, “Wheel around and get me out of the fighting. I’ve been wounded.” All day long the battle raged, and the king was propped up in his chariot facing the Arameans. The blood from his wound ran onto the floor of the chariot, and that evening he died. As the sun was setting, a cry spread through the army: “Every man to his town. Every man to his land!”</a:t>
            </a:r>
          </a:p>
          <a:p>
            <a:pPr marL="0" indent="0" algn="l">
              <a:buNone/>
            </a:pPr>
            <a:r>
              <a:rPr lang="en-GB" dirty="0">
                <a:solidFill>
                  <a:schemeClr val="bg1"/>
                </a:solidFill>
              </a:rPr>
              <a:t>So the king died and was brought to Samaria, and they buried him there. They washed the chariot at a pool in Samaria (where the prostitutes bathed), and the dogs licked up his blood, as the word of the Lord had declared.</a:t>
            </a:r>
          </a:p>
        </p:txBody>
      </p:sp>
    </p:spTree>
    <p:extLst>
      <p:ext uri="{BB962C8B-B14F-4D97-AF65-F5344CB8AC3E}">
        <p14:creationId xmlns:p14="http://schemas.microsoft.com/office/powerpoint/2010/main" val="7762770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0D8CA-1101-B7C3-9DB1-AD915C12429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00D95BD-CAE2-3E80-EC1C-6F6E9CDD3689}"/>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chemeClr val="bg1"/>
                </a:solidFill>
              </a:rPr>
              <a:t>(3) Integrity</a:t>
            </a:r>
          </a:p>
        </p:txBody>
      </p:sp>
      <p:sp>
        <p:nvSpPr>
          <p:cNvPr id="11" name="TextBox 10">
            <a:extLst>
              <a:ext uri="{FF2B5EF4-FFF2-40B4-BE49-F238E27FC236}">
                <a16:creationId xmlns:a16="http://schemas.microsoft.com/office/drawing/2014/main" id="{5D386DF6-C292-8ABD-E840-179E8AC08061}"/>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a:t>
            </a:r>
            <a:r>
              <a:rPr lang="en-GB" sz="2800" kern="100" dirty="0">
                <a:latin typeface="Aptos" panose="020B0004020202020204" pitchFamily="34" charset="0"/>
                <a:cs typeface="Times New Roman" panose="02020603050405020304" pitchFamily="18" charset="0"/>
              </a:rPr>
              <a:t>a) Defining Integrity</a:t>
            </a:r>
            <a:endParaRPr lang="en-GB" sz="2800" dirty="0"/>
          </a:p>
        </p:txBody>
      </p:sp>
      <p:sp>
        <p:nvSpPr>
          <p:cNvPr id="7" name="TextBox 6">
            <a:extLst>
              <a:ext uri="{FF2B5EF4-FFF2-40B4-BE49-F238E27FC236}">
                <a16:creationId xmlns:a16="http://schemas.microsoft.com/office/drawing/2014/main" id="{92269FAF-2A04-2E68-F5CB-EE0E371E7CBD}"/>
              </a:ext>
            </a:extLst>
          </p:cNvPr>
          <p:cNvSpPr txBox="1"/>
          <p:nvPr/>
        </p:nvSpPr>
        <p:spPr>
          <a:xfrm>
            <a:off x="2646556" y="2474892"/>
            <a:ext cx="7865327" cy="1384995"/>
          </a:xfrm>
          <a:prstGeom prst="rect">
            <a:avLst/>
          </a:prstGeom>
          <a:noFill/>
        </p:spPr>
        <p:txBody>
          <a:bodyPr wrap="square">
            <a:spAutoFit/>
          </a:bodyPr>
          <a:lstStyle>
            <a:defPPr>
              <a:defRPr lang="en-US"/>
            </a:defPPr>
            <a:lvl1pPr>
              <a:defRPr sz="2800" kern="100">
                <a:effectLst/>
                <a:latin typeface="Aptos" panose="020B0004020202020204" pitchFamily="34" charset="0"/>
                <a:cs typeface="Times New Roman" panose="02020603050405020304" pitchFamily="18" charset="0"/>
              </a:defRPr>
            </a:lvl1pPr>
          </a:lstStyle>
          <a:p>
            <a:r>
              <a:rPr lang="en-GB" i="1" dirty="0"/>
              <a:t>“Integrity is a life where your beliefs and intentions are aligned with your words and actions.” </a:t>
            </a:r>
          </a:p>
          <a:p>
            <a:r>
              <a:rPr lang="en-GB" dirty="0"/>
              <a:t>- Stephen Lovegrove, top Civil Servant</a:t>
            </a:r>
          </a:p>
        </p:txBody>
      </p:sp>
      <p:sp>
        <p:nvSpPr>
          <p:cNvPr id="10" name="TextBox 9">
            <a:extLst>
              <a:ext uri="{FF2B5EF4-FFF2-40B4-BE49-F238E27FC236}">
                <a16:creationId xmlns:a16="http://schemas.microsoft.com/office/drawing/2014/main" id="{3AE251AA-98C7-45C6-A296-2961D9DC54A4}"/>
              </a:ext>
            </a:extLst>
          </p:cNvPr>
          <p:cNvSpPr txBox="1"/>
          <p:nvPr/>
        </p:nvSpPr>
        <p:spPr>
          <a:xfrm>
            <a:off x="555703" y="4305022"/>
            <a:ext cx="6298580" cy="1384995"/>
          </a:xfrm>
          <a:prstGeom prst="rect">
            <a:avLst/>
          </a:prstGeom>
          <a:noFill/>
        </p:spPr>
        <p:txBody>
          <a:bodyPr wrap="square">
            <a:spAutoFit/>
          </a:bodyPr>
          <a:lstStyle>
            <a:defPPr>
              <a:defRPr lang="en-US"/>
            </a:defPPr>
            <a:lvl1pPr>
              <a:defRPr sz="2800" i="1" kern="100">
                <a:effectLst/>
                <a:latin typeface="Aptos" panose="020B0004020202020204" pitchFamily="34" charset="0"/>
                <a:cs typeface="Times New Roman" panose="02020603050405020304" pitchFamily="18" charset="0"/>
              </a:defRPr>
            </a:lvl1pPr>
          </a:lstStyle>
          <a:p>
            <a:r>
              <a:rPr lang="en-GB" i="0" dirty="0"/>
              <a:t>wholeness of heart where our </a:t>
            </a:r>
            <a:r>
              <a:rPr lang="en-GB" i="0" dirty="0">
                <a:solidFill>
                  <a:srgbClr val="FF0000"/>
                </a:solidFill>
              </a:rPr>
              <a:t>thoughts</a:t>
            </a:r>
            <a:r>
              <a:rPr lang="en-GB" i="0" dirty="0"/>
              <a:t>, </a:t>
            </a:r>
            <a:r>
              <a:rPr lang="en-GB" i="0" dirty="0">
                <a:solidFill>
                  <a:srgbClr val="0070C0"/>
                </a:solidFill>
              </a:rPr>
              <a:t>attitudes</a:t>
            </a:r>
            <a:r>
              <a:rPr lang="en-GB" i="0" dirty="0"/>
              <a:t>, </a:t>
            </a:r>
            <a:r>
              <a:rPr lang="en-GB" i="0" dirty="0">
                <a:solidFill>
                  <a:schemeClr val="accent6">
                    <a:lumMod val="75000"/>
                  </a:schemeClr>
                </a:solidFill>
              </a:rPr>
              <a:t>reactions</a:t>
            </a:r>
            <a:r>
              <a:rPr lang="en-GB" i="0" dirty="0"/>
              <a:t> and </a:t>
            </a:r>
            <a:r>
              <a:rPr lang="en-GB" i="0" dirty="0">
                <a:solidFill>
                  <a:srgbClr val="7030A0"/>
                </a:solidFill>
              </a:rPr>
              <a:t>actions</a:t>
            </a:r>
            <a:r>
              <a:rPr lang="en-GB" i="0" dirty="0"/>
              <a:t> genuinely reflect what we </a:t>
            </a:r>
            <a:r>
              <a:rPr lang="en-GB" i="0" u="sng" dirty="0"/>
              <a:t>believe</a:t>
            </a:r>
          </a:p>
        </p:txBody>
      </p:sp>
      <p:sp>
        <p:nvSpPr>
          <p:cNvPr id="16" name="TextBox 15">
            <a:extLst>
              <a:ext uri="{FF2B5EF4-FFF2-40B4-BE49-F238E27FC236}">
                <a16:creationId xmlns:a16="http://schemas.microsoft.com/office/drawing/2014/main" id="{4579B4DA-F3BF-4FE2-0648-101A3ABF91DA}"/>
              </a:ext>
            </a:extLst>
          </p:cNvPr>
          <p:cNvSpPr txBox="1"/>
          <p:nvPr/>
        </p:nvSpPr>
        <p:spPr>
          <a:xfrm>
            <a:off x="7200435" y="4226937"/>
            <a:ext cx="5255013" cy="1815882"/>
          </a:xfrm>
          <a:prstGeom prst="rect">
            <a:avLst/>
          </a:prstGeom>
          <a:noFill/>
        </p:spPr>
        <p:txBody>
          <a:bodyPr wrap="square">
            <a:spAutoFit/>
          </a:bodyPr>
          <a:lstStyle>
            <a:defPPr>
              <a:defRPr lang="en-US"/>
            </a:defPPr>
            <a:lvl1pPr>
              <a:defRPr sz="2800" i="0" kern="100">
                <a:effectLst/>
                <a:latin typeface="Aptos" panose="020B0004020202020204" pitchFamily="34" charset="0"/>
                <a:cs typeface="Times New Roman" panose="02020603050405020304" pitchFamily="18" charset="0"/>
              </a:defRPr>
            </a:lvl1pPr>
          </a:lstStyle>
          <a:p>
            <a:pPr algn="ctr"/>
            <a:r>
              <a:rPr lang="en-GB" dirty="0"/>
              <a:t>Say what you mean, </a:t>
            </a:r>
          </a:p>
          <a:p>
            <a:pPr algn="ctr"/>
            <a:r>
              <a:rPr lang="en-GB" dirty="0"/>
              <a:t>mean what you say, </a:t>
            </a:r>
          </a:p>
          <a:p>
            <a:pPr algn="ctr"/>
            <a:r>
              <a:rPr lang="en-GB" dirty="0"/>
              <a:t>and </a:t>
            </a:r>
          </a:p>
          <a:p>
            <a:pPr algn="ctr"/>
            <a:r>
              <a:rPr lang="en-GB" dirty="0"/>
              <a:t>do what you believe </a:t>
            </a:r>
          </a:p>
        </p:txBody>
      </p:sp>
      <p:sp>
        <p:nvSpPr>
          <p:cNvPr id="22" name="TextBox 21">
            <a:extLst>
              <a:ext uri="{FF2B5EF4-FFF2-40B4-BE49-F238E27FC236}">
                <a16:creationId xmlns:a16="http://schemas.microsoft.com/office/drawing/2014/main" id="{B5EB1734-70BC-83F6-1945-AA1D9E652380}"/>
              </a:ext>
            </a:extLst>
          </p:cNvPr>
          <p:cNvSpPr txBox="1"/>
          <p:nvPr/>
        </p:nvSpPr>
        <p:spPr>
          <a:xfrm>
            <a:off x="5090068" y="5964734"/>
            <a:ext cx="2496014" cy="523220"/>
          </a:xfrm>
          <a:prstGeom prst="rect">
            <a:avLst/>
          </a:prstGeom>
          <a:noFill/>
        </p:spPr>
        <p:txBody>
          <a:bodyPr wrap="square">
            <a:spAutoFit/>
          </a:bodyPr>
          <a:lstStyle>
            <a:defPPr>
              <a:defRPr lang="en-US"/>
            </a:defPPr>
            <a:lvl1pPr>
              <a:defRPr sz="2800" i="0" kern="100">
                <a:effectLst/>
                <a:latin typeface="Aptos" panose="020B0004020202020204" pitchFamily="34" charset="0"/>
                <a:cs typeface="Times New Roman" panose="02020603050405020304" pitchFamily="18" charset="0"/>
              </a:defRPr>
            </a:lvl1pPr>
          </a:lstStyle>
          <a:p>
            <a:r>
              <a:rPr lang="en-GB" dirty="0"/>
              <a:t>Transparency</a:t>
            </a:r>
          </a:p>
        </p:txBody>
      </p:sp>
    </p:spTree>
    <p:extLst>
      <p:ext uri="{BB962C8B-B14F-4D97-AF65-F5344CB8AC3E}">
        <p14:creationId xmlns:p14="http://schemas.microsoft.com/office/powerpoint/2010/main" val="930929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3"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3)">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6" grpId="0"/>
      <p:bldP spid="2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4D051-DBDF-9D96-D99B-D832CA17A5C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CF8396F-AFD5-3FB4-EB09-A779806778D8}"/>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chemeClr val="bg1"/>
                </a:solidFill>
              </a:rPr>
              <a:t>(3) Integrity</a:t>
            </a:r>
          </a:p>
        </p:txBody>
      </p:sp>
      <p:sp>
        <p:nvSpPr>
          <p:cNvPr id="11" name="TextBox 10">
            <a:extLst>
              <a:ext uri="{FF2B5EF4-FFF2-40B4-BE49-F238E27FC236}">
                <a16:creationId xmlns:a16="http://schemas.microsoft.com/office/drawing/2014/main" id="{5669354F-4CF2-95D5-D4FE-74385BDE5A8A}"/>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a:t>
            </a:r>
            <a:r>
              <a:rPr lang="en-GB" sz="2800" kern="100" dirty="0">
                <a:latin typeface="Aptos" panose="020B0004020202020204" pitchFamily="34" charset="0"/>
                <a:cs typeface="Times New Roman" panose="02020603050405020304" pitchFamily="18" charset="0"/>
              </a:rPr>
              <a:t>b) Simplicity of Synchronicity</a:t>
            </a:r>
            <a:endParaRPr lang="en-GB" sz="2800" dirty="0"/>
          </a:p>
        </p:txBody>
      </p:sp>
      <p:sp>
        <p:nvSpPr>
          <p:cNvPr id="3" name="TextBox 2">
            <a:extLst>
              <a:ext uri="{FF2B5EF4-FFF2-40B4-BE49-F238E27FC236}">
                <a16:creationId xmlns:a16="http://schemas.microsoft.com/office/drawing/2014/main" id="{71B638EC-44D7-95C3-A7EE-F26F3E60E5A0}"/>
              </a:ext>
            </a:extLst>
          </p:cNvPr>
          <p:cNvSpPr txBox="1"/>
          <p:nvPr/>
        </p:nvSpPr>
        <p:spPr>
          <a:xfrm>
            <a:off x="1135242" y="2653605"/>
            <a:ext cx="5145075" cy="1384995"/>
          </a:xfrm>
          <a:prstGeom prst="rect">
            <a:avLst/>
          </a:prstGeom>
          <a:noFill/>
        </p:spPr>
        <p:txBody>
          <a:bodyPr wrap="square">
            <a:spAutoFit/>
          </a:bodyPr>
          <a:lstStyle>
            <a:defPPr>
              <a:defRPr lang="en-US"/>
            </a:defPPr>
            <a:lvl1pPr>
              <a:defRPr sz="2800" kern="100">
                <a:effectLst/>
                <a:latin typeface="Aptos" panose="020B0004020202020204" pitchFamily="34" charset="0"/>
                <a:cs typeface="Times New Roman" panose="02020603050405020304" pitchFamily="18" charset="0"/>
              </a:defRPr>
            </a:lvl1pPr>
          </a:lstStyle>
          <a:p>
            <a:r>
              <a:rPr lang="en-GB" i="1" dirty="0"/>
              <a:t>“If you tell the truth, you don't have to remember anything.”</a:t>
            </a:r>
          </a:p>
          <a:p>
            <a:r>
              <a:rPr lang="en-GB" dirty="0"/>
              <a:t>- Mark Twain</a:t>
            </a:r>
          </a:p>
        </p:txBody>
      </p:sp>
      <p:pic>
        <p:nvPicPr>
          <p:cNvPr id="10242" name="Picture 2" descr="Canadian Justice: The Emperor has No Clothes – WD Fyfe">
            <a:extLst>
              <a:ext uri="{FF2B5EF4-FFF2-40B4-BE49-F238E27FC236}">
                <a16:creationId xmlns:a16="http://schemas.microsoft.com/office/drawing/2014/main" id="{86CCB4F7-3FFD-7548-5567-B894D64F25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2910" y="1989563"/>
            <a:ext cx="3333750" cy="4648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0D32B5D-7F87-7853-C0D3-47334E58A090}"/>
              </a:ext>
            </a:extLst>
          </p:cNvPr>
          <p:cNvSpPr txBox="1"/>
          <p:nvPr/>
        </p:nvSpPr>
        <p:spPr>
          <a:xfrm>
            <a:off x="4172184" y="5003230"/>
            <a:ext cx="3713819" cy="954107"/>
          </a:xfrm>
          <a:prstGeom prst="rect">
            <a:avLst/>
          </a:prstGeom>
          <a:noFill/>
        </p:spPr>
        <p:txBody>
          <a:bodyPr wrap="square">
            <a:spAutoFit/>
          </a:bodyPr>
          <a:lstStyle>
            <a:defPPr>
              <a:defRPr lang="en-US"/>
            </a:defPPr>
            <a:lvl1pPr>
              <a:defRPr sz="2800" kern="100">
                <a:effectLst/>
                <a:latin typeface="Aptos" panose="020B0004020202020204" pitchFamily="34" charset="0"/>
                <a:cs typeface="Times New Roman" panose="02020603050405020304" pitchFamily="18" charset="0"/>
              </a:defRPr>
            </a:lvl1pPr>
          </a:lstStyle>
          <a:p>
            <a:r>
              <a:rPr lang="en-GB" dirty="0"/>
              <a:t>Truth has a liberating effect (John 8:32)</a:t>
            </a:r>
          </a:p>
        </p:txBody>
      </p:sp>
      <p:pic>
        <p:nvPicPr>
          <p:cNvPr id="6" name="Integrity - Chandler_0">
            <a:hlinkClick r:id="" action="ppaction://media"/>
            <a:extLst>
              <a:ext uri="{FF2B5EF4-FFF2-40B4-BE49-F238E27FC236}">
                <a16:creationId xmlns:a16="http://schemas.microsoft.com/office/drawing/2014/main" id="{C11E8631-BD86-AF70-E61D-901EFF6B60E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64827" y="4513497"/>
            <a:ext cx="3437467" cy="1933575"/>
          </a:xfrm>
          <a:prstGeom prst="rect">
            <a:avLst/>
          </a:prstGeom>
        </p:spPr>
      </p:pic>
    </p:spTree>
    <p:extLst>
      <p:ext uri="{BB962C8B-B14F-4D97-AF65-F5344CB8AC3E}">
        <p14:creationId xmlns:p14="http://schemas.microsoft.com/office/powerpoint/2010/main" val="150118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wipe(down)">
                                      <p:cBhvr>
                                        <p:cTn id="11" dur="500"/>
                                        <p:tgtEl>
                                          <p:spTgt spid="1024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5960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24" fill="hold" display="0">
                  <p:stCondLst>
                    <p:cond delay="indefinite"/>
                  </p:stCondLst>
                </p:cTn>
                <p:tgtEl>
                  <p:spTgt spid="6"/>
                </p:tgtEl>
              </p:cMediaNode>
            </p:video>
          </p:childTnLst>
        </p:cTn>
      </p:par>
    </p:tnLst>
    <p:bldLst>
      <p:bldP spid="3" grpId="0"/>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88F9F-EB1A-DFAD-028B-BE7177930FF0}"/>
            </a:ext>
          </a:extLst>
        </p:cNvPr>
        <p:cNvGrpSpPr/>
        <p:nvPr/>
      </p:nvGrpSpPr>
      <p:grpSpPr>
        <a:xfrm>
          <a:off x="0" y="0"/>
          <a:ext cx="0" cy="0"/>
          <a:chOff x="0" y="0"/>
          <a:chExt cx="0" cy="0"/>
        </a:xfrm>
      </p:grpSpPr>
      <p:pic>
        <p:nvPicPr>
          <p:cNvPr id="8194" name="Picture 2" descr="Ahab ordered that Micaiah be put in prison and fed only on bread and water until he returned safely from the battle. Micaiah declared, ‘If you return safely, then the Lord has not spoken through me.’ Then he added, ‘Mark my words, all you people!’ – Slide 19">
            <a:extLst>
              <a:ext uri="{FF2B5EF4-FFF2-40B4-BE49-F238E27FC236}">
                <a16:creationId xmlns:a16="http://schemas.microsoft.com/office/drawing/2014/main" id="{5EAF0536-E568-6855-43E9-730BC07D3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625" y="2628199"/>
            <a:ext cx="3225180" cy="241888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here is still one prophet of the Lord known as Micaiah,’ Ahab answered, ‘but I hate him because he never prophesies anything good about me, but always bad.’ Jehoshaphat insisted Micaiah was summoned. – Slide 8">
            <a:extLst>
              <a:ext uri="{FF2B5EF4-FFF2-40B4-BE49-F238E27FC236}">
                <a16:creationId xmlns:a16="http://schemas.microsoft.com/office/drawing/2014/main" id="{6C6CA215-7624-F6DD-7578-4AA4A73BF9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59" r="54119" b="37046"/>
          <a:stretch/>
        </p:blipFill>
        <p:spPr bwMode="auto">
          <a:xfrm>
            <a:off x="4013823" y="2628199"/>
            <a:ext cx="2138557" cy="2467482"/>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There is still one prophet of the Lord known as Micaiah,’ Ahab answered, ‘but I hate him because he never prophesies anything good about me, but always bad.’ Jehoshaphat insisted Micaiah was summoned. – Slide 8">
            <a:extLst>
              <a:ext uri="{FF2B5EF4-FFF2-40B4-BE49-F238E27FC236}">
                <a16:creationId xmlns:a16="http://schemas.microsoft.com/office/drawing/2014/main" id="{6E0B7730-87C5-8A44-451E-AA805F3AA3B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7966" t="16992" r="3497" b="31843"/>
          <a:stretch/>
        </p:blipFill>
        <p:spPr bwMode="auto">
          <a:xfrm>
            <a:off x="6518398" y="2628199"/>
            <a:ext cx="2464420" cy="245402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F225F541-DE2C-6DDD-BFCF-A7E5EB6CFCCE}"/>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chemeClr val="bg1"/>
                </a:solidFill>
              </a:rPr>
              <a:t>(3) Integrity</a:t>
            </a:r>
          </a:p>
        </p:txBody>
      </p:sp>
      <p:sp>
        <p:nvSpPr>
          <p:cNvPr id="6" name="TextBox 5">
            <a:extLst>
              <a:ext uri="{FF2B5EF4-FFF2-40B4-BE49-F238E27FC236}">
                <a16:creationId xmlns:a16="http://schemas.microsoft.com/office/drawing/2014/main" id="{EA3202AF-806E-B3A3-B37D-36E070AFB19C}"/>
              </a:ext>
            </a:extLst>
          </p:cNvPr>
          <p:cNvSpPr txBox="1"/>
          <p:nvPr/>
        </p:nvSpPr>
        <p:spPr>
          <a:xfrm>
            <a:off x="4602206" y="4998429"/>
            <a:ext cx="1202318" cy="523220"/>
          </a:xfrm>
          <a:prstGeom prst="rect">
            <a:avLst/>
          </a:prstGeom>
          <a:noFill/>
        </p:spPr>
        <p:txBody>
          <a:bodyPr wrap="square">
            <a:spAutoFit/>
          </a:bodyPr>
          <a:lstStyle/>
          <a:p>
            <a:r>
              <a:rPr lang="en-GB" sz="2800" dirty="0"/>
              <a:t>Ahab</a:t>
            </a:r>
          </a:p>
        </p:txBody>
      </p:sp>
      <p:sp>
        <p:nvSpPr>
          <p:cNvPr id="8" name="TextBox 7">
            <a:extLst>
              <a:ext uri="{FF2B5EF4-FFF2-40B4-BE49-F238E27FC236}">
                <a16:creationId xmlns:a16="http://schemas.microsoft.com/office/drawing/2014/main" id="{5D91A294-A547-B4CD-247D-7BF2BD4D2DC3}"/>
              </a:ext>
            </a:extLst>
          </p:cNvPr>
          <p:cNvSpPr txBox="1"/>
          <p:nvPr/>
        </p:nvSpPr>
        <p:spPr>
          <a:xfrm>
            <a:off x="1467469" y="4995217"/>
            <a:ext cx="1607635" cy="523220"/>
          </a:xfrm>
          <a:prstGeom prst="rect">
            <a:avLst/>
          </a:prstGeom>
          <a:noFill/>
        </p:spPr>
        <p:txBody>
          <a:bodyPr wrap="square">
            <a:spAutoFit/>
          </a:bodyPr>
          <a:lstStyle/>
          <a:p>
            <a:r>
              <a:rPr lang="en-GB" sz="2800" dirty="0"/>
              <a:t>Micaiah</a:t>
            </a:r>
          </a:p>
        </p:txBody>
      </p:sp>
      <p:sp>
        <p:nvSpPr>
          <p:cNvPr id="10" name="TextBox 9">
            <a:extLst>
              <a:ext uri="{FF2B5EF4-FFF2-40B4-BE49-F238E27FC236}">
                <a16:creationId xmlns:a16="http://schemas.microsoft.com/office/drawing/2014/main" id="{4852AA00-E784-BC04-BDF3-4B51D76CEA0F}"/>
              </a:ext>
            </a:extLst>
          </p:cNvPr>
          <p:cNvSpPr txBox="1"/>
          <p:nvPr/>
        </p:nvSpPr>
        <p:spPr>
          <a:xfrm>
            <a:off x="6687525" y="4995217"/>
            <a:ext cx="2126166" cy="523220"/>
          </a:xfrm>
          <a:prstGeom prst="rect">
            <a:avLst/>
          </a:prstGeom>
          <a:noFill/>
        </p:spPr>
        <p:txBody>
          <a:bodyPr wrap="square">
            <a:spAutoFit/>
          </a:bodyPr>
          <a:lstStyle/>
          <a:p>
            <a:r>
              <a:rPr lang="en-GB" sz="2800" dirty="0"/>
              <a:t>Jehoshaphat</a:t>
            </a:r>
          </a:p>
        </p:txBody>
      </p:sp>
      <p:pic>
        <p:nvPicPr>
          <p:cNvPr id="11266" name="Picture 2" descr="‘Go,’ they answered, ‘for the Lord will give it into the king’s hand.’ Their leader, Zedekiah, who had made iron horns, declared, ‘The Lord says you will gore the Arameans until they are destroyed.’ Jehoshaphat was not convinced and asked, ‘Is there no longer a prophet of the Lord we can ask?’ – Slide 7">
            <a:extLst>
              <a:ext uri="{FF2B5EF4-FFF2-40B4-BE49-F238E27FC236}">
                <a16:creationId xmlns:a16="http://schemas.microsoft.com/office/drawing/2014/main" id="{68838385-898C-6623-B0CF-0AFC69362D5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057"/>
          <a:stretch/>
        </p:blipFill>
        <p:spPr bwMode="auto">
          <a:xfrm>
            <a:off x="9312170" y="2631411"/>
            <a:ext cx="2583038" cy="24540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4B73B38-5DA0-2560-8C29-F396F736F484}"/>
              </a:ext>
            </a:extLst>
          </p:cNvPr>
          <p:cNvSpPr txBox="1"/>
          <p:nvPr/>
        </p:nvSpPr>
        <p:spPr>
          <a:xfrm>
            <a:off x="9581973" y="4998429"/>
            <a:ext cx="2313235" cy="523220"/>
          </a:xfrm>
          <a:prstGeom prst="rect">
            <a:avLst/>
          </a:prstGeom>
          <a:noFill/>
        </p:spPr>
        <p:txBody>
          <a:bodyPr wrap="square">
            <a:spAutoFit/>
          </a:bodyPr>
          <a:lstStyle/>
          <a:p>
            <a:r>
              <a:rPr lang="en-GB" sz="2800" dirty="0"/>
              <a:t>400 Prophets</a:t>
            </a:r>
          </a:p>
        </p:txBody>
      </p:sp>
    </p:spTree>
    <p:extLst>
      <p:ext uri="{BB962C8B-B14F-4D97-AF65-F5344CB8AC3E}">
        <p14:creationId xmlns:p14="http://schemas.microsoft.com/office/powerpoint/2010/main" val="16227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196"/>
                                        </p:tgtEl>
                                        <p:attrNameLst>
                                          <p:attrName>style.visibility</p:attrName>
                                        </p:attrNameLst>
                                      </p:cBhvr>
                                      <p:to>
                                        <p:strVal val="visible"/>
                                      </p:to>
                                    </p:set>
                                    <p:anim calcmode="lin" valueType="num">
                                      <p:cBhvr additive="base">
                                        <p:cTn id="17" dur="500" fill="hold"/>
                                        <p:tgtEl>
                                          <p:spTgt spid="8196"/>
                                        </p:tgtEl>
                                        <p:attrNameLst>
                                          <p:attrName>ppt_x</p:attrName>
                                        </p:attrNameLst>
                                      </p:cBhvr>
                                      <p:tavLst>
                                        <p:tav tm="0">
                                          <p:val>
                                            <p:strVal val="#ppt_x"/>
                                          </p:val>
                                        </p:tav>
                                        <p:tav tm="100000">
                                          <p:val>
                                            <p:strVal val="#ppt_x"/>
                                          </p:val>
                                        </p:tav>
                                      </p:tavLst>
                                    </p:anim>
                                    <p:anim calcmode="lin" valueType="num">
                                      <p:cBhvr additive="base">
                                        <p:cTn id="18" dur="500" fill="hold"/>
                                        <p:tgtEl>
                                          <p:spTgt spid="819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198"/>
                                        </p:tgtEl>
                                        <p:attrNameLst>
                                          <p:attrName>style.visibility</p:attrName>
                                        </p:attrNameLst>
                                      </p:cBhvr>
                                      <p:to>
                                        <p:strVal val="visible"/>
                                      </p:to>
                                    </p:set>
                                    <p:anim calcmode="lin" valueType="num">
                                      <p:cBhvr additive="base">
                                        <p:cTn id="27" dur="500" fill="hold"/>
                                        <p:tgtEl>
                                          <p:spTgt spid="8198"/>
                                        </p:tgtEl>
                                        <p:attrNameLst>
                                          <p:attrName>ppt_x</p:attrName>
                                        </p:attrNameLst>
                                      </p:cBhvr>
                                      <p:tavLst>
                                        <p:tav tm="0">
                                          <p:val>
                                            <p:strVal val="#ppt_x"/>
                                          </p:val>
                                        </p:tav>
                                        <p:tav tm="100000">
                                          <p:val>
                                            <p:strVal val="#ppt_x"/>
                                          </p:val>
                                        </p:tav>
                                      </p:tavLst>
                                    </p:anim>
                                    <p:anim calcmode="lin" valueType="num">
                                      <p:cBhvr additive="base">
                                        <p:cTn id="28" dur="500" fill="hold"/>
                                        <p:tgtEl>
                                          <p:spTgt spid="819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266"/>
                                        </p:tgtEl>
                                        <p:attrNameLst>
                                          <p:attrName>style.visibility</p:attrName>
                                        </p:attrNameLst>
                                      </p:cBhvr>
                                      <p:to>
                                        <p:strVal val="visible"/>
                                      </p:to>
                                    </p:set>
                                    <p:anim calcmode="lin" valueType="num">
                                      <p:cBhvr additive="base">
                                        <p:cTn id="37" dur="500" fill="hold"/>
                                        <p:tgtEl>
                                          <p:spTgt spid="11266"/>
                                        </p:tgtEl>
                                        <p:attrNameLst>
                                          <p:attrName>ppt_x</p:attrName>
                                        </p:attrNameLst>
                                      </p:cBhvr>
                                      <p:tavLst>
                                        <p:tav tm="0">
                                          <p:val>
                                            <p:strVal val="#ppt_x"/>
                                          </p:val>
                                        </p:tav>
                                        <p:tav tm="100000">
                                          <p:val>
                                            <p:strVal val="#ppt_x"/>
                                          </p:val>
                                        </p:tav>
                                      </p:tavLst>
                                    </p:anim>
                                    <p:anim calcmode="lin" valueType="num">
                                      <p:cBhvr additive="base">
                                        <p:cTn id="38" dur="500" fill="hold"/>
                                        <p:tgtEl>
                                          <p:spTgt spid="1126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ppt_x"/>
                                          </p:val>
                                        </p:tav>
                                        <p:tav tm="100000">
                                          <p:val>
                                            <p:strVal val="#ppt_x"/>
                                          </p:val>
                                        </p:tav>
                                      </p:tavLst>
                                    </p:anim>
                                    <p:anim calcmode="lin" valueType="num">
                                      <p:cBhvr additive="base">
                                        <p:cTn id="4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2B249-38CC-6BB4-8B9B-15D63B1BE74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F7280E4-566F-A598-1800-CBAAF425BEC4}"/>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chemeClr val="bg1"/>
                </a:solidFill>
              </a:rPr>
              <a:t>(3) Integrity</a:t>
            </a:r>
          </a:p>
        </p:txBody>
      </p:sp>
      <p:sp>
        <p:nvSpPr>
          <p:cNvPr id="3" name="TextBox 2">
            <a:extLst>
              <a:ext uri="{FF2B5EF4-FFF2-40B4-BE49-F238E27FC236}">
                <a16:creationId xmlns:a16="http://schemas.microsoft.com/office/drawing/2014/main" id="{4FEF53BF-F1CF-5E6E-1CB5-CD67BF811567}"/>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(c</a:t>
            </a:r>
            <a:r>
              <a:rPr lang="en-GB" sz="2800" kern="100" dirty="0">
                <a:latin typeface="Aptos" panose="020B0004020202020204" pitchFamily="34" charset="0"/>
                <a:cs typeface="Times New Roman" panose="02020603050405020304" pitchFamily="18" charset="0"/>
              </a:rPr>
              <a:t>) Disguise</a:t>
            </a:r>
            <a:endParaRPr lang="en-GB" sz="2800" dirty="0"/>
          </a:p>
        </p:txBody>
      </p:sp>
      <p:pic>
        <p:nvPicPr>
          <p:cNvPr id="12292" name="Picture 4" descr="Groucho Marx Glasses">
            <a:extLst>
              <a:ext uri="{FF2B5EF4-FFF2-40B4-BE49-F238E27FC236}">
                <a16:creationId xmlns:a16="http://schemas.microsoft.com/office/drawing/2014/main" id="{B4CFA279-9CE2-3A39-0885-67925268D3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035" y="2146376"/>
            <a:ext cx="2757139" cy="393746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1E0249AD-932F-30F5-6DB7-31F44B94665D}"/>
              </a:ext>
            </a:extLst>
          </p:cNvPr>
          <p:cNvSpPr>
            <a:spLocks noGrp="1"/>
          </p:cNvSpPr>
          <p:nvPr>
            <p:ph idx="1"/>
          </p:nvPr>
        </p:nvSpPr>
        <p:spPr>
          <a:xfrm>
            <a:off x="7565174" y="2598045"/>
            <a:ext cx="4470709" cy="3351987"/>
          </a:xfrm>
        </p:spPr>
        <p:txBody>
          <a:bodyPr>
            <a:normAutofit fontScale="92500" lnSpcReduction="10000"/>
          </a:bodyPr>
          <a:lstStyle/>
          <a:p>
            <a:pPr marL="0" indent="0">
              <a:buNone/>
            </a:pPr>
            <a:r>
              <a:rPr lang="en-GB" dirty="0"/>
              <a:t>Why</a:t>
            </a:r>
          </a:p>
          <a:p>
            <a:r>
              <a:rPr lang="en-GB" dirty="0"/>
              <a:t>Protection (e.g. Ahab)</a:t>
            </a:r>
          </a:p>
          <a:p>
            <a:r>
              <a:rPr lang="en-GB" dirty="0"/>
              <a:t>Manipulate favourable terms (e.g. Gibeonites/Joshua)</a:t>
            </a:r>
          </a:p>
          <a:p>
            <a:r>
              <a:rPr lang="en-GB" dirty="0"/>
              <a:t>Cover shame (e.g. Adam &amp; Eve)</a:t>
            </a:r>
          </a:p>
          <a:p>
            <a:r>
              <a:rPr lang="en-GB" dirty="0"/>
              <a:t>Project an image (Israelite army vs Goliath)</a:t>
            </a:r>
          </a:p>
        </p:txBody>
      </p:sp>
      <p:sp>
        <p:nvSpPr>
          <p:cNvPr id="9" name="Content Placeholder 6">
            <a:extLst>
              <a:ext uri="{FF2B5EF4-FFF2-40B4-BE49-F238E27FC236}">
                <a16:creationId xmlns:a16="http://schemas.microsoft.com/office/drawing/2014/main" id="{3C167C7A-C42A-9AB8-92FA-553770B689F5}"/>
              </a:ext>
            </a:extLst>
          </p:cNvPr>
          <p:cNvSpPr txBox="1">
            <a:spLocks/>
          </p:cNvSpPr>
          <p:nvPr/>
        </p:nvSpPr>
        <p:spPr>
          <a:xfrm>
            <a:off x="756425" y="2598045"/>
            <a:ext cx="4633332" cy="39374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600" dirty="0"/>
              <a:t>How</a:t>
            </a:r>
          </a:p>
          <a:p>
            <a:r>
              <a:rPr lang="en-GB" sz="2600" dirty="0"/>
              <a:t>Lie (Exaggerate, ‘half-truths’, ‘white’ lies)</a:t>
            </a:r>
          </a:p>
          <a:p>
            <a:r>
              <a:rPr lang="en-GB" sz="2600" dirty="0"/>
              <a:t>Present yourself or case in favourable way</a:t>
            </a:r>
          </a:p>
          <a:p>
            <a:r>
              <a:rPr lang="en-GB" sz="2600" dirty="0"/>
              <a:t>Condon through silence</a:t>
            </a:r>
          </a:p>
          <a:p>
            <a:r>
              <a:rPr lang="en-GB" sz="2600" dirty="0"/>
              <a:t>Use of resources don’t match your beliefs</a:t>
            </a:r>
          </a:p>
          <a:p>
            <a:r>
              <a:rPr lang="en-GB" sz="2600" dirty="0"/>
              <a:t>Omission/Commission</a:t>
            </a:r>
          </a:p>
        </p:txBody>
      </p:sp>
    </p:spTree>
    <p:extLst>
      <p:ext uri="{BB962C8B-B14F-4D97-AF65-F5344CB8AC3E}">
        <p14:creationId xmlns:p14="http://schemas.microsoft.com/office/powerpoint/2010/main" val="182070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635FA-C074-6384-58DB-1E437F75B06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55A3BC6-EF94-43ED-9337-67D7A9E4D3E2}"/>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chemeClr val="bg1"/>
                </a:solidFill>
              </a:rPr>
              <a:t>(3) Integrity</a:t>
            </a:r>
          </a:p>
        </p:txBody>
      </p:sp>
      <p:sp>
        <p:nvSpPr>
          <p:cNvPr id="3" name="TextBox 2">
            <a:extLst>
              <a:ext uri="{FF2B5EF4-FFF2-40B4-BE49-F238E27FC236}">
                <a16:creationId xmlns:a16="http://schemas.microsoft.com/office/drawing/2014/main" id="{A5EA1CA4-335F-3A33-B62F-74EE61FF4AD2}"/>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(d</a:t>
            </a:r>
            <a:r>
              <a:rPr lang="en-GB" sz="2800" kern="100" dirty="0">
                <a:latin typeface="Aptos" panose="020B0004020202020204" pitchFamily="34" charset="0"/>
                <a:cs typeface="Times New Roman" panose="02020603050405020304" pitchFamily="18" charset="0"/>
              </a:rPr>
              <a:t>) Synchronise by knowing the Truth</a:t>
            </a:r>
            <a:endParaRPr lang="en-GB" sz="2800" dirty="0"/>
          </a:p>
        </p:txBody>
      </p:sp>
      <p:sp>
        <p:nvSpPr>
          <p:cNvPr id="11" name="TextBox 10">
            <a:extLst>
              <a:ext uri="{FF2B5EF4-FFF2-40B4-BE49-F238E27FC236}">
                <a16:creationId xmlns:a16="http://schemas.microsoft.com/office/drawing/2014/main" id="{DB3C9962-7DA9-88A0-D72C-24B3465D389C}"/>
              </a:ext>
            </a:extLst>
          </p:cNvPr>
          <p:cNvSpPr txBox="1"/>
          <p:nvPr/>
        </p:nvSpPr>
        <p:spPr>
          <a:xfrm>
            <a:off x="4029308" y="2753225"/>
            <a:ext cx="4728117" cy="1664815"/>
          </a:xfrm>
          <a:prstGeom prst="rect">
            <a:avLst/>
          </a:prstGeom>
          <a:noFill/>
        </p:spPr>
        <p:txBody>
          <a:bodyPr wrap="square">
            <a:spAutoFit/>
          </a:bodyPr>
          <a:lstStyle/>
          <a:p>
            <a:pPr marL="457200" indent="-457200">
              <a:lnSpc>
                <a:spcPct val="107000"/>
              </a:lnSpc>
              <a:spcAft>
                <a:spcPts val="800"/>
              </a:spcAft>
              <a:buFont typeface="Arial" panose="020B0604020202020204" pitchFamily="34" charset="0"/>
              <a:buChar char="•"/>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He is my provider</a:t>
            </a:r>
          </a:p>
          <a:p>
            <a:pPr marL="457200" indent="-457200">
              <a:lnSpc>
                <a:spcPct val="107000"/>
              </a:lnSpc>
              <a:spcAft>
                <a:spcPts val="800"/>
              </a:spcAft>
              <a:buFont typeface="Arial" panose="020B0604020202020204" pitchFamily="34" charset="0"/>
              <a:buChar char="•"/>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He is my protector</a:t>
            </a:r>
          </a:p>
          <a:p>
            <a:pPr marL="457200" indent="-457200">
              <a:lnSpc>
                <a:spcPct val="107000"/>
              </a:lnSpc>
              <a:spcAft>
                <a:spcPts val="800"/>
              </a:spcAft>
              <a:buFont typeface="Arial" panose="020B0604020202020204" pitchFamily="34" charset="0"/>
              <a:buChar char="•"/>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He exchanged my shame</a:t>
            </a:r>
          </a:p>
        </p:txBody>
      </p:sp>
      <p:pic>
        <p:nvPicPr>
          <p:cNvPr id="13314" name="Picture 2" descr="Whole-hearted Devotion — The Intersection">
            <a:extLst>
              <a:ext uri="{FF2B5EF4-FFF2-40B4-BE49-F238E27FC236}">
                <a16:creationId xmlns:a16="http://schemas.microsoft.com/office/drawing/2014/main" id="{6F5F1874-C74F-C1F2-E82D-EAACC86D6413}"/>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3867" b="61267" l="11400" r="40067">
                        <a14:foregroundMark x1="12200" y1="40533" x2="12200" y2="40533"/>
                        <a14:foregroundMark x1="11400" y1="38667" x2="11400" y2="38667"/>
                        <a14:foregroundMark x1="14800" y1="33933" x2="15333" y2="33933"/>
                        <a14:foregroundMark x1="20733" y1="36400" x2="20733" y2="36400"/>
                        <a14:foregroundMark x1="19667" y1="36200" x2="19667" y2="36200"/>
                        <a14:foregroundMark x1="19667" y1="36200" x2="21400" y2="36400"/>
                        <a14:foregroundMark x1="25533" y1="59867" x2="25533" y2="59867"/>
                        <a14:foregroundMark x1="26267" y1="61267" x2="26267" y2="61267"/>
                        <a14:foregroundMark x1="18533" y1="53133" x2="18533" y2="53133"/>
                      </a14:backgroundRemoval>
                    </a14:imgEffect>
                  </a14:imgLayer>
                </a14:imgProps>
              </a:ext>
              <a:ext uri="{28A0092B-C50C-407E-A947-70E740481C1C}">
                <a14:useLocalDpi xmlns:a14="http://schemas.microsoft.com/office/drawing/2010/main" val="0"/>
              </a:ext>
            </a:extLst>
          </a:blip>
          <a:srcRect l="8807" t="31761" r="56396" b="38970"/>
          <a:stretch/>
        </p:blipFill>
        <p:spPr bwMode="auto">
          <a:xfrm>
            <a:off x="8534400" y="2237678"/>
            <a:ext cx="2386362" cy="200722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Whole-hearted Devotion — The Intersection">
            <a:extLst>
              <a:ext uri="{FF2B5EF4-FFF2-40B4-BE49-F238E27FC236}">
                <a16:creationId xmlns:a16="http://schemas.microsoft.com/office/drawing/2014/main" id="{A75F6890-8B43-963E-7C12-D684455E77F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3867" b="61267" l="11400" r="40067">
                        <a14:foregroundMark x1="12200" y1="40533" x2="12200" y2="40533"/>
                        <a14:foregroundMark x1="11400" y1="38667" x2="11400" y2="38667"/>
                        <a14:foregroundMark x1="14800" y1="33933" x2="15333" y2="33933"/>
                        <a14:foregroundMark x1="20733" y1="36400" x2="20733" y2="36400"/>
                        <a14:foregroundMark x1="19667" y1="36200" x2="19667" y2="36200"/>
                        <a14:foregroundMark x1="19667" y1="36200" x2="21400" y2="36400"/>
                        <a14:foregroundMark x1="25533" y1="59867" x2="25533" y2="59867"/>
                        <a14:foregroundMark x1="26267" y1="61267" x2="26267" y2="61267"/>
                        <a14:foregroundMark x1="18533" y1="53133" x2="18533" y2="53133"/>
                      </a14:backgroundRemoval>
                    </a14:imgEffect>
                  </a14:imgLayer>
                </a14:imgProps>
              </a:ext>
              <a:ext uri="{28A0092B-C50C-407E-A947-70E740481C1C}">
                <a14:useLocalDpi xmlns:a14="http://schemas.microsoft.com/office/drawing/2010/main" val="0"/>
              </a:ext>
            </a:extLst>
          </a:blip>
          <a:srcRect l="8807" t="31761" r="73708" b="38970"/>
          <a:stretch/>
        </p:blipFill>
        <p:spPr bwMode="auto">
          <a:xfrm flipH="1">
            <a:off x="9701560" y="2247908"/>
            <a:ext cx="1124414" cy="213488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98A80E8-D0FE-7AFF-98EC-FA6DC21540A0}"/>
              </a:ext>
            </a:extLst>
          </p:cNvPr>
          <p:cNvSpPr txBox="1"/>
          <p:nvPr/>
        </p:nvSpPr>
        <p:spPr>
          <a:xfrm>
            <a:off x="1103970" y="4933587"/>
            <a:ext cx="10578791" cy="1692771"/>
          </a:xfrm>
          <a:prstGeom prst="rect">
            <a:avLst/>
          </a:prstGeom>
          <a:noFill/>
        </p:spPr>
        <p:txBody>
          <a:bodyPr wrap="square">
            <a:spAutoFit/>
          </a:bodyPr>
          <a:lstStyle>
            <a:defPPr>
              <a:defRPr lang="en-US"/>
            </a:defPPr>
            <a:lvl1pPr>
              <a:defRPr sz="2800" kern="100">
                <a:effectLst/>
                <a:latin typeface="Aptos" panose="020B0004020202020204" pitchFamily="34" charset="0"/>
                <a:cs typeface="Times New Roman" panose="02020603050405020304" pitchFamily="18" charset="0"/>
              </a:defRPr>
            </a:lvl1pPr>
          </a:lstStyle>
          <a:p>
            <a:r>
              <a:rPr lang="en-GB" sz="2600" i="1" dirty="0"/>
              <a:t>“The gospel is this: We are more sinful and flawed in ourselves than we ever dared believe, yet at the very same time we are more loved and accepted in Jesus Christ than we ever dared hope.”</a:t>
            </a:r>
          </a:p>
          <a:p>
            <a:pPr algn="ctr"/>
            <a:r>
              <a:rPr lang="en-GB" sz="2600" dirty="0"/>
              <a:t>- Tim Keller</a:t>
            </a:r>
          </a:p>
        </p:txBody>
      </p:sp>
      <p:sp>
        <p:nvSpPr>
          <p:cNvPr id="16" name="TextBox 15">
            <a:extLst>
              <a:ext uri="{FF2B5EF4-FFF2-40B4-BE49-F238E27FC236}">
                <a16:creationId xmlns:a16="http://schemas.microsoft.com/office/drawing/2014/main" id="{011D9E58-6EEF-CC30-B6F2-2D0D4E2BEDF4}"/>
              </a:ext>
            </a:extLst>
          </p:cNvPr>
          <p:cNvSpPr txBox="1"/>
          <p:nvPr/>
        </p:nvSpPr>
        <p:spPr>
          <a:xfrm>
            <a:off x="341971" y="3197002"/>
            <a:ext cx="3218984" cy="892552"/>
          </a:xfrm>
          <a:prstGeom prst="rect">
            <a:avLst/>
          </a:prstGeom>
          <a:noFill/>
        </p:spPr>
        <p:txBody>
          <a:bodyPr wrap="square">
            <a:spAutoFit/>
          </a:bodyPr>
          <a:lstStyle>
            <a:defPPr>
              <a:defRPr lang="en-US"/>
            </a:defPPr>
            <a:lvl1pPr>
              <a:defRPr sz="2600" i="1" kern="100">
                <a:effectLst/>
                <a:latin typeface="Aptos" panose="020B0004020202020204" pitchFamily="34" charset="0"/>
                <a:cs typeface="Times New Roman" panose="02020603050405020304" pitchFamily="18" charset="0"/>
              </a:defRPr>
            </a:lvl1pPr>
          </a:lstStyle>
          <a:p>
            <a:pPr algn="ctr"/>
            <a:r>
              <a:rPr lang="en-GB" dirty="0"/>
              <a:t>“I am the truth” </a:t>
            </a:r>
          </a:p>
          <a:p>
            <a:pPr algn="ctr"/>
            <a:r>
              <a:rPr lang="en-GB" dirty="0"/>
              <a:t>– </a:t>
            </a:r>
            <a:r>
              <a:rPr lang="en-GB" i="0" dirty="0"/>
              <a:t>Jesus</a:t>
            </a:r>
          </a:p>
        </p:txBody>
      </p:sp>
    </p:spTree>
    <p:extLst>
      <p:ext uri="{BB962C8B-B14F-4D97-AF65-F5344CB8AC3E}">
        <p14:creationId xmlns:p14="http://schemas.microsoft.com/office/powerpoint/2010/main" val="2812926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32"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circle(out)">
                                      <p:cBhvr>
                                        <p:cTn id="28"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EFAA1-E68D-87F8-4E80-F222870CE0F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26A8B2F-CA59-B508-D61D-B64DB669A579}"/>
              </a:ext>
            </a:extLst>
          </p:cNvPr>
          <p:cNvSpPr txBox="1">
            <a:spLocks/>
          </p:cNvSpPr>
          <p:nvPr/>
        </p:nvSpPr>
        <p:spPr>
          <a:xfrm>
            <a:off x="838200" y="443184"/>
            <a:ext cx="10515600" cy="1325563"/>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chemeClr val="bg1"/>
                </a:solidFill>
              </a:rPr>
              <a:t>(3) Integrity</a:t>
            </a:r>
          </a:p>
        </p:txBody>
      </p:sp>
      <p:sp>
        <p:nvSpPr>
          <p:cNvPr id="3" name="TextBox 2">
            <a:extLst>
              <a:ext uri="{FF2B5EF4-FFF2-40B4-BE49-F238E27FC236}">
                <a16:creationId xmlns:a16="http://schemas.microsoft.com/office/drawing/2014/main" id="{BD3F0348-7FD3-265B-883D-E5E15569799B}"/>
              </a:ext>
            </a:extLst>
          </p:cNvPr>
          <p:cNvSpPr txBox="1"/>
          <p:nvPr/>
        </p:nvSpPr>
        <p:spPr>
          <a:xfrm>
            <a:off x="838200" y="1821284"/>
            <a:ext cx="6096000" cy="523220"/>
          </a:xfrm>
          <a:prstGeom prst="rect">
            <a:avLst/>
          </a:prstGeom>
          <a:noFill/>
        </p:spPr>
        <p:txBody>
          <a:bodyPr wrap="square">
            <a:spAutoFit/>
          </a:bodyPr>
          <a:lstStyle/>
          <a:p>
            <a:r>
              <a:rPr lang="en-GB" sz="2800" kern="100" dirty="0">
                <a:effectLst/>
                <a:latin typeface="Aptos" panose="020B0004020202020204" pitchFamily="34" charset="0"/>
                <a:cs typeface="Times New Roman" panose="02020603050405020304" pitchFamily="18" charset="0"/>
              </a:rPr>
              <a:t>(</a:t>
            </a:r>
            <a:r>
              <a:rPr lang="en-GB" sz="2800" kern="100" dirty="0">
                <a:latin typeface="Aptos" panose="020B0004020202020204" pitchFamily="34" charset="0"/>
                <a:cs typeface="Times New Roman" panose="02020603050405020304" pitchFamily="18" charset="0"/>
              </a:rPr>
              <a:t>e) Power of integrity</a:t>
            </a:r>
            <a:endParaRPr lang="en-GB" sz="2800" dirty="0"/>
          </a:p>
        </p:txBody>
      </p:sp>
      <p:sp>
        <p:nvSpPr>
          <p:cNvPr id="5" name="TextBox 4">
            <a:extLst>
              <a:ext uri="{FF2B5EF4-FFF2-40B4-BE49-F238E27FC236}">
                <a16:creationId xmlns:a16="http://schemas.microsoft.com/office/drawing/2014/main" id="{C5E8977B-DDE5-E10B-4FCC-468AC63D368D}"/>
              </a:ext>
            </a:extLst>
          </p:cNvPr>
          <p:cNvSpPr txBox="1"/>
          <p:nvPr/>
        </p:nvSpPr>
        <p:spPr>
          <a:xfrm>
            <a:off x="356918" y="4911956"/>
            <a:ext cx="6296643" cy="523220"/>
          </a:xfrm>
          <a:prstGeom prst="rect">
            <a:avLst/>
          </a:prstGeom>
          <a:noFill/>
          <a:ln w="28575">
            <a:solidFill>
              <a:schemeClr val="tx1"/>
            </a:solidFill>
          </a:ln>
        </p:spPr>
        <p:txBody>
          <a:bodyPr wrap="square">
            <a:spAutoFit/>
          </a:bodyPr>
          <a:lstStyle>
            <a:defPPr>
              <a:defRPr lang="en-US"/>
            </a:defPPr>
            <a:lvl1pPr>
              <a:defRPr sz="2800" kern="100">
                <a:effectLst/>
                <a:latin typeface="Aptos" panose="020B0004020202020204" pitchFamily="34" charset="0"/>
                <a:cs typeface="Times New Roman" panose="02020603050405020304" pitchFamily="18" charset="0"/>
              </a:defRPr>
            </a:lvl1pPr>
          </a:lstStyle>
          <a:p>
            <a:r>
              <a:rPr lang="en-GB" dirty="0"/>
              <a:t>Unity with God &amp; each other (1 John 1:7)</a:t>
            </a:r>
          </a:p>
        </p:txBody>
      </p:sp>
      <p:sp>
        <p:nvSpPr>
          <p:cNvPr id="7" name="TextBox 6">
            <a:extLst>
              <a:ext uri="{FF2B5EF4-FFF2-40B4-BE49-F238E27FC236}">
                <a16:creationId xmlns:a16="http://schemas.microsoft.com/office/drawing/2014/main" id="{36D38765-A4E8-57BA-EA61-FAFF5D0211DC}"/>
              </a:ext>
            </a:extLst>
          </p:cNvPr>
          <p:cNvSpPr txBox="1"/>
          <p:nvPr/>
        </p:nvSpPr>
        <p:spPr>
          <a:xfrm>
            <a:off x="356918" y="2443920"/>
            <a:ext cx="6094708" cy="2246769"/>
          </a:xfrm>
          <a:prstGeom prst="rect">
            <a:avLst/>
          </a:prstGeom>
          <a:noFill/>
          <a:ln w="28575">
            <a:solidFill>
              <a:schemeClr val="tx1"/>
            </a:solidFill>
          </a:ln>
        </p:spPr>
        <p:txBody>
          <a:bodyPr wrap="square">
            <a:spAutoFit/>
          </a:bodyPr>
          <a:lstStyle>
            <a:defPPr>
              <a:defRPr lang="en-US"/>
            </a:defPPr>
            <a:lvl1pPr>
              <a:defRPr sz="2800" kern="100">
                <a:effectLst/>
                <a:latin typeface="Aptos" panose="020B0004020202020204" pitchFamily="34" charset="0"/>
                <a:cs typeface="Times New Roman" panose="02020603050405020304" pitchFamily="18" charset="0"/>
              </a:defRPr>
            </a:lvl1pPr>
          </a:lstStyle>
          <a:p>
            <a:r>
              <a:rPr lang="en-GB" dirty="0"/>
              <a:t>Guided by God</a:t>
            </a:r>
          </a:p>
          <a:p>
            <a:pPr algn="r"/>
            <a:r>
              <a:rPr lang="en-GB" i="1" dirty="0"/>
              <a:t>Whoever walks in integrity walks securely, but he who makes his ways crooked will be found out.</a:t>
            </a:r>
          </a:p>
          <a:p>
            <a:pPr algn="r"/>
            <a:r>
              <a:rPr lang="en-GB" dirty="0"/>
              <a:t>(Proverbs 10:9)</a:t>
            </a:r>
          </a:p>
        </p:txBody>
      </p:sp>
      <p:pic>
        <p:nvPicPr>
          <p:cNvPr id="14338" name="Picture 2" descr="American Gangster: Unrated Extended Version (2007) — Contains Moderate Peril">
            <a:extLst>
              <a:ext uri="{FF2B5EF4-FFF2-40B4-BE49-F238E27FC236}">
                <a16:creationId xmlns:a16="http://schemas.microsoft.com/office/drawing/2014/main" id="{57F7F7A9-6207-BA0C-1624-660534FD0B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3443" y="2443920"/>
            <a:ext cx="4419600" cy="24817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E3F6095-7E3B-BEC8-2F57-7CF38FC9877C}"/>
              </a:ext>
            </a:extLst>
          </p:cNvPr>
          <p:cNvSpPr txBox="1"/>
          <p:nvPr/>
        </p:nvSpPr>
        <p:spPr>
          <a:xfrm>
            <a:off x="7363443" y="1925400"/>
            <a:ext cx="4419600" cy="518520"/>
          </a:xfrm>
          <a:prstGeom prst="rect">
            <a:avLst/>
          </a:prstGeom>
          <a:noFill/>
          <a:ln w="28575">
            <a:solidFill>
              <a:schemeClr val="tx1"/>
            </a:solidFill>
          </a:ln>
        </p:spPr>
        <p:txBody>
          <a:bodyPr wrap="square">
            <a:spAutoFit/>
          </a:bodyPr>
          <a:lstStyle>
            <a:defPPr>
              <a:defRPr lang="en-US"/>
            </a:defPPr>
            <a:lvl1pPr>
              <a:defRPr sz="2800" kern="100">
                <a:effectLst/>
                <a:latin typeface="Aptos" panose="020B0004020202020204" pitchFamily="34" charset="0"/>
                <a:cs typeface="Times New Roman" panose="02020603050405020304" pitchFamily="18" charset="0"/>
              </a:defRPr>
            </a:lvl1pPr>
          </a:lstStyle>
          <a:p>
            <a:r>
              <a:rPr lang="en-GB" dirty="0"/>
              <a:t>Able to achieve purpose</a:t>
            </a:r>
          </a:p>
        </p:txBody>
      </p:sp>
      <p:sp>
        <p:nvSpPr>
          <p:cNvPr id="10" name="TextBox 9">
            <a:extLst>
              <a:ext uri="{FF2B5EF4-FFF2-40B4-BE49-F238E27FC236}">
                <a16:creationId xmlns:a16="http://schemas.microsoft.com/office/drawing/2014/main" id="{DD432050-E4C5-F11E-06AB-2EEA3C6B6268}"/>
              </a:ext>
            </a:extLst>
          </p:cNvPr>
          <p:cNvSpPr txBox="1"/>
          <p:nvPr/>
        </p:nvSpPr>
        <p:spPr>
          <a:xfrm>
            <a:off x="1038618" y="5850440"/>
            <a:ext cx="10826016" cy="954107"/>
          </a:xfrm>
          <a:prstGeom prst="rect">
            <a:avLst/>
          </a:prstGeom>
          <a:noFill/>
        </p:spPr>
        <p:txBody>
          <a:bodyPr wrap="square">
            <a:spAutoFit/>
          </a:bodyPr>
          <a:lstStyle>
            <a:defPPr>
              <a:defRPr lang="en-US"/>
            </a:defPPr>
            <a:lvl1pPr lvl="0">
              <a:defRPr sz="2800" kern="100">
                <a:effectLst/>
                <a:latin typeface="Aptos" panose="020B0004020202020204" pitchFamily="34" charset="0"/>
                <a:ea typeface="Aptos" panose="020B0004020202020204" pitchFamily="34" charset="0"/>
                <a:cs typeface="Times New Roman" panose="02020603050405020304" pitchFamily="18" charset="0"/>
              </a:defRPr>
            </a:lvl1pPr>
          </a:lstStyle>
          <a:p>
            <a:r>
              <a:rPr lang="en-GB" b="1" dirty="0"/>
              <a:t>Question 3</a:t>
            </a:r>
            <a:r>
              <a:rPr lang="en-GB" dirty="0"/>
              <a:t>: What can you do today to become a person of even 			greater integrity?</a:t>
            </a:r>
          </a:p>
        </p:txBody>
      </p:sp>
      <p:sp>
        <p:nvSpPr>
          <p:cNvPr id="6" name="TextBox 5">
            <a:extLst>
              <a:ext uri="{FF2B5EF4-FFF2-40B4-BE49-F238E27FC236}">
                <a16:creationId xmlns:a16="http://schemas.microsoft.com/office/drawing/2014/main" id="{72A50248-B2D0-501B-D88A-24CD8940333A}"/>
              </a:ext>
            </a:extLst>
          </p:cNvPr>
          <p:cNvSpPr txBox="1"/>
          <p:nvPr/>
        </p:nvSpPr>
        <p:spPr>
          <a:xfrm>
            <a:off x="7794967" y="5156837"/>
            <a:ext cx="3558833" cy="523220"/>
          </a:xfrm>
          <a:prstGeom prst="rect">
            <a:avLst/>
          </a:prstGeom>
          <a:noFill/>
          <a:ln w="28575">
            <a:solidFill>
              <a:schemeClr val="tx1"/>
            </a:solidFill>
          </a:ln>
        </p:spPr>
        <p:txBody>
          <a:bodyPr wrap="square">
            <a:spAutoFit/>
          </a:bodyPr>
          <a:lstStyle>
            <a:defPPr>
              <a:defRPr lang="en-US"/>
            </a:defPPr>
            <a:lvl1pPr>
              <a:defRPr sz="2800" kern="100">
                <a:effectLst/>
                <a:latin typeface="Aptos" panose="020B0004020202020204" pitchFamily="34" charset="0"/>
                <a:cs typeface="Times New Roman" panose="02020603050405020304" pitchFamily="18" charset="0"/>
              </a:defRPr>
            </a:lvl1pPr>
          </a:lstStyle>
          <a:p>
            <a:r>
              <a:rPr lang="en-GB" dirty="0"/>
              <a:t>At random = integrity </a:t>
            </a:r>
          </a:p>
        </p:txBody>
      </p:sp>
    </p:spTree>
    <p:extLst>
      <p:ext uri="{BB962C8B-B14F-4D97-AF65-F5344CB8AC3E}">
        <p14:creationId xmlns:p14="http://schemas.microsoft.com/office/powerpoint/2010/main" val="3305963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4338"/>
                                        </p:tgtEl>
                                        <p:attrNameLst>
                                          <p:attrName>style.visibility</p:attrName>
                                        </p:attrNameLst>
                                      </p:cBhvr>
                                      <p:to>
                                        <p:strVal val="visible"/>
                                      </p:to>
                                    </p:set>
                                    <p:anim calcmode="lin" valueType="num">
                                      <p:cBhvr additive="base">
                                        <p:cTn id="23" dur="500" fill="hold"/>
                                        <p:tgtEl>
                                          <p:spTgt spid="14338"/>
                                        </p:tgtEl>
                                        <p:attrNameLst>
                                          <p:attrName>ppt_x</p:attrName>
                                        </p:attrNameLst>
                                      </p:cBhvr>
                                      <p:tavLst>
                                        <p:tav tm="0">
                                          <p:val>
                                            <p:strVal val="1+#ppt_w/2"/>
                                          </p:val>
                                        </p:tav>
                                        <p:tav tm="100000">
                                          <p:val>
                                            <p:strVal val="#ppt_x"/>
                                          </p:val>
                                        </p:tav>
                                      </p:tavLst>
                                    </p:anim>
                                    <p:anim calcmode="lin" valueType="num">
                                      <p:cBhvr additive="base">
                                        <p:cTn id="24" dur="500" fill="hold"/>
                                        <p:tgtEl>
                                          <p:spTgt spid="14338"/>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DB52-1FF0-A0DA-471E-297AA9CAFEB2}"/>
              </a:ext>
            </a:extLst>
          </p:cNvPr>
          <p:cNvSpPr>
            <a:spLocks noGrp="1"/>
          </p:cNvSpPr>
          <p:nvPr>
            <p:ph type="title"/>
          </p:nvPr>
        </p:nvSpPr>
        <p:spPr/>
        <p:txBody>
          <a:bodyPr/>
          <a:lstStyle/>
          <a:p>
            <a:pPr algn="ctr"/>
            <a:r>
              <a:rPr lang="en-GB" dirty="0"/>
              <a:t>Response</a:t>
            </a:r>
          </a:p>
        </p:txBody>
      </p:sp>
      <p:sp>
        <p:nvSpPr>
          <p:cNvPr id="3" name="Content Placeholder 2">
            <a:extLst>
              <a:ext uri="{FF2B5EF4-FFF2-40B4-BE49-F238E27FC236}">
                <a16:creationId xmlns:a16="http://schemas.microsoft.com/office/drawing/2014/main" id="{735C2D2C-1E96-D50C-2FA5-42C62C9063F9}"/>
              </a:ext>
            </a:extLst>
          </p:cNvPr>
          <p:cNvSpPr>
            <a:spLocks noGrp="1"/>
          </p:cNvSpPr>
          <p:nvPr>
            <p:ph idx="1"/>
          </p:nvPr>
        </p:nvSpPr>
        <p:spPr/>
        <p:txBody>
          <a:bodyPr>
            <a:normAutofit/>
          </a:bodyPr>
          <a:lstStyle/>
          <a:p>
            <a:pPr marL="514350" indent="-514350">
              <a:buFont typeface="+mj-lt"/>
              <a:buAutoNum type="arabicPeriod"/>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Do you need to re-evaluation a relationship?</a:t>
            </a:r>
          </a:p>
          <a:p>
            <a:pPr marL="514350" indent="-514350">
              <a:buFont typeface="+mj-lt"/>
              <a:buAutoNum type="arabicPeriod"/>
            </a:pPr>
            <a:endParaRPr lang="en-GB" kern="100" dirty="0">
              <a:latin typeface="Roboto" panose="02000000000000000000" pitchFamily="2" charset="0"/>
              <a:ea typeface="Roboto" panose="02000000000000000000" pitchFamily="2" charset="0"/>
              <a:cs typeface="Roboto" panose="02000000000000000000" pitchFamily="2" charset="0"/>
            </a:endParaRPr>
          </a:p>
          <a:p>
            <a:pPr marL="514350" indent="-514350">
              <a:buFont typeface="+mj-lt"/>
              <a:buAutoNum type="arabicPeriod"/>
            </a:pPr>
            <a:r>
              <a:rPr lang="en-GB" dirty="0">
                <a:latin typeface="Roboto" panose="02000000000000000000" pitchFamily="2" charset="0"/>
                <a:ea typeface="Roboto" panose="02000000000000000000" pitchFamily="2" charset="0"/>
                <a:cs typeface="Roboto" panose="02000000000000000000" pitchFamily="2" charset="0"/>
              </a:rPr>
              <a:t>Do you want to take off the handbrake in listening to God?</a:t>
            </a:r>
          </a:p>
          <a:p>
            <a:pPr marL="514350" indent="-514350">
              <a:buFont typeface="+mj-lt"/>
              <a:buAutoNum type="arabicPeriod"/>
            </a:pPr>
            <a:endParaRPr lang="en-GB" kern="100" dirty="0">
              <a:latin typeface="Roboto" panose="02000000000000000000" pitchFamily="2" charset="0"/>
              <a:ea typeface="Roboto" panose="02000000000000000000" pitchFamily="2" charset="0"/>
              <a:cs typeface="Roboto" panose="02000000000000000000" pitchFamily="2" charset="0"/>
            </a:endParaRPr>
          </a:p>
          <a:p>
            <a:pPr marL="514350" indent="-514350">
              <a:buFont typeface="+mj-lt"/>
              <a:buAutoNum type="arabicPeriod"/>
            </a:pPr>
            <a:r>
              <a:rPr lang="en-GB" dirty="0">
                <a:latin typeface="Roboto" panose="02000000000000000000" pitchFamily="2" charset="0"/>
                <a:ea typeface="Roboto" panose="02000000000000000000" pitchFamily="2" charset="0"/>
                <a:cs typeface="Roboto" panose="02000000000000000000" pitchFamily="2" charset="0"/>
              </a:rPr>
              <a:t>What can you do today to become a person of even greater integrity?</a:t>
            </a:r>
            <a:endParaRPr lang="en-GB" sz="28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7508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30835</TotalTime>
  <Words>3960</Words>
  <Application>Microsoft Office PowerPoint</Application>
  <PresentationFormat>Widescreen</PresentationFormat>
  <Paragraphs>379</Paragraphs>
  <Slides>40</Slides>
  <Notes>35</Notes>
  <HiddenSlides>0</HiddenSlides>
  <MMClips>4</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40</vt:i4>
      </vt:variant>
    </vt:vector>
  </HeadingPairs>
  <TitlesOfParts>
    <vt:vector size="53" baseType="lpstr">
      <vt:lpstr>Aptos</vt:lpstr>
      <vt:lpstr>Arial</vt:lpstr>
      <vt:lpstr>Calibri</vt:lpstr>
      <vt:lpstr>Calibri Light</vt:lpstr>
      <vt:lpstr>Courier New</vt:lpstr>
      <vt:lpstr>Google Sans</vt:lpstr>
      <vt:lpstr>Quattrocento Sans</vt:lpstr>
      <vt:lpstr>Roboto</vt:lpstr>
      <vt:lpstr>Segoe UI</vt:lpstr>
      <vt:lpstr>Symbol</vt:lpstr>
      <vt:lpstr>system-ui</vt:lpstr>
      <vt:lpstr>Wingdings</vt:lpstr>
      <vt:lpstr>Office Theme</vt:lpstr>
      <vt:lpstr>PowerPoint Presentation</vt:lpstr>
      <vt:lpstr>The Kings Series:  Episode 21</vt:lpstr>
      <vt:lpstr>PowerPoint Presentation</vt:lpstr>
      <vt:lpstr>PowerPoint Presentation</vt:lpstr>
      <vt:lpstr>PowerPoint Presentation</vt:lpstr>
      <vt:lpstr>PowerPoint Presentation</vt:lpstr>
      <vt:lpstr>His Majesty’s Prison  Menu</vt:lpstr>
      <vt:lpstr>PowerPoint Presentation</vt:lpstr>
      <vt:lpstr>PowerPoint Presentation</vt:lpstr>
      <vt:lpstr>The Kings Series - Episode 21</vt:lpstr>
      <vt:lpstr>PowerPoint Presentation</vt:lpstr>
      <vt:lpstr>1 Kings 22:1-4</vt:lpstr>
      <vt:lpstr>(1) Pick your friends wisely</vt:lpstr>
      <vt:lpstr>(1) Pick your friends wisely</vt:lpstr>
      <vt:lpstr>(1) Pick your friends wisely</vt:lpstr>
      <vt:lpstr>(1) Pick your friends wisely</vt:lpstr>
      <vt:lpstr>1 Kings 22:5-9</vt:lpstr>
      <vt:lpstr>(2) Are ears all it takes to hear?</vt:lpstr>
      <vt:lpstr>(2) Are ears all it takes to hear?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Kings 22:29-38</vt:lpstr>
      <vt:lpstr>1 Kings 22:29-38</vt:lpstr>
      <vt:lpstr>PowerPoint Presentation</vt:lpstr>
      <vt:lpstr>PowerPoint Presentation</vt:lpstr>
      <vt:lpstr>PowerPoint Presentation</vt:lpstr>
      <vt:lpstr>PowerPoint Presentation</vt:lpstr>
      <vt:lpstr>PowerPoint Presentation</vt:lpstr>
      <vt:lpstr>PowerPoint Presentation</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Kings Study</dc:title>
  <dc:creator>Jamie Singleton</dc:creator>
  <cp:lastModifiedBy>Jamie Singleton</cp:lastModifiedBy>
  <cp:revision>8</cp:revision>
  <dcterms:created xsi:type="dcterms:W3CDTF">2023-06-21T11:14:23Z</dcterms:created>
  <dcterms:modified xsi:type="dcterms:W3CDTF">2024-03-09T21:31:09Z</dcterms:modified>
</cp:coreProperties>
</file>