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8" r:id="rId2"/>
    <p:sldId id="275" r:id="rId3"/>
    <p:sldId id="281" r:id="rId4"/>
    <p:sldId id="278" r:id="rId5"/>
    <p:sldId id="279" r:id="rId6"/>
  </p:sldIdLst>
  <p:sldSz cx="12192000" cy="6858000"/>
  <p:notesSz cx="6858000" cy="9144000"/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49F265-324A-431F-A22C-DB97D6099E2C}" v="116" dt="2023-08-03T10:13:38.627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294" autoAdjust="0"/>
  </p:normalViewPr>
  <p:slideViewPr>
    <p:cSldViewPr snapToGrid="0">
      <p:cViewPr varScale="1">
        <p:scale>
          <a:sx n="64" d="100"/>
          <a:sy n="64" d="100"/>
        </p:scale>
        <p:origin x="748" y="4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285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ince Williams" userId="cb72c6ac-847b-4c1d-9476-0c670ede7ae7" providerId="ADAL" clId="{BE49F265-324A-431F-A22C-DB97D6099E2C}"/>
    <pc:docChg chg="custSel addSld delSld modSld">
      <pc:chgData name="Prince Williams" userId="cb72c6ac-847b-4c1d-9476-0c670ede7ae7" providerId="ADAL" clId="{BE49F265-324A-431F-A22C-DB97D6099E2C}" dt="2023-08-03T12:42:18.832" v="3719" actId="2696"/>
      <pc:docMkLst>
        <pc:docMk/>
      </pc:docMkLst>
      <pc:sldChg chg="del">
        <pc:chgData name="Prince Williams" userId="cb72c6ac-847b-4c1d-9476-0c670ede7ae7" providerId="ADAL" clId="{BE49F265-324A-431F-A22C-DB97D6099E2C}" dt="2023-08-02T18:30:59.675" v="938" actId="2696"/>
        <pc:sldMkLst>
          <pc:docMk/>
          <pc:sldMk cId="3752628919" sldId="269"/>
        </pc:sldMkLst>
      </pc:sldChg>
      <pc:sldChg chg="delSp modSp mod">
        <pc:chgData name="Prince Williams" userId="cb72c6ac-847b-4c1d-9476-0c670ede7ae7" providerId="ADAL" clId="{BE49F265-324A-431F-A22C-DB97D6099E2C}" dt="2023-08-03T12:24:59.091" v="3166" actId="207"/>
        <pc:sldMkLst>
          <pc:docMk/>
          <pc:sldMk cId="1627619141" sldId="275"/>
        </pc:sldMkLst>
        <pc:spChg chg="mod">
          <ac:chgData name="Prince Williams" userId="cb72c6ac-847b-4c1d-9476-0c670ede7ae7" providerId="ADAL" clId="{BE49F265-324A-431F-A22C-DB97D6099E2C}" dt="2023-08-03T12:24:59.091" v="3166" actId="207"/>
          <ac:spMkLst>
            <pc:docMk/>
            <pc:sldMk cId="1627619141" sldId="275"/>
            <ac:spMk id="2" creationId="{00000000-0000-0000-0000-000000000000}"/>
          </ac:spMkLst>
        </pc:spChg>
        <pc:spChg chg="mod">
          <ac:chgData name="Prince Williams" userId="cb72c6ac-847b-4c1d-9476-0c670ede7ae7" providerId="ADAL" clId="{BE49F265-324A-431F-A22C-DB97D6099E2C}" dt="2023-08-03T12:19:41.916" v="3102" actId="27636"/>
          <ac:spMkLst>
            <pc:docMk/>
            <pc:sldMk cId="1627619141" sldId="275"/>
            <ac:spMk id="3" creationId="{00000000-0000-0000-0000-000000000000}"/>
          </ac:spMkLst>
        </pc:spChg>
        <pc:spChg chg="del mod">
          <ac:chgData name="Prince Williams" userId="cb72c6ac-847b-4c1d-9476-0c670ede7ae7" providerId="ADAL" clId="{BE49F265-324A-431F-A22C-DB97D6099E2C}" dt="2023-08-03T11:34:06.111" v="2907" actId="478"/>
          <ac:spMkLst>
            <pc:docMk/>
            <pc:sldMk cId="1627619141" sldId="275"/>
            <ac:spMk id="6" creationId="{00000000-0000-0000-0000-000000000000}"/>
          </ac:spMkLst>
        </pc:spChg>
      </pc:sldChg>
      <pc:sldChg chg="del">
        <pc:chgData name="Prince Williams" userId="cb72c6ac-847b-4c1d-9476-0c670ede7ae7" providerId="ADAL" clId="{BE49F265-324A-431F-A22C-DB97D6099E2C}" dt="2023-08-02T15:51:09.561" v="147" actId="2696"/>
        <pc:sldMkLst>
          <pc:docMk/>
          <pc:sldMk cId="2632695608" sldId="276"/>
        </pc:sldMkLst>
      </pc:sldChg>
      <pc:sldChg chg="del">
        <pc:chgData name="Prince Williams" userId="cb72c6ac-847b-4c1d-9476-0c670ede7ae7" providerId="ADAL" clId="{BE49F265-324A-431F-A22C-DB97D6099E2C}" dt="2023-08-02T16:48:45.390" v="546" actId="2696"/>
        <pc:sldMkLst>
          <pc:docMk/>
          <pc:sldMk cId="4015598340" sldId="277"/>
        </pc:sldMkLst>
      </pc:sldChg>
      <pc:sldChg chg="delSp modSp mod">
        <pc:chgData name="Prince Williams" userId="cb72c6ac-847b-4c1d-9476-0c670ede7ae7" providerId="ADAL" clId="{BE49F265-324A-431F-A22C-DB97D6099E2C}" dt="2023-08-03T11:32:57.264" v="2896" actId="20577"/>
        <pc:sldMkLst>
          <pc:docMk/>
          <pc:sldMk cId="129071968" sldId="278"/>
        </pc:sldMkLst>
        <pc:spChg chg="mod">
          <ac:chgData name="Prince Williams" userId="cb72c6ac-847b-4c1d-9476-0c670ede7ae7" providerId="ADAL" clId="{BE49F265-324A-431F-A22C-DB97D6099E2C}" dt="2023-08-02T18:55:55.186" v="2045" actId="122"/>
          <ac:spMkLst>
            <pc:docMk/>
            <pc:sldMk cId="129071968" sldId="278"/>
            <ac:spMk id="2" creationId="{00000000-0000-0000-0000-000000000000}"/>
          </ac:spMkLst>
        </pc:spChg>
        <pc:spChg chg="mod">
          <ac:chgData name="Prince Williams" userId="cb72c6ac-847b-4c1d-9476-0c670ede7ae7" providerId="ADAL" clId="{BE49F265-324A-431F-A22C-DB97D6099E2C}" dt="2023-08-03T11:32:57.264" v="2896" actId="20577"/>
          <ac:spMkLst>
            <pc:docMk/>
            <pc:sldMk cId="129071968" sldId="278"/>
            <ac:spMk id="3" creationId="{00000000-0000-0000-0000-000000000000}"/>
          </ac:spMkLst>
        </pc:spChg>
        <pc:spChg chg="mod">
          <ac:chgData name="Prince Williams" userId="cb72c6ac-847b-4c1d-9476-0c670ede7ae7" providerId="ADAL" clId="{BE49F265-324A-431F-A22C-DB97D6099E2C}" dt="2023-08-02T18:57:14.324" v="2062" actId="1076"/>
          <ac:spMkLst>
            <pc:docMk/>
            <pc:sldMk cId="129071968" sldId="278"/>
            <ac:spMk id="4" creationId="{00000000-0000-0000-0000-000000000000}"/>
          </ac:spMkLst>
        </pc:spChg>
        <pc:spChg chg="del mod">
          <ac:chgData name="Prince Williams" userId="cb72c6ac-847b-4c1d-9476-0c670ede7ae7" providerId="ADAL" clId="{BE49F265-324A-431F-A22C-DB97D6099E2C}" dt="2023-08-02T18:56:58.830" v="2060" actId="478"/>
          <ac:spMkLst>
            <pc:docMk/>
            <pc:sldMk cId="129071968" sldId="278"/>
            <ac:spMk id="7" creationId="{00000000-0000-0000-0000-000000000000}"/>
          </ac:spMkLst>
        </pc:spChg>
        <pc:graphicFrameChg chg="mod">
          <ac:chgData name="Prince Williams" userId="cb72c6ac-847b-4c1d-9476-0c670ede7ae7" providerId="ADAL" clId="{BE49F265-324A-431F-A22C-DB97D6099E2C}" dt="2023-08-03T10:13:38.627" v="2850" actId="20577"/>
          <ac:graphicFrameMkLst>
            <pc:docMk/>
            <pc:sldMk cId="129071968" sldId="278"/>
            <ac:graphicFrameMk id="8" creationId="{00000000-0000-0000-0000-000000000000}"/>
          </ac:graphicFrameMkLst>
        </pc:graphicFrameChg>
      </pc:sldChg>
      <pc:sldChg chg="delSp modSp mod">
        <pc:chgData name="Prince Williams" userId="cb72c6ac-847b-4c1d-9476-0c670ede7ae7" providerId="ADAL" clId="{BE49F265-324A-431F-A22C-DB97D6099E2C}" dt="2023-08-03T12:41:30.062" v="3717" actId="27636"/>
        <pc:sldMkLst>
          <pc:docMk/>
          <pc:sldMk cId="2788333131" sldId="279"/>
        </pc:sldMkLst>
        <pc:spChg chg="mod">
          <ac:chgData name="Prince Williams" userId="cb72c6ac-847b-4c1d-9476-0c670ede7ae7" providerId="ADAL" clId="{BE49F265-324A-431F-A22C-DB97D6099E2C}" dt="2023-08-03T11:34:36.587" v="2913" actId="20577"/>
          <ac:spMkLst>
            <pc:docMk/>
            <pc:sldMk cId="2788333131" sldId="279"/>
            <ac:spMk id="2" creationId="{00000000-0000-0000-0000-000000000000}"/>
          </ac:spMkLst>
        </pc:spChg>
        <pc:spChg chg="del mod">
          <ac:chgData name="Prince Williams" userId="cb72c6ac-847b-4c1d-9476-0c670ede7ae7" providerId="ADAL" clId="{BE49F265-324A-431F-A22C-DB97D6099E2C}" dt="2023-08-03T12:41:25.873" v="3715" actId="478"/>
          <ac:spMkLst>
            <pc:docMk/>
            <pc:sldMk cId="2788333131" sldId="279"/>
            <ac:spMk id="3" creationId="{00000000-0000-0000-0000-000000000000}"/>
          </ac:spMkLst>
        </pc:spChg>
        <pc:spChg chg="mod">
          <ac:chgData name="Prince Williams" userId="cb72c6ac-847b-4c1d-9476-0c670ede7ae7" providerId="ADAL" clId="{BE49F265-324A-431F-A22C-DB97D6099E2C}" dt="2023-08-03T12:41:30.062" v="3717" actId="27636"/>
          <ac:spMkLst>
            <pc:docMk/>
            <pc:sldMk cId="2788333131" sldId="279"/>
            <ac:spMk id="4" creationId="{00000000-0000-0000-0000-000000000000}"/>
          </ac:spMkLst>
        </pc:spChg>
        <pc:spChg chg="del mod">
          <ac:chgData name="Prince Williams" userId="cb72c6ac-847b-4c1d-9476-0c670ede7ae7" providerId="ADAL" clId="{BE49F265-324A-431F-A22C-DB97D6099E2C}" dt="2023-08-03T11:33:41.410" v="2903" actId="478"/>
          <ac:spMkLst>
            <pc:docMk/>
            <pc:sldMk cId="2788333131" sldId="279"/>
            <ac:spMk id="5" creationId="{00000000-0000-0000-0000-000000000000}"/>
          </ac:spMkLst>
        </pc:spChg>
        <pc:spChg chg="del mod">
          <ac:chgData name="Prince Williams" userId="cb72c6ac-847b-4c1d-9476-0c670ede7ae7" providerId="ADAL" clId="{BE49F265-324A-431F-A22C-DB97D6099E2C}" dt="2023-08-03T11:34:18.244" v="2909" actId="478"/>
          <ac:spMkLst>
            <pc:docMk/>
            <pc:sldMk cId="2788333131" sldId="279"/>
            <ac:spMk id="6" creationId="{00000000-0000-0000-0000-000000000000}"/>
          </ac:spMkLst>
        </pc:spChg>
        <pc:spChg chg="del mod">
          <ac:chgData name="Prince Williams" userId="cb72c6ac-847b-4c1d-9476-0c670ede7ae7" providerId="ADAL" clId="{BE49F265-324A-431F-A22C-DB97D6099E2C}" dt="2023-08-03T11:33:48.514" v="2905" actId="478"/>
          <ac:spMkLst>
            <pc:docMk/>
            <pc:sldMk cId="2788333131" sldId="279"/>
            <ac:spMk id="9" creationId="{00000000-0000-0000-0000-000000000000}"/>
          </ac:spMkLst>
        </pc:spChg>
      </pc:sldChg>
      <pc:sldChg chg="del">
        <pc:chgData name="Prince Williams" userId="cb72c6ac-847b-4c1d-9476-0c670ede7ae7" providerId="ADAL" clId="{BE49F265-324A-431F-A22C-DB97D6099E2C}" dt="2023-08-02T18:54:13.621" v="2004" actId="2696"/>
        <pc:sldMkLst>
          <pc:docMk/>
          <pc:sldMk cId="1332294091" sldId="280"/>
        </pc:sldMkLst>
      </pc:sldChg>
      <pc:sldChg chg="delSp modSp new del mod">
        <pc:chgData name="Prince Williams" userId="cb72c6ac-847b-4c1d-9476-0c670ede7ae7" providerId="ADAL" clId="{BE49F265-324A-431F-A22C-DB97D6099E2C}" dt="2023-08-03T12:42:18.832" v="3719" actId="2696"/>
        <pc:sldMkLst>
          <pc:docMk/>
          <pc:sldMk cId="2028841346" sldId="280"/>
        </pc:sldMkLst>
        <pc:spChg chg="mod">
          <ac:chgData name="Prince Williams" userId="cb72c6ac-847b-4c1d-9476-0c670ede7ae7" providerId="ADAL" clId="{BE49F265-324A-431F-A22C-DB97D6099E2C}" dt="2023-08-03T12:41:45.371" v="3718" actId="207"/>
          <ac:spMkLst>
            <pc:docMk/>
            <pc:sldMk cId="2028841346" sldId="280"/>
            <ac:spMk id="2" creationId="{7172ED4B-C103-A13B-8806-D1C5A7C1E820}"/>
          </ac:spMkLst>
        </pc:spChg>
        <pc:spChg chg="del mod">
          <ac:chgData name="Prince Williams" userId="cb72c6ac-847b-4c1d-9476-0c670ede7ae7" providerId="ADAL" clId="{BE49F265-324A-431F-A22C-DB97D6099E2C}" dt="2023-08-03T12:21:32.043" v="3131" actId="478"/>
          <ac:spMkLst>
            <pc:docMk/>
            <pc:sldMk cId="2028841346" sldId="280"/>
            <ac:spMk id="3" creationId="{450E08BB-5756-6B00-E41E-3AFEB0194CAC}"/>
          </ac:spMkLst>
        </pc:spChg>
        <pc:spChg chg="del mod">
          <ac:chgData name="Prince Williams" userId="cb72c6ac-847b-4c1d-9476-0c670ede7ae7" providerId="ADAL" clId="{BE49F265-324A-431F-A22C-DB97D6099E2C}" dt="2023-08-03T12:21:49.899" v="3138" actId="478"/>
          <ac:spMkLst>
            <pc:docMk/>
            <pc:sldMk cId="2028841346" sldId="280"/>
            <ac:spMk id="4" creationId="{A3313DB2-BFA2-C56D-40D2-88E4ABDD9AFA}"/>
          </ac:spMkLst>
        </pc:spChg>
        <pc:spChg chg="del mod">
          <ac:chgData name="Prince Williams" userId="cb72c6ac-847b-4c1d-9476-0c670ede7ae7" providerId="ADAL" clId="{BE49F265-324A-431F-A22C-DB97D6099E2C}" dt="2023-08-03T12:21:36.410" v="3133" actId="478"/>
          <ac:spMkLst>
            <pc:docMk/>
            <pc:sldMk cId="2028841346" sldId="280"/>
            <ac:spMk id="5" creationId="{5911936D-72C8-EF5F-BE6F-B571AA98235E}"/>
          </ac:spMkLst>
        </pc:spChg>
        <pc:spChg chg="del mod">
          <ac:chgData name="Prince Williams" userId="cb72c6ac-847b-4c1d-9476-0c670ede7ae7" providerId="ADAL" clId="{BE49F265-324A-431F-A22C-DB97D6099E2C}" dt="2023-08-03T12:21:40.668" v="3135" actId="478"/>
          <ac:spMkLst>
            <pc:docMk/>
            <pc:sldMk cId="2028841346" sldId="280"/>
            <ac:spMk id="6" creationId="{B007B8AD-D93A-EEBF-7792-FC92A7D34F8D}"/>
          </ac:spMkLst>
        </pc:spChg>
      </pc:sldChg>
      <pc:sldChg chg="del">
        <pc:chgData name="Prince Williams" userId="cb72c6ac-847b-4c1d-9476-0c670ede7ae7" providerId="ADAL" clId="{BE49F265-324A-431F-A22C-DB97D6099E2C}" dt="2023-08-03T11:37:27.028" v="2992" actId="2696"/>
        <pc:sldMkLst>
          <pc:docMk/>
          <pc:sldMk cId="109062006" sldId="281"/>
        </pc:sldMkLst>
      </pc:sldChg>
      <pc:sldChg chg="delSp modSp new mod">
        <pc:chgData name="Prince Williams" userId="cb72c6ac-847b-4c1d-9476-0c670ede7ae7" providerId="ADAL" clId="{BE49F265-324A-431F-A22C-DB97D6099E2C}" dt="2023-08-03T12:26:28.234" v="3167" actId="207"/>
        <pc:sldMkLst>
          <pc:docMk/>
          <pc:sldMk cId="2920510262" sldId="281"/>
        </pc:sldMkLst>
        <pc:spChg chg="del mod">
          <ac:chgData name="Prince Williams" userId="cb72c6ac-847b-4c1d-9476-0c670ede7ae7" providerId="ADAL" clId="{BE49F265-324A-431F-A22C-DB97D6099E2C}" dt="2023-08-03T12:23:44.578" v="3158" actId="478"/>
          <ac:spMkLst>
            <pc:docMk/>
            <pc:sldMk cId="2920510262" sldId="281"/>
            <ac:spMk id="2" creationId="{ACD52371-13E5-833F-4BC2-B6F619511C37}"/>
          </ac:spMkLst>
        </pc:spChg>
        <pc:spChg chg="mod">
          <ac:chgData name="Prince Williams" userId="cb72c6ac-847b-4c1d-9476-0c670ede7ae7" providerId="ADAL" clId="{BE49F265-324A-431F-A22C-DB97D6099E2C}" dt="2023-08-03T12:26:28.234" v="3167" actId="207"/>
          <ac:spMkLst>
            <pc:docMk/>
            <pc:sldMk cId="2920510262" sldId="281"/>
            <ac:spMk id="3" creationId="{A1CA535A-7BDB-807F-7DF5-03044635772D}"/>
          </ac:spMkLst>
        </pc:spChg>
      </pc:sldChg>
      <pc:sldChg chg="del">
        <pc:chgData name="Prince Williams" userId="cb72c6ac-847b-4c1d-9476-0c670ede7ae7" providerId="ADAL" clId="{BE49F265-324A-431F-A22C-DB97D6099E2C}" dt="2023-08-02T18:53:54.976" v="2002" actId="2696"/>
        <pc:sldMkLst>
          <pc:docMk/>
          <pc:sldMk cId="3971194441" sldId="282"/>
        </pc:sldMkLst>
      </pc:sldChg>
      <pc:sldChg chg="del">
        <pc:chgData name="Prince Williams" userId="cb72c6ac-847b-4c1d-9476-0c670ede7ae7" providerId="ADAL" clId="{BE49F265-324A-431F-A22C-DB97D6099E2C}" dt="2023-08-02T18:54:03.459" v="2003" actId="2696"/>
        <pc:sldMkLst>
          <pc:docMk/>
          <pc:sldMk cId="1445667631" sldId="283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633CBA-2502-434A-928C-6EC6967F259D}" type="doc">
      <dgm:prSet loTypeId="urn:microsoft.com/office/officeart/2005/8/layout/cycle2" loCatId="cycle" qsTypeId="urn:microsoft.com/office/officeart/2005/8/quickstyle/simple1" qsCatId="simple" csTypeId="urn:microsoft.com/office/officeart/2005/8/colors/accent1_1" csCatId="accent1" phldr="1"/>
      <dgm:spPr/>
      <dgm:t>
        <a:bodyPr rtlCol="0"/>
        <a:lstStyle/>
        <a:p>
          <a:pPr rtl="0"/>
          <a:endParaRPr lang="en-US"/>
        </a:p>
      </dgm:t>
    </dgm:pt>
    <dgm:pt modelId="{012EDDC6-207F-4EE3-9DEB-146599520561}">
      <dgm:prSet phldrT="[Text]"/>
      <dgm:spPr/>
      <dgm:t>
        <a:bodyPr rtlCol="0"/>
        <a:lstStyle/>
        <a:p>
          <a:pPr rtl="0"/>
          <a:r>
            <a:rPr lang="en-GB" noProof="0" dirty="0"/>
            <a:t>John 12:46 </a:t>
          </a:r>
          <a:br>
            <a:rPr lang="en-GB" noProof="0" dirty="0"/>
          </a:br>
          <a:endParaRPr lang="en-GB" noProof="0" dirty="0"/>
        </a:p>
      </dgm:t>
      <dgm:extLst>
        <a:ext uri="{E40237B7-FDA0-4F09-8148-C483321AD2D9}">
          <dgm14:cNvPr xmlns:dgm14="http://schemas.microsoft.com/office/drawing/2010/diagram" id="0" name="" title="Step 1 title"/>
        </a:ext>
      </dgm:extLst>
    </dgm:pt>
    <dgm:pt modelId="{1850CBD5-1A99-4F4F-897C-451AA66F1516}" type="parTrans" cxnId="{A9676025-22BC-4F10-8860-B270A6112553}">
      <dgm:prSet/>
      <dgm:spPr/>
      <dgm:t>
        <a:bodyPr rtlCol="0"/>
        <a:lstStyle/>
        <a:p>
          <a:pPr rtl="0"/>
          <a:endParaRPr lang="en-US"/>
        </a:p>
      </dgm:t>
    </dgm:pt>
    <dgm:pt modelId="{7985EE53-BD3D-4DB3-B5BD-6B9FFA75B9E6}" type="sibTrans" cxnId="{A9676025-22BC-4F10-8860-B270A6112553}">
      <dgm:prSet/>
      <dgm:spPr/>
      <dgm:t>
        <a:bodyPr rtlCol="0"/>
        <a:lstStyle/>
        <a:p>
          <a:pPr rtl="0"/>
          <a:endParaRPr lang="en-GB" noProof="0" dirty="0"/>
        </a:p>
      </dgm:t>
      <dgm:extLst>
        <a:ext uri="{E40237B7-FDA0-4F09-8148-C483321AD2D9}">
          <dgm14:cNvPr xmlns:dgm14="http://schemas.microsoft.com/office/drawing/2010/diagram" id="0" name="" title="Arrow between Step 1 and Step 2"/>
        </a:ext>
      </dgm:extLst>
    </dgm:pt>
    <dgm:pt modelId="{9131EDB8-27A6-42FD-A541-052EFC01D4C6}">
      <dgm:prSet phldrT="[Text]"/>
      <dgm:spPr/>
      <dgm:t>
        <a:bodyPr rtlCol="0"/>
        <a:lstStyle/>
        <a:p>
          <a:pPr rtl="0"/>
          <a:r>
            <a:rPr lang="en-GB" noProof="0" dirty="0"/>
            <a:t>Matthew 5:14-15</a:t>
          </a:r>
        </a:p>
      </dgm:t>
      <dgm:extLst>
        <a:ext uri="{E40237B7-FDA0-4F09-8148-C483321AD2D9}">
          <dgm14:cNvPr xmlns:dgm14="http://schemas.microsoft.com/office/drawing/2010/diagram" id="0" name="" title="Step 4 title"/>
        </a:ext>
      </dgm:extLst>
    </dgm:pt>
    <dgm:pt modelId="{6EC3601D-D6CE-49D7-9229-0442323129DA}" type="parTrans" cxnId="{198EE807-14A4-40FA-B030-5F9F79A9713E}">
      <dgm:prSet/>
      <dgm:spPr/>
      <dgm:t>
        <a:bodyPr rtlCol="0"/>
        <a:lstStyle/>
        <a:p>
          <a:pPr rtl="0"/>
          <a:endParaRPr lang="en-US"/>
        </a:p>
      </dgm:t>
    </dgm:pt>
    <dgm:pt modelId="{13A2EB04-B868-427A-B17F-16729BFA55DA}" type="sibTrans" cxnId="{198EE807-14A4-40FA-B030-5F9F79A9713E}">
      <dgm:prSet/>
      <dgm:spPr/>
      <dgm:t>
        <a:bodyPr rtlCol="0"/>
        <a:lstStyle/>
        <a:p>
          <a:pPr rtl="0"/>
          <a:endParaRPr lang="en-GB" noProof="0" dirty="0"/>
        </a:p>
      </dgm:t>
      <dgm:extLst>
        <a:ext uri="{E40237B7-FDA0-4F09-8148-C483321AD2D9}">
          <dgm14:cNvPr xmlns:dgm14="http://schemas.microsoft.com/office/drawing/2010/diagram" id="0" name="" title="Arrow between Step 4 and Step 5"/>
        </a:ext>
      </dgm:extLst>
    </dgm:pt>
    <dgm:pt modelId="{23116FF9-AEB9-43F5-882D-9ECB1FD5DE18}">
      <dgm:prSet phldrT="[Text]"/>
      <dgm:spPr/>
      <dgm:t>
        <a:bodyPr rtlCol="0"/>
        <a:lstStyle/>
        <a:p>
          <a:pPr rtl="0"/>
          <a:r>
            <a:rPr lang="en-GB" noProof="0" dirty="0"/>
            <a:t>John 8:12</a:t>
          </a:r>
        </a:p>
      </dgm:t>
      <dgm:extLst>
        <a:ext uri="{E40237B7-FDA0-4F09-8148-C483321AD2D9}">
          <dgm14:cNvPr xmlns:dgm14="http://schemas.microsoft.com/office/drawing/2010/diagram" id="0" name="" title="Step 5 title"/>
        </a:ext>
      </dgm:extLst>
    </dgm:pt>
    <dgm:pt modelId="{86229775-B50F-4220-B88B-07C4BA05CEAC}" type="parTrans" cxnId="{97323DE5-E2BF-422D-8188-D2445F20223B}">
      <dgm:prSet/>
      <dgm:spPr/>
      <dgm:t>
        <a:bodyPr rtlCol="0"/>
        <a:lstStyle/>
        <a:p>
          <a:pPr rtl="0"/>
          <a:endParaRPr lang="en-US"/>
        </a:p>
      </dgm:t>
    </dgm:pt>
    <dgm:pt modelId="{BEE765C7-6165-4808-9B3B-A6627557B77F}" type="sibTrans" cxnId="{97323DE5-E2BF-422D-8188-D2445F20223B}">
      <dgm:prSet/>
      <dgm:spPr/>
      <dgm:t>
        <a:bodyPr rtlCol="0"/>
        <a:lstStyle/>
        <a:p>
          <a:pPr rtl="0"/>
          <a:endParaRPr lang="en-GB" noProof="0" dirty="0"/>
        </a:p>
      </dgm:t>
      <dgm:extLst>
        <a:ext uri="{E40237B7-FDA0-4F09-8148-C483321AD2D9}">
          <dgm14:cNvPr xmlns:dgm14="http://schemas.microsoft.com/office/drawing/2010/diagram" id="0" name="" title="Arrow between Step 5 and Step 1"/>
        </a:ext>
      </dgm:extLst>
    </dgm:pt>
    <dgm:pt modelId="{DA2EE66E-1894-4E15-A659-CCDCFE4DAD65}">
      <dgm:prSet phldrT="[Text]"/>
      <dgm:spPr/>
      <dgm:t>
        <a:bodyPr rtlCol="0"/>
        <a:lstStyle/>
        <a:p>
          <a:pPr rtl="0"/>
          <a:r>
            <a:rPr lang="en-GB" noProof="0" dirty="0"/>
            <a:t>1 Peter 2:9</a:t>
          </a:r>
        </a:p>
      </dgm:t>
      <dgm:extLst>
        <a:ext uri="{E40237B7-FDA0-4F09-8148-C483321AD2D9}">
          <dgm14:cNvPr xmlns:dgm14="http://schemas.microsoft.com/office/drawing/2010/diagram" id="0" name="" title="Step 2 title"/>
        </a:ext>
      </dgm:extLst>
    </dgm:pt>
    <dgm:pt modelId="{21005F9D-878A-4CC9-A13A-8A9C577A9239}" type="parTrans" cxnId="{64DAF508-E1BA-4EDC-A97D-EE1A011CB9E0}">
      <dgm:prSet/>
      <dgm:spPr/>
      <dgm:t>
        <a:bodyPr rtlCol="0"/>
        <a:lstStyle/>
        <a:p>
          <a:pPr rtl="0"/>
          <a:endParaRPr lang="en-US"/>
        </a:p>
      </dgm:t>
    </dgm:pt>
    <dgm:pt modelId="{612BA10D-4F4F-4BF6-9059-06A94BDAF34E}" type="sibTrans" cxnId="{64DAF508-E1BA-4EDC-A97D-EE1A011CB9E0}">
      <dgm:prSet/>
      <dgm:spPr/>
      <dgm:t>
        <a:bodyPr rtlCol="0"/>
        <a:lstStyle/>
        <a:p>
          <a:pPr rtl="0"/>
          <a:endParaRPr lang="en-GB" noProof="0" dirty="0"/>
        </a:p>
      </dgm:t>
      <dgm:extLst>
        <a:ext uri="{E40237B7-FDA0-4F09-8148-C483321AD2D9}">
          <dgm14:cNvPr xmlns:dgm14="http://schemas.microsoft.com/office/drawing/2010/diagram" id="0" name="" title="Arrow between Step 2 and Step 3"/>
        </a:ext>
      </dgm:extLst>
    </dgm:pt>
    <dgm:pt modelId="{EA3ADED0-C9AD-4C17-98CE-D872DACD90E8}" type="pres">
      <dgm:prSet presAssocID="{13633CBA-2502-434A-928C-6EC6967F259D}" presName="cycle" presStyleCnt="0">
        <dgm:presLayoutVars>
          <dgm:dir/>
          <dgm:resizeHandles val="exact"/>
        </dgm:presLayoutVars>
      </dgm:prSet>
      <dgm:spPr/>
    </dgm:pt>
    <dgm:pt modelId="{558890D5-4F42-4C33-B381-CD393B37A1FF}" type="pres">
      <dgm:prSet presAssocID="{012EDDC6-207F-4EE3-9DEB-146599520561}" presName="node" presStyleLbl="node1" presStyleIdx="0" presStyleCnt="4">
        <dgm:presLayoutVars>
          <dgm:bulletEnabled val="1"/>
        </dgm:presLayoutVars>
      </dgm:prSet>
      <dgm:spPr/>
    </dgm:pt>
    <dgm:pt modelId="{973C755A-5077-47FB-BDC0-FF7A84FD3F26}" type="pres">
      <dgm:prSet presAssocID="{7985EE53-BD3D-4DB3-B5BD-6B9FFA75B9E6}" presName="sibTrans" presStyleLbl="sibTrans2D1" presStyleIdx="0" presStyleCnt="4"/>
      <dgm:spPr/>
    </dgm:pt>
    <dgm:pt modelId="{746707A3-847D-4DEF-8437-C19565999197}" type="pres">
      <dgm:prSet presAssocID="{7985EE53-BD3D-4DB3-B5BD-6B9FFA75B9E6}" presName="connectorText" presStyleLbl="sibTrans2D1" presStyleIdx="0" presStyleCnt="4"/>
      <dgm:spPr/>
    </dgm:pt>
    <dgm:pt modelId="{7C5A343C-E262-450D-959C-A644EA0CABBE}" type="pres">
      <dgm:prSet presAssocID="{DA2EE66E-1894-4E15-A659-CCDCFE4DAD65}" presName="node" presStyleLbl="node1" presStyleIdx="1" presStyleCnt="4">
        <dgm:presLayoutVars>
          <dgm:bulletEnabled val="1"/>
        </dgm:presLayoutVars>
      </dgm:prSet>
      <dgm:spPr/>
    </dgm:pt>
    <dgm:pt modelId="{719BC63E-F731-4648-BC28-EDC25FC57AA9}" type="pres">
      <dgm:prSet presAssocID="{612BA10D-4F4F-4BF6-9059-06A94BDAF34E}" presName="sibTrans" presStyleLbl="sibTrans2D1" presStyleIdx="1" presStyleCnt="4"/>
      <dgm:spPr/>
    </dgm:pt>
    <dgm:pt modelId="{018B9E75-742E-4303-A16C-8A821310EF15}" type="pres">
      <dgm:prSet presAssocID="{612BA10D-4F4F-4BF6-9059-06A94BDAF34E}" presName="connectorText" presStyleLbl="sibTrans2D1" presStyleIdx="1" presStyleCnt="4"/>
      <dgm:spPr/>
    </dgm:pt>
    <dgm:pt modelId="{28372633-A8CE-4898-AF86-305447452F30}" type="pres">
      <dgm:prSet presAssocID="{9131EDB8-27A6-42FD-A541-052EFC01D4C6}" presName="node" presStyleLbl="node1" presStyleIdx="2" presStyleCnt="4">
        <dgm:presLayoutVars>
          <dgm:bulletEnabled val="1"/>
        </dgm:presLayoutVars>
      </dgm:prSet>
      <dgm:spPr/>
    </dgm:pt>
    <dgm:pt modelId="{3BFA7701-5D17-48E5-8EAF-0CE4B894FCD8}" type="pres">
      <dgm:prSet presAssocID="{13A2EB04-B868-427A-B17F-16729BFA55DA}" presName="sibTrans" presStyleLbl="sibTrans2D1" presStyleIdx="2" presStyleCnt="4"/>
      <dgm:spPr/>
    </dgm:pt>
    <dgm:pt modelId="{2F68EEE9-28D4-49EC-A4B1-C191492E34F2}" type="pres">
      <dgm:prSet presAssocID="{13A2EB04-B868-427A-B17F-16729BFA55DA}" presName="connectorText" presStyleLbl="sibTrans2D1" presStyleIdx="2" presStyleCnt="4"/>
      <dgm:spPr/>
    </dgm:pt>
    <dgm:pt modelId="{4DD53E4A-81C3-4CAD-B31F-4C20BA5CFCD7}" type="pres">
      <dgm:prSet presAssocID="{23116FF9-AEB9-43F5-882D-9ECB1FD5DE18}" presName="node" presStyleLbl="node1" presStyleIdx="3" presStyleCnt="4" custRadScaleRad="100008" custRadScaleInc="-22">
        <dgm:presLayoutVars>
          <dgm:bulletEnabled val="1"/>
        </dgm:presLayoutVars>
      </dgm:prSet>
      <dgm:spPr/>
    </dgm:pt>
    <dgm:pt modelId="{670EC530-2BF9-418C-9EBE-CFD33FE15D7D}" type="pres">
      <dgm:prSet presAssocID="{BEE765C7-6165-4808-9B3B-A6627557B77F}" presName="sibTrans" presStyleLbl="sibTrans2D1" presStyleIdx="3" presStyleCnt="4"/>
      <dgm:spPr/>
    </dgm:pt>
    <dgm:pt modelId="{75E8BE9C-270B-4810-939F-EB750969C50A}" type="pres">
      <dgm:prSet presAssocID="{BEE765C7-6165-4808-9B3B-A6627557B77F}" presName="connectorText" presStyleLbl="sibTrans2D1" presStyleIdx="3" presStyleCnt="4"/>
      <dgm:spPr/>
    </dgm:pt>
  </dgm:ptLst>
  <dgm:cxnLst>
    <dgm:cxn modelId="{198EE807-14A4-40FA-B030-5F9F79A9713E}" srcId="{13633CBA-2502-434A-928C-6EC6967F259D}" destId="{9131EDB8-27A6-42FD-A541-052EFC01D4C6}" srcOrd="2" destOrd="0" parTransId="{6EC3601D-D6CE-49D7-9229-0442323129DA}" sibTransId="{13A2EB04-B868-427A-B17F-16729BFA55DA}"/>
    <dgm:cxn modelId="{64DAF508-E1BA-4EDC-A97D-EE1A011CB9E0}" srcId="{13633CBA-2502-434A-928C-6EC6967F259D}" destId="{DA2EE66E-1894-4E15-A659-CCDCFE4DAD65}" srcOrd="1" destOrd="0" parTransId="{21005F9D-878A-4CC9-A13A-8A9C577A9239}" sibTransId="{612BA10D-4F4F-4BF6-9059-06A94BDAF34E}"/>
    <dgm:cxn modelId="{08C26720-4CBB-4226-9FAA-5FA72C464F41}" type="presOf" srcId="{612BA10D-4F4F-4BF6-9059-06A94BDAF34E}" destId="{018B9E75-742E-4303-A16C-8A821310EF15}" srcOrd="1" destOrd="0" presId="urn:microsoft.com/office/officeart/2005/8/layout/cycle2"/>
    <dgm:cxn modelId="{A9676025-22BC-4F10-8860-B270A6112553}" srcId="{13633CBA-2502-434A-928C-6EC6967F259D}" destId="{012EDDC6-207F-4EE3-9DEB-146599520561}" srcOrd="0" destOrd="0" parTransId="{1850CBD5-1A99-4F4F-897C-451AA66F1516}" sibTransId="{7985EE53-BD3D-4DB3-B5BD-6B9FFA75B9E6}"/>
    <dgm:cxn modelId="{54F8772A-7F81-4F90-B03D-21A18269F8D4}" type="presOf" srcId="{DA2EE66E-1894-4E15-A659-CCDCFE4DAD65}" destId="{7C5A343C-E262-450D-959C-A644EA0CABBE}" srcOrd="0" destOrd="0" presId="urn:microsoft.com/office/officeart/2005/8/layout/cycle2"/>
    <dgm:cxn modelId="{6BAAF43C-7E5B-435B-A7D7-29098A98B81E}" type="presOf" srcId="{7985EE53-BD3D-4DB3-B5BD-6B9FFA75B9E6}" destId="{973C755A-5077-47FB-BDC0-FF7A84FD3F26}" srcOrd="0" destOrd="0" presId="urn:microsoft.com/office/officeart/2005/8/layout/cycle2"/>
    <dgm:cxn modelId="{2E4A0F44-C22C-4A79-B441-BE1F243004F3}" type="presOf" srcId="{612BA10D-4F4F-4BF6-9059-06A94BDAF34E}" destId="{719BC63E-F731-4648-BC28-EDC25FC57AA9}" srcOrd="0" destOrd="0" presId="urn:microsoft.com/office/officeart/2005/8/layout/cycle2"/>
    <dgm:cxn modelId="{22D86A64-D851-411D-98DD-66DB08D887DE}" type="presOf" srcId="{012EDDC6-207F-4EE3-9DEB-146599520561}" destId="{558890D5-4F42-4C33-B381-CD393B37A1FF}" srcOrd="0" destOrd="0" presId="urn:microsoft.com/office/officeart/2005/8/layout/cycle2"/>
    <dgm:cxn modelId="{70A15E49-F97C-4E32-8474-DA58034FE49C}" type="presOf" srcId="{7985EE53-BD3D-4DB3-B5BD-6B9FFA75B9E6}" destId="{746707A3-847D-4DEF-8437-C19565999197}" srcOrd="1" destOrd="0" presId="urn:microsoft.com/office/officeart/2005/8/layout/cycle2"/>
    <dgm:cxn modelId="{66822E6F-E441-4678-A445-668144701D63}" type="presOf" srcId="{13A2EB04-B868-427A-B17F-16729BFA55DA}" destId="{2F68EEE9-28D4-49EC-A4B1-C191492E34F2}" srcOrd="1" destOrd="0" presId="urn:microsoft.com/office/officeart/2005/8/layout/cycle2"/>
    <dgm:cxn modelId="{3EDF7B8C-7598-4E0B-B3E9-3F82986F4CD4}" type="presOf" srcId="{9131EDB8-27A6-42FD-A541-052EFC01D4C6}" destId="{28372633-A8CE-4898-AF86-305447452F30}" srcOrd="0" destOrd="0" presId="urn:microsoft.com/office/officeart/2005/8/layout/cycle2"/>
    <dgm:cxn modelId="{70E930A6-C827-4F72-B6F2-9BC8DC8AB8CD}" type="presOf" srcId="{23116FF9-AEB9-43F5-882D-9ECB1FD5DE18}" destId="{4DD53E4A-81C3-4CAD-B31F-4C20BA5CFCD7}" srcOrd="0" destOrd="0" presId="urn:microsoft.com/office/officeart/2005/8/layout/cycle2"/>
    <dgm:cxn modelId="{E6D814D4-FE86-41BE-AC34-7861C8901BCD}" type="presOf" srcId="{13633CBA-2502-434A-928C-6EC6967F259D}" destId="{EA3ADED0-C9AD-4C17-98CE-D872DACD90E8}" srcOrd="0" destOrd="0" presId="urn:microsoft.com/office/officeart/2005/8/layout/cycle2"/>
    <dgm:cxn modelId="{178C50D8-77D8-41C7-84A7-20D85C0A1825}" type="presOf" srcId="{BEE765C7-6165-4808-9B3B-A6627557B77F}" destId="{670EC530-2BF9-418C-9EBE-CFD33FE15D7D}" srcOrd="0" destOrd="0" presId="urn:microsoft.com/office/officeart/2005/8/layout/cycle2"/>
    <dgm:cxn modelId="{6A3565DD-D04C-4E82-B5A0-4809B84DBC70}" type="presOf" srcId="{13A2EB04-B868-427A-B17F-16729BFA55DA}" destId="{3BFA7701-5D17-48E5-8EAF-0CE4B894FCD8}" srcOrd="0" destOrd="0" presId="urn:microsoft.com/office/officeart/2005/8/layout/cycle2"/>
    <dgm:cxn modelId="{142518E3-74EC-49D4-B3EA-D407F6E4F483}" type="presOf" srcId="{BEE765C7-6165-4808-9B3B-A6627557B77F}" destId="{75E8BE9C-270B-4810-939F-EB750969C50A}" srcOrd="1" destOrd="0" presId="urn:microsoft.com/office/officeart/2005/8/layout/cycle2"/>
    <dgm:cxn modelId="{97323DE5-E2BF-422D-8188-D2445F20223B}" srcId="{13633CBA-2502-434A-928C-6EC6967F259D}" destId="{23116FF9-AEB9-43F5-882D-9ECB1FD5DE18}" srcOrd="3" destOrd="0" parTransId="{86229775-B50F-4220-B88B-07C4BA05CEAC}" sibTransId="{BEE765C7-6165-4808-9B3B-A6627557B77F}"/>
    <dgm:cxn modelId="{DFA86892-7D69-4BFB-B34F-2C8C07271E8B}" type="presParOf" srcId="{EA3ADED0-C9AD-4C17-98CE-D872DACD90E8}" destId="{558890D5-4F42-4C33-B381-CD393B37A1FF}" srcOrd="0" destOrd="0" presId="urn:microsoft.com/office/officeart/2005/8/layout/cycle2"/>
    <dgm:cxn modelId="{7F9B98CF-1D17-4778-A91B-7B74EBAA0FA8}" type="presParOf" srcId="{EA3ADED0-C9AD-4C17-98CE-D872DACD90E8}" destId="{973C755A-5077-47FB-BDC0-FF7A84FD3F26}" srcOrd="1" destOrd="0" presId="urn:microsoft.com/office/officeart/2005/8/layout/cycle2"/>
    <dgm:cxn modelId="{58B0DBF7-4E3D-49F6-8D26-ACACE46843EA}" type="presParOf" srcId="{973C755A-5077-47FB-BDC0-FF7A84FD3F26}" destId="{746707A3-847D-4DEF-8437-C19565999197}" srcOrd="0" destOrd="0" presId="urn:microsoft.com/office/officeart/2005/8/layout/cycle2"/>
    <dgm:cxn modelId="{381EE5FA-8238-4893-AAE3-669FE20776B0}" type="presParOf" srcId="{EA3ADED0-C9AD-4C17-98CE-D872DACD90E8}" destId="{7C5A343C-E262-450D-959C-A644EA0CABBE}" srcOrd="2" destOrd="0" presId="urn:microsoft.com/office/officeart/2005/8/layout/cycle2"/>
    <dgm:cxn modelId="{516E789B-A1EF-4A99-AEAC-BA725AC33E92}" type="presParOf" srcId="{EA3ADED0-C9AD-4C17-98CE-D872DACD90E8}" destId="{719BC63E-F731-4648-BC28-EDC25FC57AA9}" srcOrd="3" destOrd="0" presId="urn:microsoft.com/office/officeart/2005/8/layout/cycle2"/>
    <dgm:cxn modelId="{13FBEBCD-DC9D-4FEF-AE29-4C9E0849BF3F}" type="presParOf" srcId="{719BC63E-F731-4648-BC28-EDC25FC57AA9}" destId="{018B9E75-742E-4303-A16C-8A821310EF15}" srcOrd="0" destOrd="0" presId="urn:microsoft.com/office/officeart/2005/8/layout/cycle2"/>
    <dgm:cxn modelId="{10A74CE4-5A25-4509-ADD3-06BB9CEF21C7}" type="presParOf" srcId="{EA3ADED0-C9AD-4C17-98CE-D872DACD90E8}" destId="{28372633-A8CE-4898-AF86-305447452F30}" srcOrd="4" destOrd="0" presId="urn:microsoft.com/office/officeart/2005/8/layout/cycle2"/>
    <dgm:cxn modelId="{1B430A39-072A-40C5-B4BD-47B08DF907B6}" type="presParOf" srcId="{EA3ADED0-C9AD-4C17-98CE-D872DACD90E8}" destId="{3BFA7701-5D17-48E5-8EAF-0CE4B894FCD8}" srcOrd="5" destOrd="0" presId="urn:microsoft.com/office/officeart/2005/8/layout/cycle2"/>
    <dgm:cxn modelId="{46827EAB-B72B-42D7-AFD7-E30968E9F4C3}" type="presParOf" srcId="{3BFA7701-5D17-48E5-8EAF-0CE4B894FCD8}" destId="{2F68EEE9-28D4-49EC-A4B1-C191492E34F2}" srcOrd="0" destOrd="0" presId="urn:microsoft.com/office/officeart/2005/8/layout/cycle2"/>
    <dgm:cxn modelId="{9F3F7806-C569-417D-8EC1-52CA3866F5CB}" type="presParOf" srcId="{EA3ADED0-C9AD-4C17-98CE-D872DACD90E8}" destId="{4DD53E4A-81C3-4CAD-B31F-4C20BA5CFCD7}" srcOrd="6" destOrd="0" presId="urn:microsoft.com/office/officeart/2005/8/layout/cycle2"/>
    <dgm:cxn modelId="{30A9895D-4071-42A8-815E-0C83C1883982}" type="presParOf" srcId="{EA3ADED0-C9AD-4C17-98CE-D872DACD90E8}" destId="{670EC530-2BF9-418C-9EBE-CFD33FE15D7D}" srcOrd="7" destOrd="0" presId="urn:microsoft.com/office/officeart/2005/8/layout/cycle2"/>
    <dgm:cxn modelId="{687D3A8C-60B6-45BD-AF82-A0D5A13C4B1D}" type="presParOf" srcId="{670EC530-2BF9-418C-9EBE-CFD33FE15D7D}" destId="{75E8BE9C-270B-4810-939F-EB750969C50A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8890D5-4F42-4C33-B381-CD393B37A1FF}">
      <dsp:nvSpPr>
        <dsp:cNvPr id="0" name=""/>
        <dsp:cNvSpPr/>
      </dsp:nvSpPr>
      <dsp:spPr>
        <a:xfrm>
          <a:off x="1566713" y="5685"/>
          <a:ext cx="1476672" cy="147667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rtlCol="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noProof="0" dirty="0"/>
            <a:t>John 12:46 </a:t>
          </a:r>
          <a:br>
            <a:rPr lang="en-GB" sz="2000" kern="1200" noProof="0" dirty="0"/>
          </a:br>
          <a:endParaRPr lang="en-GB" sz="2000" kern="1200" noProof="0" dirty="0"/>
        </a:p>
      </dsp:txBody>
      <dsp:txXfrm>
        <a:off x="1782967" y="221939"/>
        <a:ext cx="1044164" cy="1044164"/>
      </dsp:txXfrm>
    </dsp:sp>
    <dsp:sp modelId="{973C755A-5077-47FB-BDC0-FF7A84FD3F26}">
      <dsp:nvSpPr>
        <dsp:cNvPr id="0" name=""/>
        <dsp:cNvSpPr/>
      </dsp:nvSpPr>
      <dsp:spPr>
        <a:xfrm rot="2700000">
          <a:off x="2884720" y="1270289"/>
          <a:ext cx="391570" cy="4983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 noProof="0" dirty="0"/>
        </a:p>
      </dsp:txBody>
      <dsp:txXfrm>
        <a:off x="2901923" y="1328432"/>
        <a:ext cx="274099" cy="299027"/>
      </dsp:txXfrm>
    </dsp:sp>
    <dsp:sp modelId="{7C5A343C-E262-450D-959C-A644EA0CABBE}">
      <dsp:nvSpPr>
        <dsp:cNvPr id="0" name=""/>
        <dsp:cNvSpPr/>
      </dsp:nvSpPr>
      <dsp:spPr>
        <a:xfrm>
          <a:off x="3133298" y="1572270"/>
          <a:ext cx="1476672" cy="147667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rtlCol="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noProof="0" dirty="0"/>
            <a:t>1 Peter 2:9</a:t>
          </a:r>
        </a:p>
      </dsp:txBody>
      <dsp:txXfrm>
        <a:off x="3349552" y="1788524"/>
        <a:ext cx="1044164" cy="1044164"/>
      </dsp:txXfrm>
    </dsp:sp>
    <dsp:sp modelId="{719BC63E-F731-4648-BC28-EDC25FC57AA9}">
      <dsp:nvSpPr>
        <dsp:cNvPr id="0" name=""/>
        <dsp:cNvSpPr/>
      </dsp:nvSpPr>
      <dsp:spPr>
        <a:xfrm rot="8100000">
          <a:off x="2900393" y="2836874"/>
          <a:ext cx="391570" cy="4983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 noProof="0" dirty="0"/>
        </a:p>
      </dsp:txBody>
      <dsp:txXfrm rot="10800000">
        <a:off x="3000661" y="2895017"/>
        <a:ext cx="274099" cy="299027"/>
      </dsp:txXfrm>
    </dsp:sp>
    <dsp:sp modelId="{28372633-A8CE-4898-AF86-305447452F30}">
      <dsp:nvSpPr>
        <dsp:cNvPr id="0" name=""/>
        <dsp:cNvSpPr/>
      </dsp:nvSpPr>
      <dsp:spPr>
        <a:xfrm>
          <a:off x="1566713" y="3138855"/>
          <a:ext cx="1476672" cy="147667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rtlCol="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noProof="0" dirty="0"/>
            <a:t>Matthew 5:14-15</a:t>
          </a:r>
        </a:p>
      </dsp:txBody>
      <dsp:txXfrm>
        <a:off x="1782967" y="3355109"/>
        <a:ext cx="1044164" cy="1044164"/>
      </dsp:txXfrm>
    </dsp:sp>
    <dsp:sp modelId="{3BFA7701-5D17-48E5-8EAF-0CE4B894FCD8}">
      <dsp:nvSpPr>
        <dsp:cNvPr id="0" name=""/>
        <dsp:cNvSpPr/>
      </dsp:nvSpPr>
      <dsp:spPr>
        <a:xfrm rot="13499565">
          <a:off x="1333772" y="2852680"/>
          <a:ext cx="391516" cy="4983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 noProof="0" dirty="0"/>
        </a:p>
      </dsp:txBody>
      <dsp:txXfrm rot="10800000">
        <a:off x="1434031" y="2993876"/>
        <a:ext cx="274061" cy="299027"/>
      </dsp:txXfrm>
    </dsp:sp>
    <dsp:sp modelId="{4DD53E4A-81C3-4CAD-B31F-4C20BA5CFCD7}">
      <dsp:nvSpPr>
        <dsp:cNvPr id="0" name=""/>
        <dsp:cNvSpPr/>
      </dsp:nvSpPr>
      <dsp:spPr>
        <a:xfrm>
          <a:off x="3" y="1572540"/>
          <a:ext cx="1476672" cy="147667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rtlCol="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noProof="0" dirty="0"/>
            <a:t>John 8:12</a:t>
          </a:r>
        </a:p>
      </dsp:txBody>
      <dsp:txXfrm>
        <a:off x="216257" y="1788794"/>
        <a:ext cx="1044164" cy="1044164"/>
      </dsp:txXfrm>
    </dsp:sp>
    <dsp:sp modelId="{670EC530-2BF9-418C-9EBE-CFD33FE15D7D}">
      <dsp:nvSpPr>
        <dsp:cNvPr id="0" name=""/>
        <dsp:cNvSpPr/>
      </dsp:nvSpPr>
      <dsp:spPr>
        <a:xfrm rot="18899840">
          <a:off x="1317996" y="1286100"/>
          <a:ext cx="391719" cy="4983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 noProof="0" dirty="0"/>
        </a:p>
      </dsp:txBody>
      <dsp:txXfrm>
        <a:off x="1335208" y="1427325"/>
        <a:ext cx="274203" cy="2990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014C29F-AFDA-4E24-8481-F4C208B15C83}" type="datetime1">
              <a:rPr lang="en-GB" smtClean="0"/>
              <a:t>03/08/2023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828588A-5C4E-401A-AECC-B6F63A9DE96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997978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1F56AB4-FCE2-4581-AAF7-961FA83B5CA8}" type="datetime1">
              <a:rPr lang="en-GB" noProof="0" smtClean="0"/>
              <a:t>03/08/2023</a:t>
            </a:fld>
            <a:endParaRPr lang="en-GB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 dirty="0"/>
              <a:t>Click to edit Master text styles</a:t>
            </a:r>
          </a:p>
          <a:p>
            <a:pPr lvl="1" rtl="0"/>
            <a:r>
              <a:rPr lang="en-GB" noProof="0" dirty="0"/>
              <a:t>Second level</a:t>
            </a:r>
          </a:p>
          <a:p>
            <a:pPr lvl="2" rtl="0"/>
            <a:r>
              <a:rPr lang="en-GB" noProof="0" dirty="0"/>
              <a:t>Third level</a:t>
            </a:r>
          </a:p>
          <a:p>
            <a:pPr lvl="3" rtl="0"/>
            <a:r>
              <a:rPr lang="en-GB" noProof="0" dirty="0"/>
              <a:t>Fourth level</a:t>
            </a:r>
          </a:p>
          <a:p>
            <a:pPr lvl="4" rtl="0"/>
            <a:r>
              <a:rPr lang="en-GB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7542409-6A04-4DC6-AC3A-D3758287A8F2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54115059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7542409-6A04-4DC6-AC3A-D3758287A8F2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082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7542409-6A04-4DC6-AC3A-D3758287A8F2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527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7542409-6A04-4DC6-AC3A-D3758287A8F2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39642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7542409-6A04-4DC6-AC3A-D3758287A8F2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42671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600200" y="0"/>
            <a:ext cx="5029200" cy="5943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777" y="3019706"/>
            <a:ext cx="4846320" cy="238760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48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777" y="5381894"/>
            <a:ext cx="4846320" cy="448056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 noProof="0"/>
              <a:t>Click to edit Master subtitle style</a:t>
            </a:r>
            <a:endParaRPr lang="en-GB" noProof="0" dirty="0"/>
          </a:p>
        </p:txBody>
      </p:sp>
      <p:pic>
        <p:nvPicPr>
          <p:cNvPr id="8" name="Picture 7" descr="Puffy white clouds in deep blue sky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57400"/>
            <a:ext cx="1490472" cy="3886200"/>
          </a:xfrm>
          <a:prstGeom prst="rect">
            <a:avLst/>
          </a:prstGeom>
        </p:spPr>
      </p:pic>
      <p:pic>
        <p:nvPicPr>
          <p:cNvPr id="10" name="Picture 9" descr="Close-up of plant shoot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128" y="2057400"/>
            <a:ext cx="2060767" cy="3886200"/>
          </a:xfrm>
          <a:prstGeom prst="rect">
            <a:avLst/>
          </a:prstGeom>
        </p:spPr>
      </p:pic>
      <p:pic>
        <p:nvPicPr>
          <p:cNvPr id="11" name="Picture 10" descr="Waves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623" y="2057400"/>
            <a:ext cx="3282696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731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n-GB" noProof="0" smtClean="0"/>
              <a:t>‹#›</a:t>
            </a:fld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3105E48-07E2-4CE6-B8D5-8627CDB90026}" type="datetime1">
              <a:rPr lang="en-GB" noProof="0" smtClean="0"/>
              <a:t>03/08/2023</a:t>
            </a:fld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340511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00199" y="2059146"/>
            <a:ext cx="7199696" cy="3886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777" y="2263913"/>
            <a:ext cx="6949440" cy="3143393"/>
          </a:xfrm>
        </p:spPr>
        <p:txBody>
          <a:bodyPr rtlCol="0"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777" y="5381893"/>
            <a:ext cx="6949440" cy="449523"/>
          </a:xfrm>
        </p:spPr>
        <p:txBody>
          <a:bodyPr rtlCol="0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pic>
        <p:nvPicPr>
          <p:cNvPr id="11" name="Picture 10" descr="Close-up of green plants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59146"/>
            <a:ext cx="1490472" cy="3886200"/>
          </a:xfrm>
          <a:prstGeom prst="rect">
            <a:avLst/>
          </a:prstGeom>
        </p:spPr>
      </p:pic>
      <p:pic>
        <p:nvPicPr>
          <p:cNvPr id="9" name="Picture 8" descr="Waves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623" y="2059146"/>
            <a:ext cx="3282696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89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768">
          <p15:clr>
            <a:srgbClr val="FDE53C"/>
          </p15:clr>
        </p15:guide>
        <p15:guide id="2" orient="horz" pos="1296">
          <p15:clr>
            <a:srgbClr val="FDE53C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09700" y="1556281"/>
            <a:ext cx="4610099" cy="4620682"/>
          </a:xfrm>
        </p:spPr>
        <p:txBody>
          <a:bodyPr rtlCol="0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56281"/>
            <a:ext cx="4609775" cy="4620682"/>
          </a:xfrm>
        </p:spPr>
        <p:txBody>
          <a:bodyPr rtlCol="0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n-GB" noProof="0" smtClean="0"/>
              <a:t>‹#›</a:t>
            </a:fld>
            <a:endParaRPr lang="en-GB" noProof="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75AABAA-4BDF-4446-BCC1-2C0FCB567D0E}" type="datetime1">
              <a:rPr lang="en-GB" noProof="0" smtClean="0"/>
              <a:t>03/08/2023</a:t>
            </a:fld>
            <a:endParaRPr lang="en-GB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2781687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9699" y="1554480"/>
            <a:ext cx="4608576" cy="823912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09699" y="2434147"/>
            <a:ext cx="4608576" cy="3811271"/>
          </a:xfrm>
        </p:spPr>
        <p:txBody>
          <a:bodyPr rtlCol="0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554480"/>
            <a:ext cx="4610100" cy="823912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434147"/>
            <a:ext cx="4610100" cy="3811271"/>
          </a:xfrm>
        </p:spPr>
        <p:txBody>
          <a:bodyPr rtlCol="0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n-GB" noProof="0" smtClean="0"/>
              <a:t>‹#›</a:t>
            </a:fld>
            <a:endParaRPr lang="en-GB" noProof="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6B97CB5-E943-4F59-93C9-42AFB9A66A88}" type="datetime1">
              <a:rPr lang="en-GB" noProof="0" smtClean="0"/>
              <a:t>03/08/2023</a:t>
            </a:fld>
            <a:endParaRPr lang="en-GB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282718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n-GB" noProof="0" smtClean="0"/>
              <a:t>‹#›</a:t>
            </a:fld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418FFD0-417C-445A-9803-59966EEFB174}" type="datetime1">
              <a:rPr lang="en-GB" noProof="0" smtClean="0"/>
              <a:t>03/08/2023</a:t>
            </a:fld>
            <a:endParaRPr lang="en-GB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246587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n-GB" noProof="0" smtClean="0"/>
              <a:t>‹#›</a:t>
            </a:fld>
            <a:endParaRPr lang="en-GB" noProof="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24846F8-56D6-49F8-86D3-1438CCC8496A}" type="datetime1">
              <a:rPr lang="en-GB" noProof="0" smtClean="0"/>
              <a:t>03/08/2023</a:t>
            </a:fld>
            <a:endParaRPr lang="en-GB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110739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434" y="919616"/>
            <a:ext cx="4155622" cy="2532888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9699" y="915923"/>
            <a:ext cx="5216979" cy="5065776"/>
          </a:xfrm>
        </p:spPr>
        <p:txBody>
          <a:bodyPr rtlCol="0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2434" y="3502152"/>
            <a:ext cx="4155622" cy="2479548"/>
          </a:xfrm>
        </p:spPr>
        <p:txBody>
          <a:bodyPr rtlCol="0"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n-GB" noProof="0" smtClean="0"/>
              <a:t>‹#›</a:t>
            </a:fld>
            <a:endParaRPr lang="en-GB" noProof="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BD842A6-959B-44B1-83F7-DCB46A9B5E08}" type="datetime1">
              <a:rPr lang="en-GB" noProof="0" smtClean="0"/>
              <a:t>03/08/2023</a:t>
            </a:fld>
            <a:endParaRPr lang="en-GB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302354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435" y="919616"/>
            <a:ext cx="4155622" cy="2532888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0" y="915923"/>
            <a:ext cx="6626677" cy="5065776"/>
          </a:xfrm>
        </p:spPr>
        <p:txBody>
          <a:bodyPr tIns="137160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2435" y="3502152"/>
            <a:ext cx="4155622" cy="2479547"/>
          </a:xfrm>
        </p:spPr>
        <p:txBody>
          <a:bodyPr rtlCol="0"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n-GB" noProof="0" smtClean="0"/>
              <a:t>‹#›</a:t>
            </a:fld>
            <a:endParaRPr lang="en-GB" noProof="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028224A-8D20-498E-9314-F2D2EF68D2FA}" type="datetime1">
              <a:rPr lang="en-GB" noProof="0" smtClean="0"/>
              <a:t>03/08/2023</a:t>
            </a:fld>
            <a:endParaRPr lang="en-GB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21642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n-GB" noProof="0" smtClean="0"/>
              <a:t>‹#›</a:t>
            </a:fld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16504CD-F4B0-4A43-812E-6CDC1EB0A434}" type="datetime1">
              <a:rPr lang="en-GB" noProof="0" smtClean="0"/>
              <a:t>03/08/2023</a:t>
            </a:fld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72070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190500"/>
            <a:ext cx="2057400" cy="5986463"/>
          </a:xfrm>
        </p:spPr>
        <p:txBody>
          <a:bodyPr vert="eaVert" rtlCol="0"/>
          <a:lstStyle/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90500"/>
            <a:ext cx="7734300" cy="5986463"/>
          </a:xfrm>
        </p:spPr>
        <p:txBody>
          <a:bodyPr vert="eaVert"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n-GB" noProof="0" smtClean="0"/>
              <a:t>‹#›</a:t>
            </a:fld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4DA4BB4-01B4-400F-AE14-F4BF389A321F}" type="datetime1">
              <a:rPr lang="en-GB" noProof="0" smtClean="0"/>
              <a:t>03/08/2023</a:t>
            </a:fld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102101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629400"/>
            <a:ext cx="1499616" cy="228600"/>
          </a:xfrm>
          <a:prstGeom prst="rect">
            <a:avLst/>
          </a:prstGeom>
          <a:gradFill>
            <a:gsLst>
              <a:gs pos="0">
                <a:schemeClr val="accent1">
                  <a:lumMod val="15000"/>
                  <a:lumOff val="85000"/>
                </a:schemeClr>
              </a:gs>
              <a:gs pos="100000">
                <a:schemeClr val="accent1">
                  <a:lumMod val="15000"/>
                  <a:lumOff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11" name="Rectangle 10"/>
          <p:cNvSpPr/>
          <p:nvPr/>
        </p:nvSpPr>
        <p:spPr>
          <a:xfrm>
            <a:off x="1609344" y="6629400"/>
            <a:ext cx="10582656" cy="228600"/>
          </a:xfrm>
          <a:prstGeom prst="rect">
            <a:avLst/>
          </a:prstGeom>
          <a:gradFill>
            <a:gsLst>
              <a:gs pos="0">
                <a:schemeClr val="accent1">
                  <a:lumMod val="35000"/>
                  <a:lumOff val="65000"/>
                </a:schemeClr>
              </a:gs>
              <a:gs pos="100000">
                <a:schemeClr val="accent1">
                  <a:lumMod val="35000"/>
                  <a:lumOff val="6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10026" y="276087"/>
            <a:ext cx="9371949" cy="11835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0027" y="1566001"/>
            <a:ext cx="9371948" cy="4620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629400"/>
            <a:ext cx="4104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fld id="{9CD8D479-8942-46E8-A226-A4E01F7A105C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3403" y="6629400"/>
            <a:ext cx="100066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fld id="{81DE3743-E128-4B17-95B5-83A334257BD0}" type="datetime1">
              <a:rPr lang="en-GB" noProof="0" smtClean="0"/>
              <a:t>03/08/2023</a:t>
            </a:fld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37716" y="6629400"/>
            <a:ext cx="914425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en-GB" noProof="0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2866046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00" rtl="0" eaLnBrk="1" latinLnBrk="0" hangingPunct="1">
        <a:spcBef>
          <a:spcPct val="0"/>
        </a:spcBef>
        <a:buNone/>
        <a:defRPr sz="34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10312" indent="-210312" algn="l" defTabSz="91440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38912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76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05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338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3624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5910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19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048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777" y="1590261"/>
            <a:ext cx="4846320" cy="3817045"/>
          </a:xfrm>
        </p:spPr>
        <p:txBody>
          <a:bodyPr rtlCol="0"/>
          <a:lstStyle/>
          <a:p>
            <a:pPr rtl="0"/>
            <a:r>
              <a:rPr lang="en-GB" dirty="0"/>
              <a:t>LIGHT &amp; DARKNESS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n-GB" dirty="0"/>
              <a:t>Christ within = Inner light </a:t>
            </a:r>
          </a:p>
        </p:txBody>
      </p:sp>
    </p:spTree>
    <p:extLst>
      <p:ext uri="{BB962C8B-B14F-4D97-AF65-F5344CB8AC3E}">
        <p14:creationId xmlns:p14="http://schemas.microsoft.com/office/powerpoint/2010/main" val="426154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661" y="305904"/>
            <a:ext cx="11618843" cy="1183566"/>
          </a:xfrm>
        </p:spPr>
        <p:txBody>
          <a:bodyPr rtlCol="0">
            <a:normAutofit/>
          </a:bodyPr>
          <a:lstStyle/>
          <a:p>
            <a:pPr rtl="0"/>
            <a:r>
              <a:rPr lang="en-GB" b="0" i="0" dirty="0">
                <a:solidFill>
                  <a:schemeClr val="tx1"/>
                </a:solidFill>
                <a:effectLst/>
                <a:latin typeface="-apple-system"/>
              </a:rPr>
              <a:t>Do not participate in activities solely for the purpose of pleasure; instead, opt for what is morally correct.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210312" marR="0" lvl="0" indent="-210312" algn="l" defTabSz="914400" rtl="0" eaLnBrk="1" fontAlgn="auto" latinLnBrk="0" hangingPunct="1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9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apple-system"/>
                <a:ea typeface="+mn-ea"/>
                <a:cs typeface="+mn-cs"/>
              </a:rPr>
              <a:t>The devil's greatest tactic against a believer is to hinder their spiritual growth and prevent them from demonstrating God's power. However, God has chosen us to </a:t>
            </a:r>
            <a:r>
              <a:rPr kumimoji="0" lang="en-GB" sz="39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-apple-system"/>
                <a:ea typeface="+mn-ea"/>
                <a:cs typeface="+mn-cs"/>
              </a:rPr>
              <a:t>fulfill</a:t>
            </a:r>
            <a:r>
              <a:rPr kumimoji="0" lang="en-GB" sz="39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apple-system"/>
                <a:ea typeface="+mn-ea"/>
                <a:cs typeface="+mn-cs"/>
              </a:rPr>
              <a:t> His purpose on Earth.</a:t>
            </a:r>
            <a:endParaRPr kumimoji="0" lang="en-GB" sz="39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indent="0" rtl="0">
              <a:buNone/>
            </a:pPr>
            <a:endParaRPr lang="en-GB" sz="4000" dirty="0">
              <a:latin typeface="-apple-system"/>
            </a:endParaRPr>
          </a:p>
          <a:p>
            <a:pPr marL="0" indent="0" rtl="0">
              <a:buNone/>
            </a:pPr>
            <a:endParaRPr lang="en-GB" sz="4000" dirty="0">
              <a:latin typeface="-apple-system"/>
            </a:endParaRPr>
          </a:p>
          <a:p>
            <a:pPr marL="0" indent="0" rtl="0">
              <a:buNone/>
            </a:pPr>
            <a:endParaRPr lang="en-GB" sz="4000" dirty="0">
              <a:latin typeface="-apple-system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n-GB" smtClean="0"/>
              <a:t>2</a:t>
            </a:fld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61E13FA-AA24-46F5-B53F-4037736A4E26}" type="datetime1">
              <a:rPr lang="en-GB" smtClean="0"/>
              <a:t>03/08/2023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61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CA535A-7BDB-807F-7DF5-0304463577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783" y="347870"/>
            <a:ext cx="11678478" cy="5838813"/>
          </a:xfrm>
        </p:spPr>
        <p:txBody>
          <a:bodyPr/>
          <a:lstStyle/>
          <a:p>
            <a:r>
              <a:rPr kumimoji="0" lang="en-GB" sz="3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apple-system"/>
                <a:ea typeface="+mj-ea"/>
                <a:cs typeface="+mj-cs"/>
              </a:rPr>
              <a:t>Do not be surprised to see the enemy trying to use believers to destroy the very thing that God has established through them. This is because darkness is fighting back.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DBCC7D-0537-CA6A-9D48-9393DA95F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en-GB" noProof="0" smtClean="0"/>
              <a:t>3</a:t>
            </a:fld>
            <a:endParaRPr lang="en-GB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71C158-49D0-459C-4243-BF016E3C0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3105E48-07E2-4CE6-B8D5-8627CDB90026}" type="datetime1">
              <a:rPr lang="en-GB" noProof="0" smtClean="0"/>
              <a:t>03/08/2023</a:t>
            </a:fld>
            <a:endParaRPr lang="en-GB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4469C2-63B4-210E-3FEC-655CE907C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 noProof="0"/>
              <a:t>Add a footer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92051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en-GB" b="1" dirty="0">
                <a:solidFill>
                  <a:schemeClr val="tx1"/>
                </a:solidFill>
              </a:rPr>
              <a:t>questions &amp; scriptures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 rtlCol="0"/>
          <a:lstStyle/>
          <a:p>
            <a:pPr marL="0" indent="0" rtl="0">
              <a:buNone/>
            </a:pPr>
            <a:r>
              <a:rPr lang="en-GB" dirty="0"/>
              <a:t>1.  How important is the light?</a:t>
            </a:r>
          </a:p>
          <a:p>
            <a:pPr marL="0" indent="0" rtl="0">
              <a:buNone/>
            </a:pPr>
            <a:r>
              <a:rPr lang="en-GB" dirty="0"/>
              <a:t>2. What does light, and darkness represent? </a:t>
            </a:r>
          </a:p>
          <a:p>
            <a:pPr marL="0" indent="0" rtl="0">
              <a:buNone/>
            </a:pPr>
            <a:r>
              <a:rPr lang="en-GB" dirty="0"/>
              <a:t>3. Why do we need to operate in the light?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n-GB" smtClean="0"/>
              <a:t>4</a:t>
            </a:fld>
            <a:endParaRPr lang="en-GB" dirty="0"/>
          </a:p>
        </p:txBody>
      </p:sp>
      <p:graphicFrame>
        <p:nvGraphicFramePr>
          <p:cNvPr id="8" name="Content Placeholder 9" descr="Basic cycle diagram with a continuing sequence of stages, tasks or events in a circular flow. Emphasises the stages or steps rather than the connecting arrows or flow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568373012"/>
              </p:ext>
            </p:extLst>
          </p:nvPr>
        </p:nvGraphicFramePr>
        <p:xfrm>
          <a:off x="6172200" y="1555750"/>
          <a:ext cx="4610100" cy="46212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3402" y="6659217"/>
            <a:ext cx="1097101" cy="228600"/>
          </a:xfrm>
        </p:spPr>
        <p:txBody>
          <a:bodyPr/>
          <a:lstStyle/>
          <a:p>
            <a:pPr rtl="0"/>
            <a:fld id="{CA981512-A002-44D8-B6AA-C1C5D89B132C}" type="datetime1">
              <a:rPr lang="en-GB" smtClean="0"/>
              <a:t>03/08/2023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7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6087"/>
            <a:ext cx="11917017" cy="1183566"/>
          </a:xfrm>
        </p:spPr>
        <p:txBody>
          <a:bodyPr rtlCol="0"/>
          <a:lstStyle/>
          <a:p>
            <a:pPr algn="ctr" rtl="0"/>
            <a:r>
              <a:rPr lang="en-GB" b="1" dirty="0">
                <a:solidFill>
                  <a:schemeClr val="tx1"/>
                </a:solidFill>
              </a:rPr>
              <a:t>Living in the light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0402" y="1459653"/>
            <a:ext cx="11993633" cy="4869836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endParaRPr lang="en-GB" dirty="0"/>
          </a:p>
          <a:p>
            <a:pPr rtl="0"/>
            <a:r>
              <a:rPr lang="en-GB" dirty="0"/>
              <a:t>Led by His Spirit</a:t>
            </a:r>
          </a:p>
          <a:p>
            <a:pPr rtl="0"/>
            <a:r>
              <a:rPr lang="en-GB" dirty="0"/>
              <a:t>Seek to Impact individuals and communities </a:t>
            </a:r>
          </a:p>
          <a:p>
            <a:pPr rtl="0"/>
            <a:r>
              <a:rPr lang="en-GB" dirty="0"/>
              <a:t>We strive to work in ways that please the heart of our father </a:t>
            </a:r>
          </a:p>
          <a:p>
            <a:pPr rtl="0"/>
            <a:r>
              <a:rPr lang="en-GB" dirty="0"/>
              <a:t> Our purpose is to overcome darkness and expand God’s kingdom</a:t>
            </a:r>
          </a:p>
          <a:p>
            <a:pPr rtl="0"/>
            <a:r>
              <a:rPr lang="en-GB" dirty="0"/>
              <a:t>Overcome darkness and expand God’s kingdom </a:t>
            </a:r>
          </a:p>
          <a:p>
            <a:pPr rtl="0"/>
            <a:r>
              <a:rPr lang="en-GB" dirty="0"/>
              <a:t>We aim to befriend the Holy Spirit and find energy in reading God’s word</a:t>
            </a:r>
          </a:p>
          <a:p>
            <a:pPr rtl="0"/>
            <a:r>
              <a:rPr lang="en-GB" dirty="0"/>
              <a:t>Find energy in reading God’s word </a:t>
            </a:r>
          </a:p>
          <a:p>
            <a:pPr rtl="0"/>
            <a:r>
              <a:rPr lang="en-GB" dirty="0"/>
              <a:t>We seek inner freedom and enlightenments </a:t>
            </a:r>
          </a:p>
          <a:p>
            <a:pPr rtl="0"/>
            <a:r>
              <a:rPr lang="en-GB" dirty="0"/>
              <a:t>Our spiritual antenna is alert and responsive to God’s guidance </a:t>
            </a:r>
          </a:p>
          <a:p>
            <a:pPr marL="0" indent="0" rtl="0">
              <a:buNone/>
            </a:pP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n-GB" smtClean="0"/>
              <a:t>5</a:t>
            </a:fld>
            <a:endParaRPr lang="en-GB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F5AB74D-EB6E-4236-BA39-1485FA91848B}" type="datetime1">
              <a:rPr lang="en-GB" smtClean="0"/>
              <a:t>03/08/2023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833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Ecology 16x9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063275_TF03098889" id="{B3734755-A021-458A-A8F6-F6986161A830}" vid="{23DB80E9-0F0D-4FFA-88C9-84FBDCB4C26D}"/>
    </a:ext>
  </a:extLst>
</a:theme>
</file>

<file path=ppt/theme/theme2.xml><?xml version="1.0" encoding="utf-8"?>
<a:theme xmlns:a="http://schemas.openxmlformats.org/drawingml/2006/main" name="Office Them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{C15EA16F-0640-4EAB-9D75-35877A945D16}tf03098889_win32</Template>
  <TotalTime>1791</TotalTime>
  <Words>233</Words>
  <Application>Microsoft Office PowerPoint</Application>
  <PresentationFormat>Widescreen</PresentationFormat>
  <Paragraphs>38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-apple-system</vt:lpstr>
      <vt:lpstr>Arial</vt:lpstr>
      <vt:lpstr>Corbel</vt:lpstr>
      <vt:lpstr>Ecology 16x9</vt:lpstr>
      <vt:lpstr>LIGHT &amp; DARKNESS </vt:lpstr>
      <vt:lpstr>Do not participate in activities solely for the purpose of pleasure; instead, opt for what is morally correct.</vt:lpstr>
      <vt:lpstr>PowerPoint Presentation</vt:lpstr>
      <vt:lpstr>questions &amp; scriptures</vt:lpstr>
      <vt:lpstr>Living in the light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LIGHT &amp; DARKNESS</dc:title>
  <dc:creator>Prince Williams</dc:creator>
  <cp:lastModifiedBy>Prince Williams</cp:lastModifiedBy>
  <cp:revision>1</cp:revision>
  <dcterms:created xsi:type="dcterms:W3CDTF">2023-08-01T13:10:16Z</dcterms:created>
  <dcterms:modified xsi:type="dcterms:W3CDTF">2023-08-03T12:42:27Z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