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83" r:id="rId2"/>
    <p:sldId id="292" r:id="rId3"/>
    <p:sldId id="298" r:id="rId4"/>
    <p:sldId id="299" r:id="rId5"/>
    <p:sldId id="287" r:id="rId6"/>
    <p:sldId id="285" r:id="rId7"/>
    <p:sldId id="300" r:id="rId8"/>
    <p:sldId id="297" r:id="rId9"/>
    <p:sldId id="29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2A488322-F2BA-4B5B-9748-0D474271808F}" styleName="">
    <a:wholeTbl>
      <a:tcTxStyle>
        <a:font>
          <a:latin typeface="+mn-lt"/>
          <a:ea typeface="+mn-ea"/>
          <a:cs typeface="+mn-cs"/>
        </a:font>
        <a:srgbClr val="000000"/>
      </a:tcTxStyle>
      <a:tcStyle>
        <a:tcBdr>
          <a:top>
            <a:ln w="25402" cap="flat" cmpd="sng" algn="ctr">
              <a:solidFill>
                <a:srgbClr val="000000"/>
              </a:solidFill>
              <a:prstDash val="solid"/>
              <a:round/>
              <a:headEnd type="none" w="med" len="med"/>
              <a:tailEnd type="none" w="med" len="med"/>
            </a:ln>
          </a:top>
          <a:bottom>
            <a:ln w="25402" cap="flat" cmpd="sng" algn="ctr">
              <a:solidFill>
                <a:srgbClr val="000000"/>
              </a:solidFill>
              <a:prstDash val="solid"/>
              <a:round/>
              <a:headEnd type="none" w="med" len="med"/>
              <a:tailEnd type="none" w="med" len="med"/>
            </a:ln>
          </a:bottom>
        </a:tcBdr>
        <a:fill>
          <a:solidFill>
            <a:srgbClr val="FFFFFF"/>
          </a:solidFill>
        </a:fill>
      </a:tcStyle>
    </a:wholeTbl>
    <a:band1H>
      <a:tcStyle>
        <a:tcBdr/>
        <a:fill>
          <a:solidFill>
            <a:srgbClr val="E7E7E7"/>
          </a:solidFill>
        </a:fill>
      </a:tcStyle>
    </a:band1H>
    <a:band1V>
      <a:tcStyle>
        <a:tcBdr/>
        <a:fill>
          <a:solidFill>
            <a:srgbClr val="E7E7E7"/>
          </a:solidFill>
        </a:fill>
      </a:tcStyle>
    </a:band1V>
    <a:lastCol>
      <a:tcTxStyle b="on">
        <a:font>
          <a:latin typeface="+mn-lt"/>
          <a:ea typeface="+mn-ea"/>
          <a:cs typeface="+mn-cs"/>
        </a:font>
        <a:srgbClr val="FFFFFF"/>
      </a:tcTxStyle>
      <a:tcStyle>
        <a:tcBdr/>
        <a:fill>
          <a:solidFill>
            <a:srgbClr val="70AD47"/>
          </a:solidFill>
        </a:fill>
      </a:tcStyle>
    </a:lastCol>
    <a:firstCol>
      <a:tcTxStyle b="on">
        <a:font>
          <a:latin typeface="+mn-lt"/>
          <a:ea typeface="+mn-ea"/>
          <a:cs typeface="+mn-cs"/>
        </a:font>
        <a:srgbClr val="FFFFFF"/>
      </a:tcTxStyle>
      <a:tcStyle>
        <a:tcBdr/>
        <a:fill>
          <a:solidFill>
            <a:srgbClr val="70AD47"/>
          </a:solidFill>
        </a:fill>
      </a:tcStyle>
    </a:firstCol>
    <a:lastRow>
      <a:tcTxStyle b="on">
        <a:font>
          <a:latin typeface=""/>
          <a:ea typeface=""/>
          <a:cs typeface=""/>
        </a:font>
      </a:tcTxStyle>
      <a:tcStyle>
        <a:tcBdr>
          <a:top>
            <a:ln w="50804" cap="flat" cmpd="dbl" algn="ctr">
              <a:solidFill>
                <a:srgbClr val="000000"/>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bottom>
            <a:ln w="25402" cap="flat" cmpd="sng" algn="ctr">
              <a:solidFill>
                <a:srgbClr val="000000"/>
              </a:solidFill>
              <a:prstDash val="solid"/>
              <a:round/>
              <a:headEnd type="none" w="med" len="med"/>
              <a:tailEnd type="none" w="med" len="med"/>
            </a:ln>
          </a:bottom>
        </a:tcBdr>
        <a:fill>
          <a:solidFill>
            <a:srgbClr val="70AD47"/>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5C9E89-1791-4EBB-54E2-AB005CA6E9F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0289105-926C-2FB0-E004-3BB12A4C141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8EF343-D29B-4441-9377-BB9CD496E41E}" type="datetimeFigureOut">
              <a:t>10/21/23</a:t>
            </a:fld>
            <a:endParaRPr lang="en-US"/>
          </a:p>
        </p:txBody>
      </p:sp>
      <p:sp>
        <p:nvSpPr>
          <p:cNvPr id="4" name="Footer Placeholder 3">
            <a:extLst>
              <a:ext uri="{FF2B5EF4-FFF2-40B4-BE49-F238E27FC236}">
                <a16:creationId xmlns:a16="http://schemas.microsoft.com/office/drawing/2014/main" id="{78BCDCDC-78AF-50F5-D23D-58325873EF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D0074CD-659E-D2BD-1401-F016D02F9B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EF0ADF-4AE0-444B-8366-6DC12B653A84}" type="slidenum">
              <a:t>‹#›</a:t>
            </a:fld>
            <a:endParaRPr lang="en-US"/>
          </a:p>
        </p:txBody>
      </p:sp>
      <p:sp>
        <p:nvSpPr>
          <p:cNvPr id="6" name="Header Placeholder 1">
            <a:extLst>
              <a:ext uri="{FF2B5EF4-FFF2-40B4-BE49-F238E27FC236}">
                <a16:creationId xmlns:a16="http://schemas.microsoft.com/office/drawing/2014/main" id="{195705AB-F693-CE8D-7D32-BE4EFCDB32B6}"/>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Calibri"/>
            </a:endParaRPr>
          </a:p>
        </p:txBody>
      </p:sp>
      <p:sp>
        <p:nvSpPr>
          <p:cNvPr id="7" name="Date Placeholder 2">
            <a:extLst>
              <a:ext uri="{FF2B5EF4-FFF2-40B4-BE49-F238E27FC236}">
                <a16:creationId xmlns:a16="http://schemas.microsoft.com/office/drawing/2014/main" id="{20F4EED1-8B14-2CE0-63E9-602715395EB7}"/>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81B14FD-515D-4FE9-87B5-01C97D71DF1B}" type="datetime1">
              <a:rPr lang="en-GB" sz="1200" b="0" i="0" u="none" strike="noStrike" kern="1200" cap="none" spc="0" baseline="0">
                <a:solidFill>
                  <a:srgbClr val="000000"/>
                </a:solidFill>
                <a:uFillTx/>
                <a:latin typeface="Calibri"/>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21/10/2023</a:t>
            </a:fld>
            <a:endParaRPr lang="en-GB" sz="1200" b="0" i="0" u="none" strike="noStrike" kern="1200" cap="none" spc="0" baseline="0">
              <a:solidFill>
                <a:srgbClr val="000000"/>
              </a:solidFill>
              <a:uFillTx/>
              <a:latin typeface="Calibri"/>
            </a:endParaRPr>
          </a:p>
        </p:txBody>
      </p:sp>
      <p:sp>
        <p:nvSpPr>
          <p:cNvPr id="8" name="Footer Placeholder 3">
            <a:extLst>
              <a:ext uri="{FF2B5EF4-FFF2-40B4-BE49-F238E27FC236}">
                <a16:creationId xmlns:a16="http://schemas.microsoft.com/office/drawing/2014/main" id="{35D9E857-D9AF-E00B-3586-9686880EED86}"/>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Calibri"/>
            </a:endParaRPr>
          </a:p>
        </p:txBody>
      </p:sp>
      <p:sp>
        <p:nvSpPr>
          <p:cNvPr id="9" name="Slide Number Placeholder 4">
            <a:extLst>
              <a:ext uri="{FF2B5EF4-FFF2-40B4-BE49-F238E27FC236}">
                <a16:creationId xmlns:a16="http://schemas.microsoft.com/office/drawing/2014/main" id="{3E572177-592B-AF6D-A35A-DF64F580EDF0}"/>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38E497B-FF74-48C8-9DA5-D3AF92226B03}" type="slidenum">
              <a:t>‹#›</a:t>
            </a:fld>
            <a:endParaRPr lang="en-GB"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34835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Header Placeholder 1">
            <a:extLst>
              <a:ext uri="{FF2B5EF4-FFF2-40B4-BE49-F238E27FC236}">
                <a16:creationId xmlns:a16="http://schemas.microsoft.com/office/drawing/2014/main" id="{C8FC3EDD-E34F-49EE-5079-6E3750404BFE}"/>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9" name="Date Placeholder 2">
            <a:extLst>
              <a:ext uri="{FF2B5EF4-FFF2-40B4-BE49-F238E27FC236}">
                <a16:creationId xmlns:a16="http://schemas.microsoft.com/office/drawing/2014/main" id="{4568EE43-DF4A-48CC-DA6B-7D69A75F5FAB}"/>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8F3D647E-27BF-487F-8637-ACCAA274844B}" type="datetime1">
              <a:rPr lang="en-GB"/>
              <a:pPr lvl="0"/>
              <a:t>21/10/2023</a:t>
            </a:fld>
            <a:endParaRPr lang="en-GB"/>
          </a:p>
        </p:txBody>
      </p:sp>
      <p:sp>
        <p:nvSpPr>
          <p:cNvPr id="10" name="Slide Image Placeholder 3">
            <a:extLst>
              <a:ext uri="{FF2B5EF4-FFF2-40B4-BE49-F238E27FC236}">
                <a16:creationId xmlns:a16="http://schemas.microsoft.com/office/drawing/2014/main" id="{585D92C9-CF56-2606-2C1B-BF879677D29F}"/>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11" name="Notes Placeholder 4">
            <a:extLst>
              <a:ext uri="{FF2B5EF4-FFF2-40B4-BE49-F238E27FC236}">
                <a16:creationId xmlns:a16="http://schemas.microsoft.com/office/drawing/2014/main" id="{2B6B25A9-3DE7-596D-C12E-BD44A8ED48B3}"/>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Footer Placeholder 5">
            <a:extLst>
              <a:ext uri="{FF2B5EF4-FFF2-40B4-BE49-F238E27FC236}">
                <a16:creationId xmlns:a16="http://schemas.microsoft.com/office/drawing/2014/main" id="{7787FAF8-2B58-E98A-C026-9DA10D4B4F7B}"/>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13" name="Slide Number Placeholder 6">
            <a:extLst>
              <a:ext uri="{FF2B5EF4-FFF2-40B4-BE49-F238E27FC236}">
                <a16:creationId xmlns:a16="http://schemas.microsoft.com/office/drawing/2014/main" id="{43526D09-D91D-9BA2-FF2E-9BFB6707B700}"/>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C61A550C-6029-4541-9BA4-B118509621AE}" type="slidenum">
              <a:t>‹#›</a:t>
            </a:fld>
            <a:endParaRPr lang="en-GB"/>
          </a:p>
        </p:txBody>
      </p:sp>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667BF0-7A35-495F-BBD6-F544462F3DB8}" type="datetimeFigureOut">
              <a:t>10/21/23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53BD3E-A758-4B55-B301-E8BC6E87CD80}" type="slidenum">
              <a:t>‹#›</a:t>
            </a:fld>
            <a:endParaRPr lang="en-US"/>
          </a:p>
        </p:txBody>
      </p:sp>
    </p:spTree>
    <p:extLst>
      <p:ext uri="{BB962C8B-B14F-4D97-AF65-F5344CB8AC3E}">
        <p14:creationId xmlns:p14="http://schemas.microsoft.com/office/powerpoint/2010/main" val="4155383603"/>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E12D76-5715-094D-2798-E444BBE98F43}"/>
              </a:ext>
            </a:extLst>
          </p:cNvPr>
          <p:cNvSpPr>
            <a:spLocks noGrp="1" noRot="1" noChangeAspect="1"/>
          </p:cNvSpPr>
          <p:nvPr>
            <p:ph type="sldImg"/>
          </p:nvPr>
        </p:nvSpPr>
        <p:spPr>
          <a:xfrm>
            <a:off x="685800" y="1143000"/>
            <a:ext cx="5486400" cy="3086100"/>
          </a:xfrm>
          <a:noFill/>
          <a:ln w="12701">
            <a:solidFill>
              <a:srgbClr val="000000"/>
            </a:solidFill>
            <a:prstDash val="solid"/>
          </a:ln>
        </p:spPr>
      </p:sp>
      <p:sp>
        <p:nvSpPr>
          <p:cNvPr id="3" name="Notes Placeholder 2">
            <a:extLst>
              <a:ext uri="{FF2B5EF4-FFF2-40B4-BE49-F238E27FC236}">
                <a16:creationId xmlns:a16="http://schemas.microsoft.com/office/drawing/2014/main" id="{CFE4ED85-A48B-2EE6-EC2B-CB9A7C6CD984}"/>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ide Number Placeholder 3">
            <a:extLst>
              <a:ext uri="{FF2B5EF4-FFF2-40B4-BE49-F238E27FC236}">
                <a16:creationId xmlns:a16="http://schemas.microsoft.com/office/drawing/2014/main" id="{3940A1B2-FBC5-92C9-D6E1-C192B7B27DC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536A233-BD67-45CD-B6CE-9270A8A0855C}" type="slidenum">
              <a:t>1</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D3DE8-ABE6-5AC8-FDAA-13E2E4E798A3}"/>
              </a:ext>
            </a:extLst>
          </p:cNvPr>
          <p:cNvSpPr>
            <a:spLocks noGrp="1" noRot="1" noChangeAspect="1"/>
          </p:cNvSpPr>
          <p:nvPr>
            <p:ph type="sldImg"/>
          </p:nvPr>
        </p:nvSpPr>
        <p:spPr>
          <a:xfrm>
            <a:off x="685800" y="1143000"/>
            <a:ext cx="5486400" cy="3086100"/>
          </a:xfrm>
          <a:noFill/>
          <a:ln w="12701">
            <a:solidFill>
              <a:srgbClr val="000000"/>
            </a:solidFill>
            <a:prstDash val="solid"/>
          </a:ln>
        </p:spPr>
      </p:sp>
      <p:sp>
        <p:nvSpPr>
          <p:cNvPr id="3" name="Notes Placeholder 2">
            <a:extLst>
              <a:ext uri="{FF2B5EF4-FFF2-40B4-BE49-F238E27FC236}">
                <a16:creationId xmlns:a16="http://schemas.microsoft.com/office/drawing/2014/main" id="{8CF9E856-666D-8C76-5EB6-F0192FA87E58}"/>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ide Number Placeholder 3">
            <a:extLst>
              <a:ext uri="{FF2B5EF4-FFF2-40B4-BE49-F238E27FC236}">
                <a16:creationId xmlns:a16="http://schemas.microsoft.com/office/drawing/2014/main" id="{FEE9F765-BFC4-D623-ADF0-A344D5C86A0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F16F187-58D7-4031-81BE-D8E49C06DA23}" type="slidenum">
              <a:t>2</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30D3CD-CADE-3513-F82D-060908E735D2}"/>
              </a:ext>
            </a:extLst>
          </p:cNvPr>
          <p:cNvSpPr>
            <a:spLocks noGrp="1" noRot="1" noChangeAspect="1"/>
          </p:cNvSpPr>
          <p:nvPr>
            <p:ph type="sldImg"/>
          </p:nvPr>
        </p:nvSpPr>
        <p:spPr>
          <a:xfrm>
            <a:off x="685800" y="1143000"/>
            <a:ext cx="5486400" cy="3086100"/>
          </a:xfrm>
          <a:noFill/>
          <a:ln w="12701">
            <a:solidFill>
              <a:srgbClr val="000000"/>
            </a:solidFill>
            <a:prstDash val="solid"/>
          </a:ln>
        </p:spPr>
      </p:sp>
      <p:sp>
        <p:nvSpPr>
          <p:cNvPr id="3" name="Notes Placeholder 2">
            <a:extLst>
              <a:ext uri="{FF2B5EF4-FFF2-40B4-BE49-F238E27FC236}">
                <a16:creationId xmlns:a16="http://schemas.microsoft.com/office/drawing/2014/main" id="{7B814D61-9F02-9973-AA60-AF40049D6BD4}"/>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pPr lvl="0"/>
            <a:endParaRPr lang="en-GB"/>
          </a:p>
          <a:p>
            <a:pPr lvl="0"/>
            <a:endParaRPr lang="en-GB"/>
          </a:p>
        </p:txBody>
      </p:sp>
      <p:sp>
        <p:nvSpPr>
          <p:cNvPr id="4" name="Slide Number Placeholder 3">
            <a:extLst>
              <a:ext uri="{FF2B5EF4-FFF2-40B4-BE49-F238E27FC236}">
                <a16:creationId xmlns:a16="http://schemas.microsoft.com/office/drawing/2014/main" id="{28B551CF-679D-6DFB-6B84-58728F2543A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E71A434-76ED-47B8-9125-24F613F59E1A}" type="slidenum">
              <a:t>3</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29FE7-2312-DD45-5D73-CEF7AC0C2B0F}"/>
              </a:ext>
            </a:extLst>
          </p:cNvPr>
          <p:cNvSpPr>
            <a:spLocks noGrp="1" noRot="1" noChangeAspect="1"/>
          </p:cNvSpPr>
          <p:nvPr>
            <p:ph type="sldImg"/>
          </p:nvPr>
        </p:nvSpPr>
        <p:spPr>
          <a:xfrm>
            <a:off x="685800" y="1143000"/>
            <a:ext cx="5486400" cy="3086100"/>
          </a:xfrm>
          <a:noFill/>
          <a:ln w="12701">
            <a:solidFill>
              <a:srgbClr val="000000"/>
            </a:solidFill>
            <a:prstDash val="solid"/>
          </a:ln>
        </p:spPr>
      </p:sp>
      <p:sp>
        <p:nvSpPr>
          <p:cNvPr id="3" name="Notes Placeholder 2">
            <a:extLst>
              <a:ext uri="{FF2B5EF4-FFF2-40B4-BE49-F238E27FC236}">
                <a16:creationId xmlns:a16="http://schemas.microsoft.com/office/drawing/2014/main" id="{469DC36B-CC85-3DD7-DADE-F4D0C4EF2755}"/>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pPr lvl="0" algn="ctr"/>
            <a:r>
              <a:rPr lang="en-GB" u="sng"/>
              <a:t>Obedience shows our faith and love for Christ!</a:t>
            </a:r>
          </a:p>
          <a:p>
            <a:pPr lvl="0"/>
            <a:endParaRPr lang="en-GB"/>
          </a:p>
          <a:p>
            <a:pPr lvl="0"/>
            <a:r>
              <a:rPr lang="en-GB"/>
              <a:t>1 Cor 1-9 - This verse from the New Testament, underscores the faithfulness of God in calling believers into a close relationship and fellowship with His Son, Jesus Christ. It highlights God's trustworthiness and reliability in fulfilling His promises and in maintaining this vital connection with His followers. In 1 kings God kept his faithfulness that he promised David </a:t>
            </a:r>
            <a:endParaRPr lang="en-GB">
              <a:highlight>
                <a:srgbClr val="C0C0C0"/>
              </a:highlight>
            </a:endParaRPr>
          </a:p>
          <a:p>
            <a:pPr lvl="0"/>
            <a:endParaRPr lang="en-GB"/>
          </a:p>
          <a:p>
            <a:pPr lvl="0"/>
            <a:r>
              <a:rPr lang="en-GB"/>
              <a:t>Explore the concept of the new covenant in Jesus' blood (Matthew 26:28, Hebrews 8:6-13), emphasizing God's enduring commitment to His people.</a:t>
            </a:r>
          </a:p>
          <a:p>
            <a:pPr lvl="0"/>
            <a:endParaRPr lang="en-GB"/>
          </a:p>
          <a:p>
            <a:pPr lvl="0"/>
            <a:endParaRPr lang="en-GB"/>
          </a:p>
          <a:p>
            <a:pPr lvl="0"/>
            <a:r>
              <a:rPr lang="en-GB"/>
              <a:t>This verse in Matthew 7:21-27, where Jesus emphasizes the importance of obeying His words, and how this leads to a solid foundation.</a:t>
            </a:r>
            <a:endParaRPr lang="en-GB" b="1" u="sng"/>
          </a:p>
          <a:p>
            <a:pPr lvl="0"/>
            <a:endParaRPr lang="en-GB" b="1" u="sng"/>
          </a:p>
          <a:p>
            <a:pPr lvl="0"/>
            <a:r>
              <a:rPr lang="en-GB" b="1" u="sng"/>
              <a:t>Matthew 28:20 (the Great Commission) Jesus commands us to build and expand His kingdom</a:t>
            </a:r>
          </a:p>
          <a:p>
            <a:pPr lvl="0"/>
            <a:endParaRPr lang="en-GB"/>
          </a:p>
          <a:p>
            <a:pPr lvl="0"/>
            <a:endParaRPr lang="en-GB"/>
          </a:p>
          <a:p>
            <a:pPr lvl="0"/>
            <a:endParaRPr lang="en-GB"/>
          </a:p>
          <a:p>
            <a:pPr lvl="0"/>
            <a:endParaRPr lang="en-GB"/>
          </a:p>
          <a:p>
            <a:pPr lvl="0"/>
            <a:endParaRPr lang="en-GB"/>
          </a:p>
          <a:p>
            <a:pPr lvl="0"/>
            <a:endParaRPr lang="en-GB"/>
          </a:p>
          <a:p>
            <a:pPr lvl="0"/>
            <a:endParaRPr lang="en-GB"/>
          </a:p>
        </p:txBody>
      </p:sp>
      <p:sp>
        <p:nvSpPr>
          <p:cNvPr id="4" name="Slide Number Placeholder 3">
            <a:extLst>
              <a:ext uri="{FF2B5EF4-FFF2-40B4-BE49-F238E27FC236}">
                <a16:creationId xmlns:a16="http://schemas.microsoft.com/office/drawing/2014/main" id="{8F5CC89A-85C3-FE42-A6B6-896A17529AD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D50D060-02A3-48AA-A5FE-4D459F969344}" type="slidenum">
              <a:t>4</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29085-5BED-877D-B974-67E507B98BD1}"/>
              </a:ext>
            </a:extLst>
          </p:cNvPr>
          <p:cNvSpPr>
            <a:spLocks noGrp="1" noRot="1" noChangeAspect="1"/>
          </p:cNvSpPr>
          <p:nvPr>
            <p:ph type="sldImg"/>
          </p:nvPr>
        </p:nvSpPr>
        <p:spPr>
          <a:xfrm>
            <a:off x="685800" y="1143000"/>
            <a:ext cx="5486400" cy="3086100"/>
          </a:xfrm>
          <a:noFill/>
          <a:ln w="12701">
            <a:solidFill>
              <a:srgbClr val="000000"/>
            </a:solidFill>
            <a:prstDash val="solid"/>
          </a:ln>
        </p:spPr>
      </p:sp>
      <p:sp>
        <p:nvSpPr>
          <p:cNvPr id="3" name="Notes Placeholder 2">
            <a:extLst>
              <a:ext uri="{FF2B5EF4-FFF2-40B4-BE49-F238E27FC236}">
                <a16:creationId xmlns:a16="http://schemas.microsoft.com/office/drawing/2014/main" id="{3DCA96F0-18FE-6D9E-B518-49287D01DBC8}"/>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pPr lvl="0"/>
            <a:r>
              <a:rPr lang="en-GB"/>
              <a:t>4. Lesson 4: Blessings in Outreach</a:t>
            </a:r>
          </a:p>
          <a:p>
            <a:pPr lvl="0"/>
            <a:endParaRPr lang="en-GB"/>
          </a:p>
        </p:txBody>
      </p:sp>
      <p:sp>
        <p:nvSpPr>
          <p:cNvPr id="4" name="Slide Number Placeholder 3">
            <a:extLst>
              <a:ext uri="{FF2B5EF4-FFF2-40B4-BE49-F238E27FC236}">
                <a16:creationId xmlns:a16="http://schemas.microsoft.com/office/drawing/2014/main" id="{33BA823C-482E-C920-0699-85FBF364AB5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4B2A0F2-7E50-46B2-AB5B-335FAE8741E8}" type="slidenum">
              <a:t>5</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7DB0C-83E0-C9B6-A3A4-82845A0441E5}"/>
              </a:ext>
            </a:extLst>
          </p:cNvPr>
          <p:cNvSpPr>
            <a:spLocks noGrp="1" noRot="1" noChangeAspect="1"/>
          </p:cNvSpPr>
          <p:nvPr>
            <p:ph type="sldImg"/>
          </p:nvPr>
        </p:nvSpPr>
        <p:spPr>
          <a:xfrm>
            <a:off x="685800" y="1143000"/>
            <a:ext cx="5486400" cy="3086100"/>
          </a:xfrm>
          <a:noFill/>
          <a:ln w="12701">
            <a:solidFill>
              <a:srgbClr val="000000"/>
            </a:solidFill>
            <a:prstDash val="solid"/>
          </a:ln>
        </p:spPr>
      </p:sp>
      <p:sp>
        <p:nvSpPr>
          <p:cNvPr id="3" name="Notes Placeholder 2">
            <a:extLst>
              <a:ext uri="{FF2B5EF4-FFF2-40B4-BE49-F238E27FC236}">
                <a16:creationId xmlns:a16="http://schemas.microsoft.com/office/drawing/2014/main" id="{466907CB-70F2-F89C-2996-EEDF0767845E}"/>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pPr lvl="0"/>
            <a:r>
              <a:rPr lang="en-GB"/>
              <a:t>1 Kings 9: Discuss the significance of God's presence filling the Temple during its dedication.</a:t>
            </a:r>
          </a:p>
          <a:p>
            <a:pPr lvl="0"/>
            <a:endParaRPr lang="en-GB"/>
          </a:p>
          <a:p>
            <a:pPr lvl="0"/>
            <a:endParaRPr lang="en-GB"/>
          </a:p>
          <a:p>
            <a:pPr lvl="0"/>
            <a:r>
              <a:rPr lang="en-GB"/>
              <a:t>Explore passages like Matthew 28:20 (the Great Commission) Jesus commands us to build and expand His kingdom. </a:t>
            </a:r>
          </a:p>
          <a:p>
            <a:pPr lvl="0"/>
            <a:endParaRPr lang="en-GB"/>
          </a:p>
        </p:txBody>
      </p:sp>
      <p:sp>
        <p:nvSpPr>
          <p:cNvPr id="4" name="Slide Number Placeholder 3">
            <a:extLst>
              <a:ext uri="{FF2B5EF4-FFF2-40B4-BE49-F238E27FC236}">
                <a16:creationId xmlns:a16="http://schemas.microsoft.com/office/drawing/2014/main" id="{43BFDC15-0663-A9F2-55DB-F1493E5B483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EDE6FD7-86DE-4FB9-B2AC-FECB86E5AB14}" type="slidenum">
              <a:t>6</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76181-AFC7-72A9-C68B-2D1EB671E35B}"/>
              </a:ext>
            </a:extLst>
          </p:cNvPr>
          <p:cNvSpPr>
            <a:spLocks noGrp="1" noRot="1" noChangeAspect="1"/>
          </p:cNvSpPr>
          <p:nvPr>
            <p:ph type="sldImg"/>
          </p:nvPr>
        </p:nvSpPr>
        <p:spPr>
          <a:xfrm>
            <a:off x="685800" y="1143000"/>
            <a:ext cx="5486400" cy="3086100"/>
          </a:xfrm>
          <a:noFill/>
          <a:ln w="12701">
            <a:solidFill>
              <a:srgbClr val="000000"/>
            </a:solidFill>
            <a:prstDash val="solid"/>
          </a:ln>
        </p:spPr>
      </p:sp>
      <p:sp>
        <p:nvSpPr>
          <p:cNvPr id="3" name="Notes Placeholder 2">
            <a:extLst>
              <a:ext uri="{FF2B5EF4-FFF2-40B4-BE49-F238E27FC236}">
                <a16:creationId xmlns:a16="http://schemas.microsoft.com/office/drawing/2014/main" id="{8907B865-577C-1149-6FEE-C6BE0C084B10}"/>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pPr lvl="0"/>
            <a:r>
              <a:rPr lang="en-GB"/>
              <a:t>Key Differences:</a:t>
            </a:r>
          </a:p>
          <a:p>
            <a:pPr lvl="0"/>
            <a:endParaRPr lang="en-GB"/>
          </a:p>
          <a:p>
            <a:pPr lvl="0"/>
            <a:r>
              <a:rPr lang="en-GB"/>
              <a:t>In 1 Kings 9:3, God's presence was concentrated in a specific place (the Temple) and was primarily associated with the Israelite nation.</a:t>
            </a:r>
          </a:p>
          <a:p>
            <a:pPr lvl="0"/>
            <a:r>
              <a:rPr lang="en-GB"/>
              <a:t>In Acts 1:8, the promise is of the Holy Spirit coming upon believers, regardless of their location, ethnicity, or nationality. This represents a more universal and inclusive aspect of God's presence.</a:t>
            </a:r>
          </a:p>
        </p:txBody>
      </p:sp>
      <p:sp>
        <p:nvSpPr>
          <p:cNvPr id="4" name="Slide Number Placeholder 3">
            <a:extLst>
              <a:ext uri="{FF2B5EF4-FFF2-40B4-BE49-F238E27FC236}">
                <a16:creationId xmlns:a16="http://schemas.microsoft.com/office/drawing/2014/main" id="{BA219910-8149-59EE-4AA9-B444FE221AC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44F7F3-94F3-4F36-9914-A63A4A2D265A}" type="slidenum">
              <a:t>7</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AED17-5FEA-082E-F6F9-92867E9DB29D}"/>
              </a:ext>
            </a:extLst>
          </p:cNvPr>
          <p:cNvSpPr>
            <a:spLocks noGrp="1" noRot="1" noChangeAspect="1"/>
          </p:cNvSpPr>
          <p:nvPr>
            <p:ph type="sldImg"/>
          </p:nvPr>
        </p:nvSpPr>
        <p:spPr>
          <a:xfrm>
            <a:off x="685800" y="1143000"/>
            <a:ext cx="5486400" cy="3086100"/>
          </a:xfrm>
          <a:noFill/>
          <a:ln w="12701">
            <a:solidFill>
              <a:srgbClr val="000000"/>
            </a:solidFill>
            <a:prstDash val="solid"/>
          </a:ln>
        </p:spPr>
      </p:sp>
      <p:sp>
        <p:nvSpPr>
          <p:cNvPr id="3" name="Notes Placeholder 2">
            <a:extLst>
              <a:ext uri="{FF2B5EF4-FFF2-40B4-BE49-F238E27FC236}">
                <a16:creationId xmlns:a16="http://schemas.microsoft.com/office/drawing/2014/main" id="{95EE5137-E3C0-C678-7BBF-30EA7EBC520B}"/>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pPr lvl="0"/>
            <a:endParaRPr lang="en-GB"/>
          </a:p>
          <a:p>
            <a:pPr lvl="0"/>
            <a:endParaRPr lang="en-GB"/>
          </a:p>
          <a:p>
            <a:pPr lvl="0"/>
            <a:endParaRPr lang="en-GB"/>
          </a:p>
          <a:p>
            <a:pPr lvl="0"/>
            <a:r>
              <a:rPr lang="en-GB"/>
              <a:t>15 “If you love me, obey my commandments.</a:t>
            </a:r>
          </a:p>
          <a:p>
            <a:pPr lvl="0"/>
            <a:r>
              <a:rPr lang="en-GB"/>
              <a:t>16 And I will ask the Father, and he will give you another Advocate, who will never leave you.</a:t>
            </a:r>
          </a:p>
          <a:p>
            <a:pPr lvl="0"/>
            <a:r>
              <a:rPr lang="en-GB"/>
              <a:t>17 He is the Holy Spirit, who leads into all truth</a:t>
            </a:r>
          </a:p>
          <a:p>
            <a:pPr lvl="0"/>
            <a:endParaRPr lang="en-GB"/>
          </a:p>
          <a:p>
            <a:pPr lvl="0"/>
            <a:endParaRPr lang="en-GB"/>
          </a:p>
          <a:p>
            <a:pPr lvl="0"/>
            <a:r>
              <a:rPr lang="en-GB"/>
              <a:t>Build Your House on the Rock</a:t>
            </a:r>
          </a:p>
          <a:p>
            <a:pPr lvl="0"/>
            <a:r>
              <a:rPr lang="en-GB"/>
              <a:t>24 “Everyone then who hears these words of mine and does them will be like a wise man who built his house on the rock. 25 And the rain fell, and the floods came, and the winds blew and beat on that house, but it did not fall, because it had been founded on the rock. 26 And everyone who hears these words of mine and does not do them will be like a foolish man who built his house on the sand. 27 And the rain fell, and the floods came, and the winds blew and beat against that house, and it fell, and great was the fall of it.”</a:t>
            </a:r>
          </a:p>
          <a:p>
            <a:pPr lvl="0"/>
            <a:endParaRPr lang="en-GB"/>
          </a:p>
          <a:p>
            <a:pPr lvl="0"/>
            <a:endParaRPr lang="en-GB"/>
          </a:p>
        </p:txBody>
      </p:sp>
      <p:sp>
        <p:nvSpPr>
          <p:cNvPr id="4" name="Slide Number Placeholder 3">
            <a:extLst>
              <a:ext uri="{FF2B5EF4-FFF2-40B4-BE49-F238E27FC236}">
                <a16:creationId xmlns:a16="http://schemas.microsoft.com/office/drawing/2014/main" id="{40A43383-C4C1-35A1-2EC4-C567B2BDAD1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E5C98D7-7483-4217-82C8-6DBA6DF5B8D2}" type="slidenum">
              <a:t>8</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6E619-C201-120B-1853-6C7F85430E32}"/>
              </a:ext>
            </a:extLst>
          </p:cNvPr>
          <p:cNvSpPr>
            <a:spLocks noGrp="1" noRot="1" noChangeAspect="1"/>
          </p:cNvSpPr>
          <p:nvPr>
            <p:ph type="sldImg"/>
          </p:nvPr>
        </p:nvSpPr>
        <p:spPr>
          <a:xfrm>
            <a:off x="685800" y="1143000"/>
            <a:ext cx="5486400" cy="3086100"/>
          </a:xfrm>
          <a:noFill/>
          <a:ln w="12701">
            <a:solidFill>
              <a:srgbClr val="000000"/>
            </a:solidFill>
            <a:prstDash val="solid"/>
          </a:ln>
        </p:spPr>
      </p:sp>
      <p:sp>
        <p:nvSpPr>
          <p:cNvPr id="3" name="Notes Placeholder 2">
            <a:extLst>
              <a:ext uri="{FF2B5EF4-FFF2-40B4-BE49-F238E27FC236}">
                <a16:creationId xmlns:a16="http://schemas.microsoft.com/office/drawing/2014/main" id="{3395634A-71FB-41FC-616C-78C01CD5A875}"/>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ide Number Placeholder 3">
            <a:extLst>
              <a:ext uri="{FF2B5EF4-FFF2-40B4-BE49-F238E27FC236}">
                <a16:creationId xmlns:a16="http://schemas.microsoft.com/office/drawing/2014/main" id="{33470031-FF9F-E515-FED8-9743A9F7386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FC03254-4E29-492F-B2FA-1F6FCBD6EC31}" type="slidenum">
              <a:t>9</a:t>
            </a:fld>
            <a:endParaRPr lang="en-GB"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474134"/>
        </a:solidFill>
        <a:effectLst/>
      </p:bgPr>
    </p:bg>
    <p:spTree>
      <p:nvGrpSpPr>
        <p:cNvPr id="1" name=""/>
        <p:cNvGrpSpPr/>
        <p:nvPr/>
      </p:nvGrpSpPr>
      <p:grpSpPr>
        <a:xfrm>
          <a:off x="0" y="0"/>
          <a:ext cx="0" cy="0"/>
          <a:chOff x="0" y="0"/>
          <a:chExt cx="0" cy="0"/>
        </a:xfrm>
      </p:grpSpPr>
      <p:sp>
        <p:nvSpPr>
          <p:cNvPr id="2" name="Picture Placeholder 19">
            <a:extLst>
              <a:ext uri="{FF2B5EF4-FFF2-40B4-BE49-F238E27FC236}">
                <a16:creationId xmlns:a16="http://schemas.microsoft.com/office/drawing/2014/main" id="{80AD67A9-39A3-B4CA-7DF4-23E251873091}"/>
              </a:ext>
            </a:extLst>
          </p:cNvPr>
          <p:cNvSpPr txBox="1">
            <a:spLocks noGrp="1"/>
          </p:cNvSpPr>
          <p:nvPr>
            <p:ph type="pic" idx="4294967295"/>
          </p:nvPr>
        </p:nvSpPr>
        <p:spPr>
          <a:xfrm>
            <a:off x="1289139" y="440219"/>
            <a:ext cx="9613708" cy="2327083"/>
          </a:xfrm>
          <a:ln w="15873">
            <a:solidFill>
              <a:srgbClr val="F8F4EC"/>
            </a:solidFill>
            <a:prstDash val="solid"/>
          </a:ln>
        </p:spPr>
        <p:txBody>
          <a:bodyPr anchor="ctr" anchorCtr="1"/>
          <a:lstStyle>
            <a:lvl1pPr marL="0" indent="0" algn="ctr">
              <a:buNone/>
              <a:defRPr>
                <a:solidFill>
                  <a:srgbClr val="F8F4EC"/>
                </a:solidFill>
              </a:defRPr>
            </a:lvl1pPr>
          </a:lstStyle>
          <a:p>
            <a:pPr lvl="0"/>
            <a:r>
              <a:rPr lang="en-US"/>
              <a:t>Click icon to add picture</a:t>
            </a:r>
            <a:endParaRPr lang="en-GB"/>
          </a:p>
        </p:txBody>
      </p:sp>
      <p:sp>
        <p:nvSpPr>
          <p:cNvPr id="3" name="Title 1">
            <a:extLst>
              <a:ext uri="{FF2B5EF4-FFF2-40B4-BE49-F238E27FC236}">
                <a16:creationId xmlns:a16="http://schemas.microsoft.com/office/drawing/2014/main" id="{EE34BE92-4659-8A11-17B1-790D102A123B}"/>
              </a:ext>
            </a:extLst>
          </p:cNvPr>
          <p:cNvSpPr txBox="1">
            <a:spLocks noGrp="1"/>
          </p:cNvSpPr>
          <p:nvPr>
            <p:ph type="title"/>
          </p:nvPr>
        </p:nvSpPr>
        <p:spPr>
          <a:xfrm>
            <a:off x="1143000" y="3236976"/>
            <a:ext cx="6867144" cy="2386584"/>
          </a:xfrm>
        </p:spPr>
        <p:txBody>
          <a:bodyPr anchor="b"/>
          <a:lstStyle>
            <a:lvl1pPr>
              <a:defRPr sz="6600">
                <a:solidFill>
                  <a:srgbClr val="F8F4EC"/>
                </a:solidFill>
              </a:defRPr>
            </a:lvl1pPr>
          </a:lstStyle>
          <a:p>
            <a:pPr lvl="0"/>
            <a:r>
              <a:rPr lang="en-US"/>
              <a:t>Click to edit Master title style</a:t>
            </a:r>
            <a:endParaRPr lang="en-GB"/>
          </a:p>
        </p:txBody>
      </p:sp>
      <p:sp>
        <p:nvSpPr>
          <p:cNvPr id="4" name="Subtitle 2">
            <a:extLst>
              <a:ext uri="{FF2B5EF4-FFF2-40B4-BE49-F238E27FC236}">
                <a16:creationId xmlns:a16="http://schemas.microsoft.com/office/drawing/2014/main" id="{D54981ED-639F-B8EF-1AB1-A44C57401D7F}"/>
              </a:ext>
            </a:extLst>
          </p:cNvPr>
          <p:cNvSpPr txBox="1">
            <a:spLocks noGrp="1"/>
          </p:cNvSpPr>
          <p:nvPr>
            <p:ph type="subTitle" idx="4294967295"/>
          </p:nvPr>
        </p:nvSpPr>
        <p:spPr>
          <a:xfrm>
            <a:off x="6327648" y="5971032"/>
            <a:ext cx="3776472" cy="530352"/>
          </a:xfrm>
        </p:spPr>
        <p:txBody>
          <a:bodyPr anchorCtr="1"/>
          <a:lstStyle>
            <a:lvl1pPr marL="0" indent="0" algn="ctr">
              <a:buNone/>
              <a:defRPr sz="2000">
                <a:solidFill>
                  <a:srgbClr val="F8F4EC"/>
                </a:solidFill>
                <a:latin typeface="Gill Sans Nova Light" pitchFamily="34"/>
              </a:defRPr>
            </a:lvl1pPr>
          </a:lstStyle>
          <a:p>
            <a:pPr lvl="0"/>
            <a:r>
              <a:rPr lang="en-US"/>
              <a:t>Click to edit Master subtitle style</a:t>
            </a:r>
            <a:endParaRPr lang="en-GB"/>
          </a:p>
        </p:txBody>
      </p:sp>
      <p:cxnSp>
        <p:nvCxnSpPr>
          <p:cNvPr id="5" name="Straight Connector 7">
            <a:extLst>
              <a:ext uri="{FF2B5EF4-FFF2-40B4-BE49-F238E27FC236}">
                <a16:creationId xmlns:a16="http://schemas.microsoft.com/office/drawing/2014/main" id="{5138DF8D-1D1D-F5CA-8B79-02EF3360EDEF}"/>
              </a:ext>
            </a:extLst>
          </p:cNvPr>
          <p:cNvCxnSpPr/>
          <p:nvPr/>
        </p:nvCxnSpPr>
        <p:spPr>
          <a:xfrm flipV="1">
            <a:off x="398367" y="0"/>
            <a:ext cx="0" cy="6858000"/>
          </a:xfrm>
          <a:prstGeom prst="straightConnector1">
            <a:avLst/>
          </a:prstGeom>
          <a:noFill/>
          <a:ln w="15873" cap="flat">
            <a:solidFill>
              <a:srgbClr val="F8F4EC"/>
            </a:solidFill>
            <a:prstDash val="solid"/>
            <a:miter/>
          </a:ln>
        </p:spPr>
      </p:cxnSp>
      <p:cxnSp>
        <p:nvCxnSpPr>
          <p:cNvPr id="6" name="Straight Connector 9">
            <a:extLst>
              <a:ext uri="{FF2B5EF4-FFF2-40B4-BE49-F238E27FC236}">
                <a16:creationId xmlns:a16="http://schemas.microsoft.com/office/drawing/2014/main" id="{EE5D9CB9-7AB0-1F62-4997-35ED25FE93A9}"/>
              </a:ext>
            </a:extLst>
          </p:cNvPr>
          <p:cNvCxnSpPr/>
          <p:nvPr/>
        </p:nvCxnSpPr>
        <p:spPr>
          <a:xfrm flipV="1">
            <a:off x="11793629" y="0"/>
            <a:ext cx="0" cy="6858000"/>
          </a:xfrm>
          <a:prstGeom prst="straightConnector1">
            <a:avLst/>
          </a:prstGeom>
          <a:noFill/>
          <a:ln w="15873" cap="flat">
            <a:solidFill>
              <a:srgbClr val="F8F4EC"/>
            </a:solidFill>
            <a:prstDash val="solid"/>
            <a:miter/>
          </a:ln>
        </p:spPr>
      </p:cxnSp>
      <p:cxnSp>
        <p:nvCxnSpPr>
          <p:cNvPr id="7" name="Straight Connector 11">
            <a:extLst>
              <a:ext uri="{FF2B5EF4-FFF2-40B4-BE49-F238E27FC236}">
                <a16:creationId xmlns:a16="http://schemas.microsoft.com/office/drawing/2014/main" id="{708F4533-777A-3B5C-24C7-EBBEE79F5926}"/>
              </a:ext>
            </a:extLst>
          </p:cNvPr>
          <p:cNvCxnSpPr/>
          <p:nvPr/>
        </p:nvCxnSpPr>
        <p:spPr>
          <a:xfrm>
            <a:off x="398367" y="3226469"/>
            <a:ext cx="11395262" cy="439"/>
          </a:xfrm>
          <a:prstGeom prst="straightConnector1">
            <a:avLst/>
          </a:prstGeom>
          <a:noFill/>
          <a:ln w="15873" cap="flat">
            <a:solidFill>
              <a:srgbClr val="F8F4EC"/>
            </a:solidFill>
            <a:prstDash val="solid"/>
            <a:miter/>
          </a:ln>
        </p:spPr>
      </p:cxnSp>
      <p:cxnSp>
        <p:nvCxnSpPr>
          <p:cNvPr id="8" name="Straight Connector 13">
            <a:extLst>
              <a:ext uri="{FF2B5EF4-FFF2-40B4-BE49-F238E27FC236}">
                <a16:creationId xmlns:a16="http://schemas.microsoft.com/office/drawing/2014/main" id="{6ECE1808-CD78-CBD2-0831-359CB989D152}"/>
              </a:ext>
            </a:extLst>
          </p:cNvPr>
          <p:cNvCxnSpPr/>
          <p:nvPr/>
        </p:nvCxnSpPr>
        <p:spPr>
          <a:xfrm>
            <a:off x="-11430" y="6165890"/>
            <a:ext cx="6339791" cy="0"/>
          </a:xfrm>
          <a:prstGeom prst="straightConnector1">
            <a:avLst/>
          </a:prstGeom>
          <a:noFill/>
          <a:ln w="15873" cap="flat">
            <a:solidFill>
              <a:srgbClr val="F8F4EC"/>
            </a:solidFill>
            <a:prstDash val="solid"/>
            <a:miter/>
          </a:ln>
        </p:spPr>
      </p:cxnSp>
      <p:cxnSp>
        <p:nvCxnSpPr>
          <p:cNvPr id="9" name="Straight Connector 15">
            <a:extLst>
              <a:ext uri="{FF2B5EF4-FFF2-40B4-BE49-F238E27FC236}">
                <a16:creationId xmlns:a16="http://schemas.microsoft.com/office/drawing/2014/main" id="{796D8D1A-DD97-7AA4-325A-8E207C2F0CEE}"/>
              </a:ext>
            </a:extLst>
          </p:cNvPr>
          <p:cNvCxnSpPr/>
          <p:nvPr/>
        </p:nvCxnSpPr>
        <p:spPr>
          <a:xfrm>
            <a:off x="10103562" y="6165890"/>
            <a:ext cx="2088434" cy="0"/>
          </a:xfrm>
          <a:prstGeom prst="straightConnector1">
            <a:avLst/>
          </a:prstGeom>
          <a:noFill/>
          <a:ln w="15873" cap="flat">
            <a:solidFill>
              <a:srgbClr val="F8F4EC"/>
            </a:solidFill>
            <a:prstDash val="solid"/>
            <a:miter/>
          </a:ln>
        </p:spPr>
      </p:cxnSp>
    </p:spTree>
    <p:extLst>
      <p:ext uri="{BB962C8B-B14F-4D97-AF65-F5344CB8AC3E}">
        <p14:creationId xmlns:p14="http://schemas.microsoft.com/office/powerpoint/2010/main" val="248803774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icture with Caption">
    <p:bg>
      <p:bgPr>
        <a:solidFill>
          <a:srgbClr val="E5E0D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BCA5-2EC4-E510-8E98-9774DF431E1B}"/>
              </a:ext>
            </a:extLst>
          </p:cNvPr>
          <p:cNvSpPr txBox="1">
            <a:spLocks noGrp="1"/>
          </p:cNvSpPr>
          <p:nvPr>
            <p:ph type="title"/>
          </p:nvPr>
        </p:nvSpPr>
        <p:spPr>
          <a:xfrm>
            <a:off x="5495544" y="0"/>
            <a:ext cx="4370832" cy="2194560"/>
          </a:xfrm>
        </p:spPr>
        <p:txBody>
          <a:bodyPr/>
          <a:lstStyle>
            <a:lvl1pPr>
              <a:defRPr sz="7200"/>
            </a:lvl1pPr>
          </a:lstStyle>
          <a:p>
            <a:pPr lvl="0"/>
            <a:r>
              <a:rPr lang="en-US"/>
              <a:t>Click to edit Master title style</a:t>
            </a:r>
            <a:endParaRPr lang="en-GB"/>
          </a:p>
        </p:txBody>
      </p:sp>
      <p:sp>
        <p:nvSpPr>
          <p:cNvPr id="3" name="Picture Placeholder 12">
            <a:extLst>
              <a:ext uri="{FF2B5EF4-FFF2-40B4-BE49-F238E27FC236}">
                <a16:creationId xmlns:a16="http://schemas.microsoft.com/office/drawing/2014/main" id="{F8B69AD6-89ED-1E45-1566-345323944554}"/>
              </a:ext>
            </a:extLst>
          </p:cNvPr>
          <p:cNvSpPr txBox="1">
            <a:spLocks noGrp="1"/>
          </p:cNvSpPr>
          <p:nvPr>
            <p:ph type="pic" idx="4294967295"/>
          </p:nvPr>
        </p:nvSpPr>
        <p:spPr>
          <a:xfrm>
            <a:off x="0" y="3813"/>
            <a:ext cx="4856186" cy="6850383"/>
          </a:xfrm>
          <a:ln w="15873">
            <a:solidFill>
              <a:srgbClr val="000000"/>
            </a:solidFill>
            <a:prstDash val="solid"/>
          </a:ln>
        </p:spPr>
        <p:txBody>
          <a:bodyPr/>
          <a:lstStyle>
            <a:lvl1pPr>
              <a:defRPr/>
            </a:lvl1pPr>
          </a:lstStyle>
          <a:p>
            <a:pPr lvl="0"/>
            <a:r>
              <a:rPr lang="en-US"/>
              <a:t>Click icon to add picture</a:t>
            </a:r>
            <a:endParaRPr lang="en-GB"/>
          </a:p>
        </p:txBody>
      </p:sp>
      <p:sp>
        <p:nvSpPr>
          <p:cNvPr id="4" name="Content Placeholder 2">
            <a:extLst>
              <a:ext uri="{FF2B5EF4-FFF2-40B4-BE49-F238E27FC236}">
                <a16:creationId xmlns:a16="http://schemas.microsoft.com/office/drawing/2014/main" id="{487879C5-FC2E-1EFC-21CA-6587CD4F2A85}"/>
              </a:ext>
            </a:extLst>
          </p:cNvPr>
          <p:cNvSpPr txBox="1">
            <a:spLocks noGrp="1"/>
          </p:cNvSpPr>
          <p:nvPr>
            <p:ph idx="4294967295"/>
          </p:nvPr>
        </p:nvSpPr>
        <p:spPr>
          <a:xfrm>
            <a:off x="4856186" y="2212848"/>
            <a:ext cx="7335810" cy="464515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0164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06716D1E-17ED-E8A5-7AF0-8958A1C18DB4}"/>
              </a:ext>
            </a:extLst>
          </p:cNvPr>
          <p:cNvSpPr txBox="1">
            <a:spLocks noGrp="1"/>
          </p:cNvSpPr>
          <p:nvPr>
            <p:ph type="pic" idx="4294967295"/>
          </p:nvPr>
        </p:nvSpPr>
        <p:spPr>
          <a:xfrm>
            <a:off x="0" y="0"/>
            <a:ext cx="12191996" cy="6858000"/>
          </a:xfrm>
          <a:solidFill>
            <a:srgbClr val="BEB6A6"/>
          </a:solidFill>
        </p:spPr>
        <p:txBody>
          <a:bodyPr/>
          <a:lstStyle>
            <a:lvl1pPr marL="0" indent="0">
              <a:buNone/>
              <a:defRPr/>
            </a:lvl1pPr>
          </a:lstStyle>
          <a:p>
            <a:pPr lvl="0"/>
            <a:r>
              <a:rPr lang="en-US"/>
              <a:t>Click icon to add picture</a:t>
            </a:r>
            <a:endParaRPr lang="en-GB"/>
          </a:p>
        </p:txBody>
      </p:sp>
      <p:sp>
        <p:nvSpPr>
          <p:cNvPr id="3" name="Title 1">
            <a:extLst>
              <a:ext uri="{FF2B5EF4-FFF2-40B4-BE49-F238E27FC236}">
                <a16:creationId xmlns:a16="http://schemas.microsoft.com/office/drawing/2014/main" id="{B3C9761D-8FCD-1156-3D13-D5CAD3D4DFD6}"/>
              </a:ext>
            </a:extLst>
          </p:cNvPr>
          <p:cNvSpPr txBox="1">
            <a:spLocks noGrp="1"/>
          </p:cNvSpPr>
          <p:nvPr>
            <p:ph type="title"/>
          </p:nvPr>
        </p:nvSpPr>
        <p:spPr>
          <a:xfrm>
            <a:off x="1508760" y="1188720"/>
            <a:ext cx="9171432" cy="4480560"/>
          </a:xfrm>
          <a:ln w="15873">
            <a:solidFill>
              <a:srgbClr val="F8F4EC"/>
            </a:solidFill>
            <a:prstDash val="solid"/>
          </a:ln>
        </p:spPr>
        <p:txBody>
          <a:bodyPr lIns="365760" bIns="640080"/>
          <a:lstStyle>
            <a:lvl1pPr>
              <a:defRPr sz="7200">
                <a:solidFill>
                  <a:srgbClr val="F8F4EC"/>
                </a:solidFill>
              </a:defRPr>
            </a:lvl1pPr>
          </a:lstStyle>
          <a:p>
            <a:pPr lvl="0"/>
            <a:r>
              <a:rPr lang="en-US"/>
              <a:t>Click to edit Master title style</a:t>
            </a:r>
            <a:endParaRPr lang="en-GB"/>
          </a:p>
        </p:txBody>
      </p:sp>
      <p:sp>
        <p:nvSpPr>
          <p:cNvPr id="4" name="Text Placeholder 2">
            <a:extLst>
              <a:ext uri="{FF2B5EF4-FFF2-40B4-BE49-F238E27FC236}">
                <a16:creationId xmlns:a16="http://schemas.microsoft.com/office/drawing/2014/main" id="{7D22CC37-1D2E-41BD-4C6F-19E16687829A}"/>
              </a:ext>
            </a:extLst>
          </p:cNvPr>
          <p:cNvSpPr txBox="1">
            <a:spLocks noGrp="1"/>
          </p:cNvSpPr>
          <p:nvPr>
            <p:ph type="body" idx="4294967295"/>
          </p:nvPr>
        </p:nvSpPr>
        <p:spPr>
          <a:xfrm>
            <a:off x="6665976" y="5102352"/>
            <a:ext cx="2889504" cy="365760"/>
          </a:xfrm>
        </p:spPr>
        <p:txBody>
          <a:bodyPr anchorCtr="1"/>
          <a:lstStyle>
            <a:lvl1pPr marL="0" indent="0" algn="ctr">
              <a:lnSpc>
                <a:spcPct val="100000"/>
              </a:lnSpc>
              <a:spcBef>
                <a:spcPts val="0"/>
              </a:spcBef>
              <a:buNone/>
              <a:defRPr sz="1800">
                <a:solidFill>
                  <a:srgbClr val="F8F4EC"/>
                </a:solidFill>
              </a:defRPr>
            </a:lvl1pPr>
          </a:lstStyle>
          <a:p>
            <a:pPr lvl="0"/>
            <a:r>
              <a:rPr lang="en-US"/>
              <a:t>Click to edit Master text styles</a:t>
            </a:r>
          </a:p>
        </p:txBody>
      </p:sp>
    </p:spTree>
    <p:extLst>
      <p:ext uri="{BB962C8B-B14F-4D97-AF65-F5344CB8AC3E}">
        <p14:creationId xmlns:p14="http://schemas.microsoft.com/office/powerpoint/2010/main" val="372203973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with picture">
    <p:bg>
      <p:bgPr>
        <a:solidFill>
          <a:srgbClr val="625342"/>
        </a:solidFill>
        <a:effectLst/>
      </p:bgPr>
    </p:bg>
    <p:spTree>
      <p:nvGrpSpPr>
        <p:cNvPr id="1" name=""/>
        <p:cNvGrpSpPr/>
        <p:nvPr/>
      </p:nvGrpSpPr>
      <p:grpSpPr>
        <a:xfrm>
          <a:off x="0" y="0"/>
          <a:ext cx="0" cy="0"/>
          <a:chOff x="0" y="0"/>
          <a:chExt cx="0" cy="0"/>
        </a:xfrm>
      </p:grpSpPr>
      <p:sp>
        <p:nvSpPr>
          <p:cNvPr id="2" name="Picture Placeholder 19">
            <a:extLst>
              <a:ext uri="{FF2B5EF4-FFF2-40B4-BE49-F238E27FC236}">
                <a16:creationId xmlns:a16="http://schemas.microsoft.com/office/drawing/2014/main" id="{387DBB36-42A5-6E5B-0D85-6A81E2B07A6E}"/>
              </a:ext>
            </a:extLst>
          </p:cNvPr>
          <p:cNvSpPr txBox="1">
            <a:spLocks noGrp="1"/>
          </p:cNvSpPr>
          <p:nvPr>
            <p:ph type="pic" idx="4294967295"/>
          </p:nvPr>
        </p:nvSpPr>
        <p:spPr>
          <a:xfrm>
            <a:off x="1636300" y="928125"/>
            <a:ext cx="3251194" cy="5001749"/>
          </a:xfrm>
          <a:ln w="15873">
            <a:solidFill>
              <a:srgbClr val="F8F4EC"/>
            </a:solidFill>
            <a:prstDash val="solid"/>
          </a:ln>
        </p:spPr>
        <p:txBody>
          <a:bodyPr anchor="ctr" anchorCtr="1"/>
          <a:lstStyle>
            <a:lvl1pPr marL="0" indent="0" algn="ctr">
              <a:buNone/>
              <a:defRPr>
                <a:solidFill>
                  <a:srgbClr val="F8F4EC"/>
                </a:solidFill>
              </a:defRPr>
            </a:lvl1pPr>
          </a:lstStyle>
          <a:p>
            <a:pPr lvl="0"/>
            <a:r>
              <a:rPr lang="en-US"/>
              <a:t>Click icon to add picture</a:t>
            </a:r>
            <a:endParaRPr lang="en-GB"/>
          </a:p>
        </p:txBody>
      </p:sp>
      <p:sp>
        <p:nvSpPr>
          <p:cNvPr id="3" name="Title 1">
            <a:extLst>
              <a:ext uri="{FF2B5EF4-FFF2-40B4-BE49-F238E27FC236}">
                <a16:creationId xmlns:a16="http://schemas.microsoft.com/office/drawing/2014/main" id="{86470F07-EBE3-6222-2362-135BF1A7E1B7}"/>
              </a:ext>
            </a:extLst>
          </p:cNvPr>
          <p:cNvSpPr txBox="1">
            <a:spLocks noGrp="1"/>
          </p:cNvSpPr>
          <p:nvPr>
            <p:ph type="title"/>
          </p:nvPr>
        </p:nvSpPr>
        <p:spPr>
          <a:xfrm>
            <a:off x="6400800" y="1225296"/>
            <a:ext cx="4718303" cy="1645920"/>
          </a:xfrm>
        </p:spPr>
        <p:txBody>
          <a:bodyPr/>
          <a:lstStyle>
            <a:lvl1pPr>
              <a:defRPr>
                <a:solidFill>
                  <a:srgbClr val="F8F4EC"/>
                </a:solidFill>
              </a:defRPr>
            </a:lvl1pPr>
          </a:lstStyle>
          <a:p>
            <a:pPr lvl="0"/>
            <a:r>
              <a:rPr lang="en-US"/>
              <a:t>Click to edit Master title style</a:t>
            </a:r>
            <a:endParaRPr lang="en-GB"/>
          </a:p>
        </p:txBody>
      </p:sp>
      <p:sp>
        <p:nvSpPr>
          <p:cNvPr id="4" name="Content Placeholder 2">
            <a:extLst>
              <a:ext uri="{FF2B5EF4-FFF2-40B4-BE49-F238E27FC236}">
                <a16:creationId xmlns:a16="http://schemas.microsoft.com/office/drawing/2014/main" id="{C19F1DF3-BF86-5510-7679-B18316BF5EAC}"/>
              </a:ext>
            </a:extLst>
          </p:cNvPr>
          <p:cNvSpPr txBox="1">
            <a:spLocks noGrp="1"/>
          </p:cNvSpPr>
          <p:nvPr>
            <p:ph idx="4294967295"/>
          </p:nvPr>
        </p:nvSpPr>
        <p:spPr>
          <a:xfrm>
            <a:off x="6400800" y="2898648"/>
            <a:ext cx="4370832" cy="2029968"/>
          </a:xfrm>
        </p:spPr>
        <p:txBody>
          <a:bodyPr/>
          <a:lstStyle>
            <a:lvl1pPr marL="0" indent="0">
              <a:lnSpc>
                <a:spcPct val="100000"/>
              </a:lnSpc>
              <a:buNone/>
              <a:defRPr sz="1800">
                <a:solidFill>
                  <a:srgbClr val="F8F4EC"/>
                </a:solidFill>
              </a:defRPr>
            </a:lvl1pPr>
            <a:lvl2pPr>
              <a:lnSpc>
                <a:spcPct val="100000"/>
              </a:lnSpc>
              <a:defRPr sz="1600">
                <a:solidFill>
                  <a:srgbClr val="F8F4EC"/>
                </a:solidFill>
              </a:defRPr>
            </a:lvl2pPr>
            <a:lvl3pPr>
              <a:lnSpc>
                <a:spcPct val="100000"/>
              </a:lnSpc>
              <a:defRPr sz="1400">
                <a:solidFill>
                  <a:srgbClr val="F8F4EC"/>
                </a:solidFill>
              </a:defRPr>
            </a:lvl3pPr>
            <a:lvl4pPr>
              <a:lnSpc>
                <a:spcPct val="100000"/>
              </a:lnSpc>
              <a:defRPr sz="1200">
                <a:solidFill>
                  <a:srgbClr val="F8F4EC"/>
                </a:solidFill>
              </a:defRPr>
            </a:lvl4pPr>
            <a:lvl5pPr>
              <a:lnSpc>
                <a:spcPct val="100000"/>
              </a:lnSpc>
              <a:defRPr sz="1200">
                <a:solidFill>
                  <a:srgbClr val="F8F4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26CC9B88-F7BE-2595-AEC5-EB4EEE2FA142}"/>
              </a:ext>
            </a:extLst>
          </p:cNvPr>
          <p:cNvSpPr txBox="1">
            <a:spLocks noGrp="1"/>
          </p:cNvSpPr>
          <p:nvPr>
            <p:ph type="sldNum" sz="quarter" idx="8"/>
          </p:nvPr>
        </p:nvSpPr>
        <p:spPr>
          <a:xfrm>
            <a:off x="616643" y="6517632"/>
            <a:ext cx="950253" cy="274320"/>
          </a:xfrm>
        </p:spPr>
        <p:txBody>
          <a:bodyPr/>
          <a:lstStyle>
            <a:lvl1pPr>
              <a:defRPr>
                <a:solidFill>
                  <a:srgbClr val="F8F4EC"/>
                </a:solidFill>
              </a:defRPr>
            </a:lvl1pPr>
          </a:lstStyle>
          <a:p>
            <a:pPr lvl="0"/>
            <a:fld id="{19E489A1-AC39-4776-BE04-78E5418213F4}" type="slidenum">
              <a:t>‹#›</a:t>
            </a:fld>
            <a:endParaRPr lang="en-GB"/>
          </a:p>
        </p:txBody>
      </p:sp>
      <p:sp>
        <p:nvSpPr>
          <p:cNvPr id="6" name="Footer Placeholder 4">
            <a:extLst>
              <a:ext uri="{FF2B5EF4-FFF2-40B4-BE49-F238E27FC236}">
                <a16:creationId xmlns:a16="http://schemas.microsoft.com/office/drawing/2014/main" id="{6AF513A6-23D1-38F5-4491-E967F057C13D}"/>
              </a:ext>
            </a:extLst>
          </p:cNvPr>
          <p:cNvSpPr txBox="1">
            <a:spLocks noGrp="1"/>
          </p:cNvSpPr>
          <p:nvPr>
            <p:ph type="ftr" sz="quarter" idx="9"/>
          </p:nvPr>
        </p:nvSpPr>
        <p:spPr>
          <a:xfrm>
            <a:off x="4808253" y="6517632"/>
            <a:ext cx="2572865" cy="274320"/>
          </a:xfrm>
        </p:spPr>
        <p:txBody>
          <a:bodyPr/>
          <a:lstStyle>
            <a:lvl1pPr>
              <a:defRPr>
                <a:solidFill>
                  <a:srgbClr val="F8F4EC"/>
                </a:solidFill>
              </a:defRPr>
            </a:lvl1pPr>
          </a:lstStyle>
          <a:p>
            <a:pPr lvl="0"/>
            <a:r>
              <a:rPr lang="en-GB"/>
              <a:t>presentation title</a:t>
            </a:r>
          </a:p>
        </p:txBody>
      </p:sp>
      <p:sp>
        <p:nvSpPr>
          <p:cNvPr id="7" name="Date Placeholder 3">
            <a:extLst>
              <a:ext uri="{FF2B5EF4-FFF2-40B4-BE49-F238E27FC236}">
                <a16:creationId xmlns:a16="http://schemas.microsoft.com/office/drawing/2014/main" id="{3AD98FB6-8206-FC81-B325-762A81DF6979}"/>
              </a:ext>
            </a:extLst>
          </p:cNvPr>
          <p:cNvSpPr txBox="1">
            <a:spLocks noGrp="1"/>
          </p:cNvSpPr>
          <p:nvPr>
            <p:ph type="dt" sz="half" idx="7"/>
          </p:nvPr>
        </p:nvSpPr>
        <p:spPr>
          <a:xfrm>
            <a:off x="10622475" y="6517632"/>
            <a:ext cx="950262" cy="274320"/>
          </a:xfrm>
        </p:spPr>
        <p:txBody>
          <a:bodyPr/>
          <a:lstStyle>
            <a:lvl1pPr>
              <a:defRPr>
                <a:solidFill>
                  <a:srgbClr val="F8F4EC"/>
                </a:solidFill>
              </a:defRPr>
            </a:lvl1pPr>
          </a:lstStyle>
          <a:p>
            <a:pPr lvl="0"/>
            <a:r>
              <a:rPr lang="en-GB"/>
              <a:t>20XX</a:t>
            </a:r>
          </a:p>
        </p:txBody>
      </p:sp>
      <p:cxnSp>
        <p:nvCxnSpPr>
          <p:cNvPr id="8" name="Straight Connector 7">
            <a:extLst>
              <a:ext uri="{FF2B5EF4-FFF2-40B4-BE49-F238E27FC236}">
                <a16:creationId xmlns:a16="http://schemas.microsoft.com/office/drawing/2014/main" id="{473C75B5-386A-950B-7509-B99FB7DA84A8}"/>
              </a:ext>
            </a:extLst>
          </p:cNvPr>
          <p:cNvCxnSpPr/>
          <p:nvPr/>
        </p:nvCxnSpPr>
        <p:spPr>
          <a:xfrm>
            <a:off x="0" y="395157"/>
            <a:ext cx="12191996" cy="0"/>
          </a:xfrm>
          <a:prstGeom prst="straightConnector1">
            <a:avLst/>
          </a:prstGeom>
          <a:noFill/>
          <a:ln w="15873" cap="flat">
            <a:solidFill>
              <a:srgbClr val="F8F4EC"/>
            </a:solidFill>
            <a:prstDash val="solid"/>
            <a:miter/>
          </a:ln>
        </p:spPr>
      </p:cxnSp>
      <p:cxnSp>
        <p:nvCxnSpPr>
          <p:cNvPr id="9" name="Straight Connector 9">
            <a:extLst>
              <a:ext uri="{FF2B5EF4-FFF2-40B4-BE49-F238E27FC236}">
                <a16:creationId xmlns:a16="http://schemas.microsoft.com/office/drawing/2014/main" id="{514D3BB0-1146-5ACF-1272-8F908DD3E393}"/>
              </a:ext>
            </a:extLst>
          </p:cNvPr>
          <p:cNvCxnSpPr/>
          <p:nvPr/>
        </p:nvCxnSpPr>
        <p:spPr>
          <a:xfrm>
            <a:off x="0" y="6439488"/>
            <a:ext cx="12191996" cy="0"/>
          </a:xfrm>
          <a:prstGeom prst="straightConnector1">
            <a:avLst/>
          </a:prstGeom>
          <a:noFill/>
          <a:ln w="15873" cap="flat">
            <a:solidFill>
              <a:srgbClr val="F8F4EC"/>
            </a:solidFill>
            <a:prstDash val="solid"/>
            <a:miter/>
          </a:ln>
        </p:spPr>
      </p:cxnSp>
      <p:cxnSp>
        <p:nvCxnSpPr>
          <p:cNvPr id="10" name="Straight Connector 11">
            <a:extLst>
              <a:ext uri="{FF2B5EF4-FFF2-40B4-BE49-F238E27FC236}">
                <a16:creationId xmlns:a16="http://schemas.microsoft.com/office/drawing/2014/main" id="{5DBB47B7-8BDD-EDFA-4060-33D0DAF4AE46}"/>
              </a:ext>
            </a:extLst>
          </p:cNvPr>
          <p:cNvCxnSpPr/>
          <p:nvPr/>
        </p:nvCxnSpPr>
        <p:spPr>
          <a:xfrm flipV="1">
            <a:off x="398367" y="0"/>
            <a:ext cx="0" cy="6858000"/>
          </a:xfrm>
          <a:prstGeom prst="straightConnector1">
            <a:avLst/>
          </a:prstGeom>
          <a:noFill/>
          <a:ln w="15873" cap="flat">
            <a:solidFill>
              <a:srgbClr val="F8F4EC"/>
            </a:solidFill>
            <a:prstDash val="solid"/>
            <a:miter/>
          </a:ln>
        </p:spPr>
      </p:cxnSp>
      <p:cxnSp>
        <p:nvCxnSpPr>
          <p:cNvPr id="11" name="Straight Connector 13">
            <a:extLst>
              <a:ext uri="{FF2B5EF4-FFF2-40B4-BE49-F238E27FC236}">
                <a16:creationId xmlns:a16="http://schemas.microsoft.com/office/drawing/2014/main" id="{9E926C51-987A-6599-2325-811C6D7E13C7}"/>
              </a:ext>
            </a:extLst>
          </p:cNvPr>
          <p:cNvCxnSpPr/>
          <p:nvPr/>
        </p:nvCxnSpPr>
        <p:spPr>
          <a:xfrm flipV="1">
            <a:off x="11793629" y="0"/>
            <a:ext cx="0" cy="6858000"/>
          </a:xfrm>
          <a:prstGeom prst="straightConnector1">
            <a:avLst/>
          </a:prstGeom>
          <a:noFill/>
          <a:ln w="15873" cap="flat">
            <a:solidFill>
              <a:srgbClr val="F8F4EC"/>
            </a:solidFill>
            <a:prstDash val="solid"/>
            <a:miter/>
          </a:ln>
        </p:spPr>
      </p:cxnSp>
      <p:cxnSp>
        <p:nvCxnSpPr>
          <p:cNvPr id="12" name="Straight Connector 15">
            <a:extLst>
              <a:ext uri="{FF2B5EF4-FFF2-40B4-BE49-F238E27FC236}">
                <a16:creationId xmlns:a16="http://schemas.microsoft.com/office/drawing/2014/main" id="{3A7B20E9-27FC-0CF1-3FC2-FFB93A075110}"/>
              </a:ext>
            </a:extLst>
          </p:cNvPr>
          <p:cNvCxnSpPr/>
          <p:nvPr/>
        </p:nvCxnSpPr>
        <p:spPr>
          <a:xfrm flipV="1">
            <a:off x="6096003" y="395157"/>
            <a:ext cx="0" cy="6044331"/>
          </a:xfrm>
          <a:prstGeom prst="straightConnector1">
            <a:avLst/>
          </a:prstGeom>
          <a:noFill/>
          <a:ln w="15873" cap="flat">
            <a:solidFill>
              <a:srgbClr val="F8F4EC"/>
            </a:solidFill>
            <a:prstDash val="solid"/>
            <a:miter/>
          </a:ln>
        </p:spPr>
      </p:cxnSp>
    </p:spTree>
    <p:extLst>
      <p:ext uri="{BB962C8B-B14F-4D97-AF65-F5344CB8AC3E}">
        <p14:creationId xmlns:p14="http://schemas.microsoft.com/office/powerpoint/2010/main" val="283831989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8F4E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0486-C9BD-D25D-BC47-69D61CAFBB1C}"/>
              </a:ext>
            </a:extLst>
          </p:cNvPr>
          <p:cNvSpPr txBox="1">
            <a:spLocks noGrp="1"/>
          </p:cNvSpPr>
          <p:nvPr>
            <p:ph type="title"/>
          </p:nvPr>
        </p:nvSpPr>
        <p:spPr>
          <a:xfrm>
            <a:off x="2039112" y="54864"/>
            <a:ext cx="8165592" cy="969264"/>
          </a:xfrm>
        </p:spPr>
        <p:txBody>
          <a:bodyPr anchorCtr="1"/>
          <a:lstStyle>
            <a:lvl1pPr algn="ct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D11879DF-8503-6EB6-790E-480A30C71BDE}"/>
              </a:ext>
            </a:extLst>
          </p:cNvPr>
          <p:cNvSpPr txBox="1">
            <a:spLocks noGrp="1"/>
          </p:cNvSpPr>
          <p:nvPr>
            <p:ph idx="1"/>
          </p:nvPr>
        </p:nvSpPr>
        <p:spPr>
          <a:xfrm>
            <a:off x="987552" y="1444752"/>
            <a:ext cx="10287000" cy="456285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a:extLst>
              <a:ext uri="{FF2B5EF4-FFF2-40B4-BE49-F238E27FC236}">
                <a16:creationId xmlns:a16="http://schemas.microsoft.com/office/drawing/2014/main" id="{B66BF83A-6C8B-D327-864B-E71AE9649BAD}"/>
              </a:ext>
            </a:extLst>
          </p:cNvPr>
          <p:cNvSpPr txBox="1">
            <a:spLocks noGrp="1"/>
          </p:cNvSpPr>
          <p:nvPr>
            <p:ph type="sldNum" sz="quarter" idx="8"/>
          </p:nvPr>
        </p:nvSpPr>
        <p:spPr>
          <a:xfrm>
            <a:off x="616643" y="6517632"/>
            <a:ext cx="950253" cy="274320"/>
          </a:xfrm>
        </p:spPr>
        <p:txBody>
          <a:bodyPr/>
          <a:lstStyle>
            <a:lvl1pPr>
              <a:defRPr/>
            </a:lvl1pPr>
          </a:lstStyle>
          <a:p>
            <a:pPr lvl="0"/>
            <a:fld id="{F07652D5-49BA-4919-8B46-69C18C048EAE}" type="slidenum">
              <a:t>‹#›</a:t>
            </a:fld>
            <a:endParaRPr lang="en-GB"/>
          </a:p>
        </p:txBody>
      </p:sp>
      <p:sp>
        <p:nvSpPr>
          <p:cNvPr id="5" name="Footer Placeholder 4">
            <a:extLst>
              <a:ext uri="{FF2B5EF4-FFF2-40B4-BE49-F238E27FC236}">
                <a16:creationId xmlns:a16="http://schemas.microsoft.com/office/drawing/2014/main" id="{566FC5AE-0D49-31A2-7A5C-8B2B01A15AE4}"/>
              </a:ext>
            </a:extLst>
          </p:cNvPr>
          <p:cNvSpPr txBox="1">
            <a:spLocks noGrp="1"/>
          </p:cNvSpPr>
          <p:nvPr>
            <p:ph type="ftr" sz="quarter" idx="9"/>
          </p:nvPr>
        </p:nvSpPr>
        <p:spPr>
          <a:xfrm>
            <a:off x="4808253" y="6517632"/>
            <a:ext cx="2572865" cy="274320"/>
          </a:xfrm>
        </p:spPr>
        <p:txBody>
          <a:bodyPr/>
          <a:lstStyle>
            <a:lvl1pPr>
              <a:defRPr/>
            </a:lvl1pPr>
          </a:lstStyle>
          <a:p>
            <a:pPr lvl="0"/>
            <a:r>
              <a:rPr lang="en-GB"/>
              <a:t>presentation title</a:t>
            </a:r>
          </a:p>
        </p:txBody>
      </p:sp>
      <p:sp>
        <p:nvSpPr>
          <p:cNvPr id="6" name="Date Placeholder 3">
            <a:extLst>
              <a:ext uri="{FF2B5EF4-FFF2-40B4-BE49-F238E27FC236}">
                <a16:creationId xmlns:a16="http://schemas.microsoft.com/office/drawing/2014/main" id="{D2841BCB-E647-F1A3-DC88-8C7D851ACDA3}"/>
              </a:ext>
            </a:extLst>
          </p:cNvPr>
          <p:cNvSpPr txBox="1">
            <a:spLocks noGrp="1"/>
          </p:cNvSpPr>
          <p:nvPr>
            <p:ph type="dt" sz="half" idx="7"/>
          </p:nvPr>
        </p:nvSpPr>
        <p:spPr>
          <a:xfrm>
            <a:off x="10622475" y="6517632"/>
            <a:ext cx="950262" cy="274320"/>
          </a:xfrm>
        </p:spPr>
        <p:txBody>
          <a:bodyPr/>
          <a:lstStyle>
            <a:lvl1pPr>
              <a:defRPr/>
            </a:lvl1pPr>
          </a:lstStyle>
          <a:p>
            <a:pPr lvl="0"/>
            <a:r>
              <a:rPr lang="en-GB"/>
              <a:t>20XX</a:t>
            </a:r>
          </a:p>
        </p:txBody>
      </p:sp>
      <p:cxnSp>
        <p:nvCxnSpPr>
          <p:cNvPr id="7" name="Straight Connector 7">
            <a:extLst>
              <a:ext uri="{FF2B5EF4-FFF2-40B4-BE49-F238E27FC236}">
                <a16:creationId xmlns:a16="http://schemas.microsoft.com/office/drawing/2014/main" id="{27E2ABDD-3150-8E56-FC46-B5CCE95DA14B}"/>
              </a:ext>
            </a:extLst>
          </p:cNvPr>
          <p:cNvCxnSpPr/>
          <p:nvPr/>
        </p:nvCxnSpPr>
        <p:spPr>
          <a:xfrm>
            <a:off x="398367" y="1031955"/>
            <a:ext cx="11395262" cy="0"/>
          </a:xfrm>
          <a:prstGeom prst="straightConnector1">
            <a:avLst/>
          </a:prstGeom>
          <a:noFill/>
          <a:ln w="15873" cap="flat">
            <a:solidFill>
              <a:srgbClr val="000000"/>
            </a:solidFill>
            <a:prstDash val="solid"/>
            <a:miter/>
          </a:ln>
        </p:spPr>
      </p:cxnSp>
      <p:cxnSp>
        <p:nvCxnSpPr>
          <p:cNvPr id="8" name="Straight Connector 9">
            <a:extLst>
              <a:ext uri="{FF2B5EF4-FFF2-40B4-BE49-F238E27FC236}">
                <a16:creationId xmlns:a16="http://schemas.microsoft.com/office/drawing/2014/main" id="{61442FFD-B1D6-2C03-078C-AAE3572B3695}"/>
              </a:ext>
            </a:extLst>
          </p:cNvPr>
          <p:cNvCxnSpPr/>
          <p:nvPr/>
        </p:nvCxnSpPr>
        <p:spPr>
          <a:xfrm>
            <a:off x="0" y="6439488"/>
            <a:ext cx="12191996" cy="0"/>
          </a:xfrm>
          <a:prstGeom prst="straightConnector1">
            <a:avLst/>
          </a:prstGeom>
          <a:noFill/>
          <a:ln w="15873" cap="flat">
            <a:solidFill>
              <a:srgbClr val="000000"/>
            </a:solidFill>
            <a:prstDash val="solid"/>
            <a:miter/>
          </a:ln>
        </p:spPr>
      </p:cxnSp>
      <p:cxnSp>
        <p:nvCxnSpPr>
          <p:cNvPr id="9" name="Straight Connector 11">
            <a:extLst>
              <a:ext uri="{FF2B5EF4-FFF2-40B4-BE49-F238E27FC236}">
                <a16:creationId xmlns:a16="http://schemas.microsoft.com/office/drawing/2014/main" id="{277E5226-7152-738B-AA65-C24CB2AAF4D2}"/>
              </a:ext>
            </a:extLst>
          </p:cNvPr>
          <p:cNvCxnSpPr/>
          <p:nvPr/>
        </p:nvCxnSpPr>
        <p:spPr>
          <a:xfrm flipV="1">
            <a:off x="398367" y="0"/>
            <a:ext cx="0" cy="6858000"/>
          </a:xfrm>
          <a:prstGeom prst="straightConnector1">
            <a:avLst/>
          </a:prstGeom>
          <a:noFill/>
          <a:ln w="15873" cap="flat">
            <a:solidFill>
              <a:srgbClr val="000000"/>
            </a:solidFill>
            <a:prstDash val="solid"/>
            <a:miter/>
          </a:ln>
        </p:spPr>
      </p:cxnSp>
      <p:cxnSp>
        <p:nvCxnSpPr>
          <p:cNvPr id="10" name="Straight Connector 13">
            <a:extLst>
              <a:ext uri="{FF2B5EF4-FFF2-40B4-BE49-F238E27FC236}">
                <a16:creationId xmlns:a16="http://schemas.microsoft.com/office/drawing/2014/main" id="{65C14CFE-FC63-E975-EAAB-8DF650CAE2A5}"/>
              </a:ext>
            </a:extLst>
          </p:cNvPr>
          <p:cNvCxnSpPr/>
          <p:nvPr/>
        </p:nvCxnSpPr>
        <p:spPr>
          <a:xfrm flipV="1">
            <a:off x="11793629" y="0"/>
            <a:ext cx="0" cy="6858000"/>
          </a:xfrm>
          <a:prstGeom prst="straightConnector1">
            <a:avLst/>
          </a:prstGeom>
          <a:noFill/>
          <a:ln w="15873" cap="flat">
            <a:solidFill>
              <a:srgbClr val="000000"/>
            </a:solidFill>
            <a:prstDash val="solid"/>
            <a:miter/>
          </a:ln>
        </p:spPr>
      </p:cxnSp>
    </p:spTree>
    <p:extLst>
      <p:ext uri="{BB962C8B-B14F-4D97-AF65-F5344CB8AC3E}">
        <p14:creationId xmlns:p14="http://schemas.microsoft.com/office/powerpoint/2010/main" val="25604193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am x4">
    <p:bg>
      <p:bgPr>
        <a:solidFill>
          <a:srgbClr val="59512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94137-8B07-3517-E88C-AFBD07219C8F}"/>
              </a:ext>
            </a:extLst>
          </p:cNvPr>
          <p:cNvSpPr txBox="1">
            <a:spLocks noGrp="1"/>
          </p:cNvSpPr>
          <p:nvPr>
            <p:ph type="title"/>
          </p:nvPr>
        </p:nvSpPr>
        <p:spPr>
          <a:xfrm>
            <a:off x="640080" y="466344"/>
            <a:ext cx="3236976" cy="996696"/>
          </a:xfrm>
        </p:spPr>
        <p:txBody>
          <a:bodyPr/>
          <a:lstStyle>
            <a:lvl1pPr>
              <a:defRPr>
                <a:solidFill>
                  <a:srgbClr val="F8F4EC"/>
                </a:solidFill>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12D0DB97-4A6F-E9A6-8C6A-CC0A2334D921}"/>
              </a:ext>
            </a:extLst>
          </p:cNvPr>
          <p:cNvSpPr txBox="1">
            <a:spLocks noGrp="1"/>
          </p:cNvSpPr>
          <p:nvPr>
            <p:ph type="body" idx="4294967295"/>
          </p:nvPr>
        </p:nvSpPr>
        <p:spPr>
          <a:xfrm>
            <a:off x="630936" y="1618488"/>
            <a:ext cx="1819656" cy="466344"/>
          </a:xfrm>
        </p:spPr>
        <p:txBody>
          <a:bodyPr/>
          <a:lstStyle>
            <a:lvl1pPr marL="0" indent="0">
              <a:lnSpc>
                <a:spcPct val="100000"/>
              </a:lnSpc>
              <a:spcBef>
                <a:spcPts val="0"/>
              </a:spcBef>
              <a:buNone/>
              <a:defRPr sz="1800">
                <a:solidFill>
                  <a:srgbClr val="F8F4EC"/>
                </a:solidFill>
                <a:latin typeface="Felix Titling"/>
              </a:defRPr>
            </a:lvl1pPr>
          </a:lstStyle>
          <a:p>
            <a:pPr lvl="0"/>
            <a:r>
              <a:rPr lang="en-US"/>
              <a:t>Click to edit Master text styles</a:t>
            </a:r>
          </a:p>
        </p:txBody>
      </p:sp>
      <p:sp>
        <p:nvSpPr>
          <p:cNvPr id="4" name="Text Placeholder 2">
            <a:extLst>
              <a:ext uri="{FF2B5EF4-FFF2-40B4-BE49-F238E27FC236}">
                <a16:creationId xmlns:a16="http://schemas.microsoft.com/office/drawing/2014/main" id="{268CAD21-BB58-1CFE-7070-74B02FBD6BED}"/>
              </a:ext>
            </a:extLst>
          </p:cNvPr>
          <p:cNvSpPr txBox="1">
            <a:spLocks noGrp="1"/>
          </p:cNvSpPr>
          <p:nvPr>
            <p:ph type="body" idx="4294967295"/>
          </p:nvPr>
        </p:nvSpPr>
        <p:spPr>
          <a:xfrm>
            <a:off x="3584448" y="1618488"/>
            <a:ext cx="1819656" cy="466344"/>
          </a:xfrm>
        </p:spPr>
        <p:txBody>
          <a:bodyPr/>
          <a:lstStyle>
            <a:lvl1pPr marL="0" indent="0">
              <a:lnSpc>
                <a:spcPct val="100000"/>
              </a:lnSpc>
              <a:spcBef>
                <a:spcPts val="0"/>
              </a:spcBef>
              <a:buNone/>
              <a:defRPr sz="1800">
                <a:solidFill>
                  <a:srgbClr val="F8F4EC"/>
                </a:solidFill>
                <a:latin typeface="Felix Titling"/>
              </a:defRPr>
            </a:lvl1pPr>
          </a:lstStyle>
          <a:p>
            <a:pPr lvl="0"/>
            <a:r>
              <a:rPr lang="en-US"/>
              <a:t>Click to edit Master text styles</a:t>
            </a:r>
          </a:p>
        </p:txBody>
      </p:sp>
      <p:sp>
        <p:nvSpPr>
          <p:cNvPr id="5" name="Text Placeholder 2">
            <a:extLst>
              <a:ext uri="{FF2B5EF4-FFF2-40B4-BE49-F238E27FC236}">
                <a16:creationId xmlns:a16="http://schemas.microsoft.com/office/drawing/2014/main" id="{1BA3D959-CB47-C266-AD6A-154380718A1C}"/>
              </a:ext>
            </a:extLst>
          </p:cNvPr>
          <p:cNvSpPr txBox="1">
            <a:spLocks noGrp="1"/>
          </p:cNvSpPr>
          <p:nvPr>
            <p:ph type="body" idx="4294967295"/>
          </p:nvPr>
        </p:nvSpPr>
        <p:spPr>
          <a:xfrm>
            <a:off x="6483096" y="1618488"/>
            <a:ext cx="1819656" cy="466344"/>
          </a:xfrm>
        </p:spPr>
        <p:txBody>
          <a:bodyPr/>
          <a:lstStyle>
            <a:lvl1pPr marL="0" indent="0">
              <a:lnSpc>
                <a:spcPct val="100000"/>
              </a:lnSpc>
              <a:spcBef>
                <a:spcPts val="0"/>
              </a:spcBef>
              <a:buNone/>
              <a:defRPr sz="1800">
                <a:solidFill>
                  <a:srgbClr val="F8F4EC"/>
                </a:solidFill>
                <a:latin typeface="Felix Titling"/>
              </a:defRPr>
            </a:lvl1pPr>
          </a:lstStyle>
          <a:p>
            <a:pPr lvl="0"/>
            <a:r>
              <a:rPr lang="en-US"/>
              <a:t>Click to edit Master text styles</a:t>
            </a:r>
          </a:p>
        </p:txBody>
      </p:sp>
      <p:sp>
        <p:nvSpPr>
          <p:cNvPr id="6" name="Text Placeholder 4">
            <a:extLst>
              <a:ext uri="{FF2B5EF4-FFF2-40B4-BE49-F238E27FC236}">
                <a16:creationId xmlns:a16="http://schemas.microsoft.com/office/drawing/2014/main" id="{8F0378E8-1FE6-DE74-5D3E-4850DB3813D3}"/>
              </a:ext>
            </a:extLst>
          </p:cNvPr>
          <p:cNvSpPr txBox="1">
            <a:spLocks noGrp="1"/>
          </p:cNvSpPr>
          <p:nvPr>
            <p:ph type="body" idx="4294967295"/>
          </p:nvPr>
        </p:nvSpPr>
        <p:spPr>
          <a:xfrm>
            <a:off x="9528048" y="1618488"/>
            <a:ext cx="1819656" cy="466344"/>
          </a:xfrm>
        </p:spPr>
        <p:txBody>
          <a:bodyPr/>
          <a:lstStyle>
            <a:lvl1pPr marL="0" indent="0">
              <a:lnSpc>
                <a:spcPct val="100000"/>
              </a:lnSpc>
              <a:spcBef>
                <a:spcPts val="0"/>
              </a:spcBef>
              <a:buNone/>
              <a:defRPr sz="1800">
                <a:solidFill>
                  <a:srgbClr val="F8F4EC"/>
                </a:solidFill>
                <a:latin typeface="Felix Titling"/>
              </a:defRPr>
            </a:lvl1pPr>
          </a:lstStyle>
          <a:p>
            <a:pPr lvl="0"/>
            <a:r>
              <a:rPr lang="en-US"/>
              <a:t>Click to edit Master text styles</a:t>
            </a:r>
          </a:p>
        </p:txBody>
      </p:sp>
      <p:sp>
        <p:nvSpPr>
          <p:cNvPr id="7" name="Text Placeholder 2">
            <a:extLst>
              <a:ext uri="{FF2B5EF4-FFF2-40B4-BE49-F238E27FC236}">
                <a16:creationId xmlns:a16="http://schemas.microsoft.com/office/drawing/2014/main" id="{49578773-DC39-923E-3EAA-3B2587937459}"/>
              </a:ext>
            </a:extLst>
          </p:cNvPr>
          <p:cNvSpPr txBox="1">
            <a:spLocks noGrp="1"/>
          </p:cNvSpPr>
          <p:nvPr>
            <p:ph type="body" idx="4294967295"/>
          </p:nvPr>
        </p:nvSpPr>
        <p:spPr>
          <a:xfrm>
            <a:off x="630936" y="2414016"/>
            <a:ext cx="2167127" cy="310896"/>
          </a:xfrm>
        </p:spPr>
        <p:txBody>
          <a:bodyPr/>
          <a:lstStyle>
            <a:lvl1pPr marL="0" indent="0">
              <a:lnSpc>
                <a:spcPct val="100000"/>
              </a:lnSpc>
              <a:spcBef>
                <a:spcPts val="0"/>
              </a:spcBef>
              <a:buNone/>
              <a:defRPr sz="1400">
                <a:solidFill>
                  <a:srgbClr val="F8F4EC"/>
                </a:solidFill>
              </a:defRPr>
            </a:lvl1pPr>
          </a:lstStyle>
          <a:p>
            <a:pPr lvl="0"/>
            <a:r>
              <a:rPr lang="en-US"/>
              <a:t>Click to edit Master text styles</a:t>
            </a:r>
          </a:p>
        </p:txBody>
      </p:sp>
      <p:sp>
        <p:nvSpPr>
          <p:cNvPr id="8" name="Text Placeholder 2">
            <a:extLst>
              <a:ext uri="{FF2B5EF4-FFF2-40B4-BE49-F238E27FC236}">
                <a16:creationId xmlns:a16="http://schemas.microsoft.com/office/drawing/2014/main" id="{ED6438D7-167E-36AC-4AC4-2276AD0D0822}"/>
              </a:ext>
            </a:extLst>
          </p:cNvPr>
          <p:cNvSpPr txBox="1">
            <a:spLocks noGrp="1"/>
          </p:cNvSpPr>
          <p:nvPr>
            <p:ph type="body" idx="4294967295"/>
          </p:nvPr>
        </p:nvSpPr>
        <p:spPr>
          <a:xfrm>
            <a:off x="3584448" y="2414016"/>
            <a:ext cx="2167127" cy="310896"/>
          </a:xfrm>
        </p:spPr>
        <p:txBody>
          <a:bodyPr/>
          <a:lstStyle>
            <a:lvl1pPr marL="0" indent="0">
              <a:lnSpc>
                <a:spcPct val="100000"/>
              </a:lnSpc>
              <a:spcBef>
                <a:spcPts val="0"/>
              </a:spcBef>
              <a:buNone/>
              <a:defRPr sz="1400">
                <a:solidFill>
                  <a:srgbClr val="F8F4EC"/>
                </a:solidFill>
              </a:defRPr>
            </a:lvl1pPr>
          </a:lstStyle>
          <a:p>
            <a:pPr lvl="0"/>
            <a:r>
              <a:rPr lang="en-US"/>
              <a:t>Click to edit Master text styles</a:t>
            </a:r>
          </a:p>
        </p:txBody>
      </p:sp>
      <p:sp>
        <p:nvSpPr>
          <p:cNvPr id="9" name="Text Placeholder 2">
            <a:extLst>
              <a:ext uri="{FF2B5EF4-FFF2-40B4-BE49-F238E27FC236}">
                <a16:creationId xmlns:a16="http://schemas.microsoft.com/office/drawing/2014/main" id="{2AE9ACA6-EB99-C39D-ED9A-00408745783F}"/>
              </a:ext>
            </a:extLst>
          </p:cNvPr>
          <p:cNvSpPr txBox="1">
            <a:spLocks noGrp="1"/>
          </p:cNvSpPr>
          <p:nvPr>
            <p:ph type="body" idx="4294967295"/>
          </p:nvPr>
        </p:nvSpPr>
        <p:spPr>
          <a:xfrm>
            <a:off x="6483096" y="2414016"/>
            <a:ext cx="2167127" cy="310896"/>
          </a:xfrm>
        </p:spPr>
        <p:txBody>
          <a:bodyPr/>
          <a:lstStyle>
            <a:lvl1pPr marL="0" indent="0">
              <a:lnSpc>
                <a:spcPct val="100000"/>
              </a:lnSpc>
              <a:spcBef>
                <a:spcPts val="0"/>
              </a:spcBef>
              <a:buNone/>
              <a:defRPr sz="1400">
                <a:solidFill>
                  <a:srgbClr val="F8F4EC"/>
                </a:solidFill>
              </a:defRPr>
            </a:lvl1pPr>
          </a:lstStyle>
          <a:p>
            <a:pPr lvl="0"/>
            <a:r>
              <a:rPr lang="en-US"/>
              <a:t>Click to edit Master text styles</a:t>
            </a:r>
          </a:p>
        </p:txBody>
      </p:sp>
      <p:sp>
        <p:nvSpPr>
          <p:cNvPr id="10" name="Text Placeholder 4">
            <a:extLst>
              <a:ext uri="{FF2B5EF4-FFF2-40B4-BE49-F238E27FC236}">
                <a16:creationId xmlns:a16="http://schemas.microsoft.com/office/drawing/2014/main" id="{8EAC10FE-D8B6-93F9-B7C7-C5D69684FCD7}"/>
              </a:ext>
            </a:extLst>
          </p:cNvPr>
          <p:cNvSpPr txBox="1">
            <a:spLocks noGrp="1"/>
          </p:cNvSpPr>
          <p:nvPr>
            <p:ph type="body" idx="4294967295"/>
          </p:nvPr>
        </p:nvSpPr>
        <p:spPr>
          <a:xfrm>
            <a:off x="9528048" y="2414016"/>
            <a:ext cx="2167127" cy="310896"/>
          </a:xfrm>
        </p:spPr>
        <p:txBody>
          <a:bodyPr/>
          <a:lstStyle>
            <a:lvl1pPr marL="0" indent="0">
              <a:lnSpc>
                <a:spcPct val="100000"/>
              </a:lnSpc>
              <a:spcBef>
                <a:spcPts val="0"/>
              </a:spcBef>
              <a:buNone/>
              <a:defRPr sz="1400">
                <a:solidFill>
                  <a:srgbClr val="F8F4EC"/>
                </a:solidFill>
              </a:defRPr>
            </a:lvl1pPr>
          </a:lstStyle>
          <a:p>
            <a:pPr lvl="0"/>
            <a:r>
              <a:rPr lang="en-US"/>
              <a:t>Click to edit Master text styles</a:t>
            </a:r>
          </a:p>
        </p:txBody>
      </p:sp>
      <p:sp>
        <p:nvSpPr>
          <p:cNvPr id="11" name="Picture Placeholder 31">
            <a:extLst>
              <a:ext uri="{FF2B5EF4-FFF2-40B4-BE49-F238E27FC236}">
                <a16:creationId xmlns:a16="http://schemas.microsoft.com/office/drawing/2014/main" id="{DFDA69A0-3FA2-92A6-EA90-F72CC296D741}"/>
              </a:ext>
            </a:extLst>
          </p:cNvPr>
          <p:cNvSpPr txBox="1">
            <a:spLocks noGrp="1"/>
          </p:cNvSpPr>
          <p:nvPr>
            <p:ph type="pic" idx="4294967295"/>
          </p:nvPr>
        </p:nvSpPr>
        <p:spPr>
          <a:xfrm>
            <a:off x="740664" y="2852928"/>
            <a:ext cx="1892807" cy="2715768"/>
          </a:xfrm>
          <a:solidFill>
            <a:srgbClr val="B5A766"/>
          </a:solidFill>
          <a:ln w="15873">
            <a:solidFill>
              <a:srgbClr val="F8F4EC"/>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12" name="Picture Placeholder 31">
            <a:extLst>
              <a:ext uri="{FF2B5EF4-FFF2-40B4-BE49-F238E27FC236}">
                <a16:creationId xmlns:a16="http://schemas.microsoft.com/office/drawing/2014/main" id="{97AE506E-E8A0-9A27-0CD7-7D7FF59D25B1}"/>
              </a:ext>
            </a:extLst>
          </p:cNvPr>
          <p:cNvSpPr txBox="1">
            <a:spLocks noGrp="1"/>
          </p:cNvSpPr>
          <p:nvPr>
            <p:ph type="pic" idx="4294967295"/>
          </p:nvPr>
        </p:nvSpPr>
        <p:spPr>
          <a:xfrm>
            <a:off x="3685032" y="2852928"/>
            <a:ext cx="1892807" cy="2715768"/>
          </a:xfrm>
          <a:solidFill>
            <a:srgbClr val="B5A766"/>
          </a:solidFill>
          <a:ln w="15873">
            <a:solidFill>
              <a:srgbClr val="F8F4EC"/>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13" name="Picture Placeholder 31">
            <a:extLst>
              <a:ext uri="{FF2B5EF4-FFF2-40B4-BE49-F238E27FC236}">
                <a16:creationId xmlns:a16="http://schemas.microsoft.com/office/drawing/2014/main" id="{5B31711D-0368-CD47-4BEA-398956828895}"/>
              </a:ext>
            </a:extLst>
          </p:cNvPr>
          <p:cNvSpPr txBox="1">
            <a:spLocks noGrp="1"/>
          </p:cNvSpPr>
          <p:nvPr>
            <p:ph type="pic" idx="4294967295"/>
          </p:nvPr>
        </p:nvSpPr>
        <p:spPr>
          <a:xfrm>
            <a:off x="6601968" y="2852928"/>
            <a:ext cx="1892807" cy="2715768"/>
          </a:xfrm>
          <a:solidFill>
            <a:srgbClr val="B5A766"/>
          </a:solidFill>
          <a:ln w="15873">
            <a:solidFill>
              <a:srgbClr val="F8F4EC"/>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14" name="Picture Placeholder 31">
            <a:extLst>
              <a:ext uri="{FF2B5EF4-FFF2-40B4-BE49-F238E27FC236}">
                <a16:creationId xmlns:a16="http://schemas.microsoft.com/office/drawing/2014/main" id="{6BA3A2DB-B170-478B-117C-4355F63901CA}"/>
              </a:ext>
            </a:extLst>
          </p:cNvPr>
          <p:cNvSpPr txBox="1">
            <a:spLocks noGrp="1"/>
          </p:cNvSpPr>
          <p:nvPr>
            <p:ph type="pic" idx="4294967295"/>
          </p:nvPr>
        </p:nvSpPr>
        <p:spPr>
          <a:xfrm>
            <a:off x="9546336" y="2852928"/>
            <a:ext cx="1892807" cy="2715768"/>
          </a:xfrm>
          <a:solidFill>
            <a:srgbClr val="B5A766"/>
          </a:solidFill>
          <a:ln w="15873">
            <a:solidFill>
              <a:srgbClr val="F8F4EC"/>
            </a:solidFill>
            <a:prstDash val="solid"/>
          </a:ln>
        </p:spPr>
        <p:txBody>
          <a:bodyPr anchor="ctr" anchorCtr="1"/>
          <a:lstStyle>
            <a:lvl1pPr marL="0" indent="0" algn="ctr">
              <a:buNone/>
              <a:defRPr sz="1200"/>
            </a:lvl1pPr>
          </a:lstStyle>
          <a:p>
            <a:pPr lvl="0"/>
            <a:r>
              <a:rPr lang="en-US"/>
              <a:t>Click icon to add picture</a:t>
            </a:r>
            <a:endParaRPr lang="en-GB"/>
          </a:p>
        </p:txBody>
      </p:sp>
      <p:cxnSp>
        <p:nvCxnSpPr>
          <p:cNvPr id="15" name="Straight Connector 16">
            <a:extLst>
              <a:ext uri="{FF2B5EF4-FFF2-40B4-BE49-F238E27FC236}">
                <a16:creationId xmlns:a16="http://schemas.microsoft.com/office/drawing/2014/main" id="{A152C625-61CA-C750-CD33-41BAF9DF8D61}"/>
              </a:ext>
            </a:extLst>
          </p:cNvPr>
          <p:cNvCxnSpPr/>
          <p:nvPr/>
        </p:nvCxnSpPr>
        <p:spPr>
          <a:xfrm>
            <a:off x="6585353" y="2355476"/>
            <a:ext cx="1925205" cy="0"/>
          </a:xfrm>
          <a:prstGeom prst="straightConnector1">
            <a:avLst/>
          </a:prstGeom>
          <a:noFill/>
          <a:ln w="15873" cap="flat">
            <a:solidFill>
              <a:srgbClr val="F8F4EC"/>
            </a:solidFill>
            <a:prstDash val="solid"/>
            <a:miter/>
          </a:ln>
        </p:spPr>
      </p:cxnSp>
      <p:cxnSp>
        <p:nvCxnSpPr>
          <p:cNvPr id="16" name="Straight Connector 29">
            <a:extLst>
              <a:ext uri="{FF2B5EF4-FFF2-40B4-BE49-F238E27FC236}">
                <a16:creationId xmlns:a16="http://schemas.microsoft.com/office/drawing/2014/main" id="{EA7A019C-C5A0-D2ED-DDC7-C20273045034}"/>
              </a:ext>
            </a:extLst>
          </p:cNvPr>
          <p:cNvCxnSpPr/>
          <p:nvPr/>
        </p:nvCxnSpPr>
        <p:spPr>
          <a:xfrm>
            <a:off x="9628632" y="2361694"/>
            <a:ext cx="1929383" cy="0"/>
          </a:xfrm>
          <a:prstGeom prst="straightConnector1">
            <a:avLst/>
          </a:prstGeom>
          <a:noFill/>
          <a:ln w="15873" cap="flat">
            <a:solidFill>
              <a:srgbClr val="F8F4EC"/>
            </a:solidFill>
            <a:prstDash val="solid"/>
            <a:miter/>
          </a:ln>
        </p:spPr>
      </p:cxnSp>
      <p:cxnSp>
        <p:nvCxnSpPr>
          <p:cNvPr id="17" name="Straight Connector 36">
            <a:extLst>
              <a:ext uri="{FF2B5EF4-FFF2-40B4-BE49-F238E27FC236}">
                <a16:creationId xmlns:a16="http://schemas.microsoft.com/office/drawing/2014/main" id="{A8FE60BD-BC4D-5ADC-9578-BF4B155958AF}"/>
              </a:ext>
            </a:extLst>
          </p:cNvPr>
          <p:cNvCxnSpPr/>
          <p:nvPr/>
        </p:nvCxnSpPr>
        <p:spPr>
          <a:xfrm>
            <a:off x="729736" y="2354726"/>
            <a:ext cx="1929384" cy="0"/>
          </a:xfrm>
          <a:prstGeom prst="straightConnector1">
            <a:avLst/>
          </a:prstGeom>
          <a:noFill/>
          <a:ln w="15873" cap="flat">
            <a:solidFill>
              <a:srgbClr val="F8F4EC"/>
            </a:solidFill>
            <a:prstDash val="solid"/>
            <a:miter/>
          </a:ln>
        </p:spPr>
      </p:cxnSp>
      <p:cxnSp>
        <p:nvCxnSpPr>
          <p:cNvPr id="18" name="Straight Connector 38">
            <a:extLst>
              <a:ext uri="{FF2B5EF4-FFF2-40B4-BE49-F238E27FC236}">
                <a16:creationId xmlns:a16="http://schemas.microsoft.com/office/drawing/2014/main" id="{2CF88014-22DC-DFA7-EB6E-6B9F1240B42E}"/>
              </a:ext>
            </a:extLst>
          </p:cNvPr>
          <p:cNvCxnSpPr/>
          <p:nvPr/>
        </p:nvCxnSpPr>
        <p:spPr>
          <a:xfrm>
            <a:off x="3672459" y="2349111"/>
            <a:ext cx="1929384" cy="0"/>
          </a:xfrm>
          <a:prstGeom prst="straightConnector1">
            <a:avLst/>
          </a:prstGeom>
          <a:noFill/>
          <a:ln w="15873" cap="flat">
            <a:solidFill>
              <a:srgbClr val="F8F4EC"/>
            </a:solidFill>
            <a:prstDash val="solid"/>
            <a:miter/>
          </a:ln>
        </p:spPr>
      </p:cxnSp>
      <p:sp>
        <p:nvSpPr>
          <p:cNvPr id="19" name="Slide Number Placeholder 5">
            <a:extLst>
              <a:ext uri="{FF2B5EF4-FFF2-40B4-BE49-F238E27FC236}">
                <a16:creationId xmlns:a16="http://schemas.microsoft.com/office/drawing/2014/main" id="{F0F79C90-8277-C855-0A60-02B478C261D2}"/>
              </a:ext>
            </a:extLst>
          </p:cNvPr>
          <p:cNvSpPr txBox="1">
            <a:spLocks noGrp="1"/>
          </p:cNvSpPr>
          <p:nvPr>
            <p:ph type="sldNum" sz="quarter" idx="8"/>
          </p:nvPr>
        </p:nvSpPr>
        <p:spPr>
          <a:xfrm>
            <a:off x="616643" y="6517632"/>
            <a:ext cx="950253" cy="274320"/>
          </a:xfrm>
        </p:spPr>
        <p:txBody>
          <a:bodyPr/>
          <a:lstStyle>
            <a:lvl1pPr>
              <a:defRPr>
                <a:solidFill>
                  <a:srgbClr val="F8F4EC"/>
                </a:solidFill>
              </a:defRPr>
            </a:lvl1pPr>
          </a:lstStyle>
          <a:p>
            <a:pPr lvl="0"/>
            <a:fld id="{FDBACD34-C35D-471B-9818-CDCD295647E7}" type="slidenum">
              <a:t>‹#›</a:t>
            </a:fld>
            <a:endParaRPr lang="en-GB"/>
          </a:p>
        </p:txBody>
      </p:sp>
      <p:sp>
        <p:nvSpPr>
          <p:cNvPr id="20" name="Footer Placeholder 4">
            <a:extLst>
              <a:ext uri="{FF2B5EF4-FFF2-40B4-BE49-F238E27FC236}">
                <a16:creationId xmlns:a16="http://schemas.microsoft.com/office/drawing/2014/main" id="{7497A187-3025-5640-BC8E-4D1D736CC7C6}"/>
              </a:ext>
            </a:extLst>
          </p:cNvPr>
          <p:cNvSpPr txBox="1">
            <a:spLocks noGrp="1"/>
          </p:cNvSpPr>
          <p:nvPr>
            <p:ph type="ftr" sz="quarter" idx="9"/>
          </p:nvPr>
        </p:nvSpPr>
        <p:spPr>
          <a:xfrm>
            <a:off x="4808253" y="6517632"/>
            <a:ext cx="2572865" cy="274320"/>
          </a:xfrm>
        </p:spPr>
        <p:txBody>
          <a:bodyPr/>
          <a:lstStyle>
            <a:lvl1pPr>
              <a:defRPr>
                <a:solidFill>
                  <a:srgbClr val="F8F4EC"/>
                </a:solidFill>
              </a:defRPr>
            </a:lvl1pPr>
          </a:lstStyle>
          <a:p>
            <a:pPr lvl="0"/>
            <a:r>
              <a:rPr lang="en-GB"/>
              <a:t>presentation title</a:t>
            </a:r>
          </a:p>
        </p:txBody>
      </p:sp>
      <p:sp>
        <p:nvSpPr>
          <p:cNvPr id="21" name="Date Placeholder 3">
            <a:extLst>
              <a:ext uri="{FF2B5EF4-FFF2-40B4-BE49-F238E27FC236}">
                <a16:creationId xmlns:a16="http://schemas.microsoft.com/office/drawing/2014/main" id="{20106381-9F97-3187-909E-113105C6EA18}"/>
              </a:ext>
            </a:extLst>
          </p:cNvPr>
          <p:cNvSpPr txBox="1">
            <a:spLocks noGrp="1"/>
          </p:cNvSpPr>
          <p:nvPr>
            <p:ph type="dt" sz="half" idx="7"/>
          </p:nvPr>
        </p:nvSpPr>
        <p:spPr>
          <a:xfrm>
            <a:off x="10622475" y="6517632"/>
            <a:ext cx="950262" cy="274320"/>
          </a:xfrm>
        </p:spPr>
        <p:txBody>
          <a:bodyPr/>
          <a:lstStyle>
            <a:lvl1pPr>
              <a:defRPr>
                <a:solidFill>
                  <a:srgbClr val="F8F4EC"/>
                </a:solidFill>
              </a:defRPr>
            </a:lvl1pPr>
          </a:lstStyle>
          <a:p>
            <a:pPr lvl="0"/>
            <a:r>
              <a:rPr lang="en-GB"/>
              <a:t>20XX</a:t>
            </a:r>
          </a:p>
        </p:txBody>
      </p:sp>
      <p:cxnSp>
        <p:nvCxnSpPr>
          <p:cNvPr id="22" name="Straight Connector 8">
            <a:extLst>
              <a:ext uri="{FF2B5EF4-FFF2-40B4-BE49-F238E27FC236}">
                <a16:creationId xmlns:a16="http://schemas.microsoft.com/office/drawing/2014/main" id="{0DEAA1FC-7EEC-B322-3C00-E98A497D5FA2}"/>
              </a:ext>
            </a:extLst>
          </p:cNvPr>
          <p:cNvCxnSpPr/>
          <p:nvPr/>
        </p:nvCxnSpPr>
        <p:spPr>
          <a:xfrm>
            <a:off x="3866403" y="929469"/>
            <a:ext cx="8325593" cy="0"/>
          </a:xfrm>
          <a:prstGeom prst="straightConnector1">
            <a:avLst/>
          </a:prstGeom>
          <a:noFill/>
          <a:ln w="15873" cap="flat">
            <a:solidFill>
              <a:srgbClr val="F8F4EC"/>
            </a:solidFill>
            <a:prstDash val="solid"/>
            <a:miter/>
          </a:ln>
        </p:spPr>
      </p:cxnSp>
      <p:cxnSp>
        <p:nvCxnSpPr>
          <p:cNvPr id="23" name="Straight Connector 12">
            <a:extLst>
              <a:ext uri="{FF2B5EF4-FFF2-40B4-BE49-F238E27FC236}">
                <a16:creationId xmlns:a16="http://schemas.microsoft.com/office/drawing/2014/main" id="{87FC8921-D15B-E5F7-E71E-D3CAEE1157ED}"/>
              </a:ext>
            </a:extLst>
          </p:cNvPr>
          <p:cNvCxnSpPr/>
          <p:nvPr/>
        </p:nvCxnSpPr>
        <p:spPr>
          <a:xfrm>
            <a:off x="0" y="397078"/>
            <a:ext cx="12191996" cy="0"/>
          </a:xfrm>
          <a:prstGeom prst="straightConnector1">
            <a:avLst/>
          </a:prstGeom>
          <a:noFill/>
          <a:ln w="15873" cap="flat">
            <a:solidFill>
              <a:srgbClr val="F8F4EC"/>
            </a:solidFill>
            <a:prstDash val="solid"/>
            <a:miter/>
          </a:ln>
        </p:spPr>
      </p:cxnSp>
      <p:cxnSp>
        <p:nvCxnSpPr>
          <p:cNvPr id="24" name="Straight Connector 14">
            <a:extLst>
              <a:ext uri="{FF2B5EF4-FFF2-40B4-BE49-F238E27FC236}">
                <a16:creationId xmlns:a16="http://schemas.microsoft.com/office/drawing/2014/main" id="{BBBDFD81-6C7D-E618-BA72-242FAB89A515}"/>
              </a:ext>
            </a:extLst>
          </p:cNvPr>
          <p:cNvCxnSpPr/>
          <p:nvPr/>
        </p:nvCxnSpPr>
        <p:spPr>
          <a:xfrm>
            <a:off x="0" y="6439488"/>
            <a:ext cx="12191996" cy="0"/>
          </a:xfrm>
          <a:prstGeom prst="straightConnector1">
            <a:avLst/>
          </a:prstGeom>
          <a:noFill/>
          <a:ln w="15873" cap="flat">
            <a:solidFill>
              <a:srgbClr val="F8F4EC"/>
            </a:solidFill>
            <a:prstDash val="solid"/>
            <a:miter/>
          </a:ln>
        </p:spPr>
      </p:cxnSp>
    </p:spTree>
    <p:extLst>
      <p:ext uri="{BB962C8B-B14F-4D97-AF65-F5344CB8AC3E}">
        <p14:creationId xmlns:p14="http://schemas.microsoft.com/office/powerpoint/2010/main" val="3299326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am x8">
    <p:bg>
      <p:bgPr>
        <a:solidFill>
          <a:srgbClr val="47413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29D1B-035B-2ED7-A334-C136571A28B5}"/>
              </a:ext>
            </a:extLst>
          </p:cNvPr>
          <p:cNvSpPr txBox="1">
            <a:spLocks noGrp="1"/>
          </p:cNvSpPr>
          <p:nvPr>
            <p:ph type="title"/>
          </p:nvPr>
        </p:nvSpPr>
        <p:spPr>
          <a:xfrm>
            <a:off x="2039112" y="192024"/>
            <a:ext cx="8165592" cy="722376"/>
          </a:xfrm>
        </p:spPr>
        <p:txBody>
          <a:bodyPr anchorCtr="1"/>
          <a:lstStyle>
            <a:lvl1pPr algn="ctr">
              <a:defRPr>
                <a:solidFill>
                  <a:srgbClr val="F8F4EC"/>
                </a:solidFill>
              </a:defRPr>
            </a:lvl1pPr>
          </a:lstStyle>
          <a:p>
            <a:pPr lvl="0"/>
            <a:r>
              <a:rPr lang="en-US"/>
              <a:t>Click to edit Master title style</a:t>
            </a:r>
            <a:endParaRPr lang="en-GB"/>
          </a:p>
        </p:txBody>
      </p:sp>
      <p:sp>
        <p:nvSpPr>
          <p:cNvPr id="3" name="Picture Placeholder 31">
            <a:extLst>
              <a:ext uri="{FF2B5EF4-FFF2-40B4-BE49-F238E27FC236}">
                <a16:creationId xmlns:a16="http://schemas.microsoft.com/office/drawing/2014/main" id="{96B85FCF-1731-3033-011F-1051A51D1352}"/>
              </a:ext>
            </a:extLst>
          </p:cNvPr>
          <p:cNvSpPr txBox="1">
            <a:spLocks noGrp="1"/>
          </p:cNvSpPr>
          <p:nvPr>
            <p:ph type="pic" idx="4294967295"/>
          </p:nvPr>
        </p:nvSpPr>
        <p:spPr>
          <a:xfrm>
            <a:off x="1101851" y="1261872"/>
            <a:ext cx="1609344" cy="1609344"/>
          </a:xfrm>
          <a:solidFill>
            <a:srgbClr val="B5A766"/>
          </a:solidFill>
          <a:ln w="15873">
            <a:solidFill>
              <a:srgbClr val="FFFFFF"/>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4" name="Text Placeholder 2">
            <a:extLst>
              <a:ext uri="{FF2B5EF4-FFF2-40B4-BE49-F238E27FC236}">
                <a16:creationId xmlns:a16="http://schemas.microsoft.com/office/drawing/2014/main" id="{EF97CCB5-0FF9-A68F-766E-78F171F87045}"/>
              </a:ext>
            </a:extLst>
          </p:cNvPr>
          <p:cNvSpPr txBox="1">
            <a:spLocks noGrp="1"/>
          </p:cNvSpPr>
          <p:nvPr>
            <p:ph type="body" idx="4294967295"/>
          </p:nvPr>
        </p:nvSpPr>
        <p:spPr>
          <a:xfrm>
            <a:off x="992124" y="2889504"/>
            <a:ext cx="1828800" cy="310896"/>
          </a:xfrm>
        </p:spPr>
        <p:txBody>
          <a:bodyPr lIns="0" rIns="0" anchor="ctr" anchorCtr="1"/>
          <a:lstStyle>
            <a:lvl1pPr marL="0" indent="0" algn="ctr">
              <a:lnSpc>
                <a:spcPct val="100000"/>
              </a:lnSpc>
              <a:spcBef>
                <a:spcPts val="0"/>
              </a:spcBef>
              <a:buNone/>
              <a:defRPr sz="1400">
                <a:solidFill>
                  <a:srgbClr val="F8F4EC"/>
                </a:solidFill>
                <a:latin typeface="Felix Titling"/>
              </a:defRPr>
            </a:lvl1pPr>
          </a:lstStyle>
          <a:p>
            <a:pPr lvl="0"/>
            <a:r>
              <a:rPr lang="en-US"/>
              <a:t>Click to edit Master text styles</a:t>
            </a:r>
          </a:p>
        </p:txBody>
      </p:sp>
      <p:sp>
        <p:nvSpPr>
          <p:cNvPr id="5" name="Text Placeholder 2">
            <a:extLst>
              <a:ext uri="{FF2B5EF4-FFF2-40B4-BE49-F238E27FC236}">
                <a16:creationId xmlns:a16="http://schemas.microsoft.com/office/drawing/2014/main" id="{DC5B899B-42A5-28D3-2426-E67B760D90D2}"/>
              </a:ext>
            </a:extLst>
          </p:cNvPr>
          <p:cNvSpPr txBox="1">
            <a:spLocks noGrp="1"/>
          </p:cNvSpPr>
          <p:nvPr>
            <p:ph type="body" idx="4294967295"/>
          </p:nvPr>
        </p:nvSpPr>
        <p:spPr>
          <a:xfrm>
            <a:off x="1060704" y="3154679"/>
            <a:ext cx="1691640" cy="466344"/>
          </a:xfrm>
          <a:solidFill>
            <a:srgbClr val="474134"/>
          </a:solidFill>
        </p:spPr>
        <p:txBody>
          <a:bodyPr lIns="0" rIns="0" anchorCtr="1"/>
          <a:lstStyle>
            <a:lvl1pPr marL="0" indent="0" algn="ctr">
              <a:lnSpc>
                <a:spcPct val="100000"/>
              </a:lnSpc>
              <a:spcBef>
                <a:spcPts val="0"/>
              </a:spcBef>
              <a:buNone/>
              <a:defRPr sz="1200">
                <a:solidFill>
                  <a:srgbClr val="F8F4EC"/>
                </a:solidFill>
              </a:defRPr>
            </a:lvl1pPr>
          </a:lstStyle>
          <a:p>
            <a:pPr lvl="0"/>
            <a:r>
              <a:rPr lang="en-US"/>
              <a:t>Click to edit Master text styles</a:t>
            </a:r>
          </a:p>
        </p:txBody>
      </p:sp>
      <p:sp>
        <p:nvSpPr>
          <p:cNvPr id="6" name="Picture Placeholder 31">
            <a:extLst>
              <a:ext uri="{FF2B5EF4-FFF2-40B4-BE49-F238E27FC236}">
                <a16:creationId xmlns:a16="http://schemas.microsoft.com/office/drawing/2014/main" id="{C3BAA06C-10B6-2773-3E59-7A2CFD1FF3C8}"/>
              </a:ext>
            </a:extLst>
          </p:cNvPr>
          <p:cNvSpPr txBox="1">
            <a:spLocks noGrp="1"/>
          </p:cNvSpPr>
          <p:nvPr>
            <p:ph type="pic" idx="4294967295"/>
          </p:nvPr>
        </p:nvSpPr>
        <p:spPr>
          <a:xfrm>
            <a:off x="1101851" y="3877056"/>
            <a:ext cx="1609344" cy="1609344"/>
          </a:xfrm>
          <a:solidFill>
            <a:srgbClr val="B5A766"/>
          </a:solidFill>
          <a:ln w="15873">
            <a:solidFill>
              <a:srgbClr val="FFFFFF"/>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7" name="Text Placeholder 2">
            <a:extLst>
              <a:ext uri="{FF2B5EF4-FFF2-40B4-BE49-F238E27FC236}">
                <a16:creationId xmlns:a16="http://schemas.microsoft.com/office/drawing/2014/main" id="{4C99CF3B-AB77-83E3-C504-2414C73E2FEB}"/>
              </a:ext>
            </a:extLst>
          </p:cNvPr>
          <p:cNvSpPr txBox="1">
            <a:spLocks noGrp="1"/>
          </p:cNvSpPr>
          <p:nvPr>
            <p:ph type="body" idx="4294967295"/>
          </p:nvPr>
        </p:nvSpPr>
        <p:spPr>
          <a:xfrm>
            <a:off x="978408" y="5477256"/>
            <a:ext cx="1856231" cy="310896"/>
          </a:xfrm>
        </p:spPr>
        <p:txBody>
          <a:bodyPr lIns="0" rIns="0" anchor="ctr" anchorCtr="1"/>
          <a:lstStyle>
            <a:lvl1pPr marL="0" indent="0" algn="ctr">
              <a:lnSpc>
                <a:spcPct val="100000"/>
              </a:lnSpc>
              <a:spcBef>
                <a:spcPts val="0"/>
              </a:spcBef>
              <a:buNone/>
              <a:defRPr sz="1400">
                <a:solidFill>
                  <a:srgbClr val="F8F4EC"/>
                </a:solidFill>
                <a:latin typeface="Felix Titling"/>
              </a:defRPr>
            </a:lvl1pPr>
          </a:lstStyle>
          <a:p>
            <a:pPr lvl="0"/>
            <a:r>
              <a:rPr lang="en-US"/>
              <a:t>Click to edit Master text styles</a:t>
            </a:r>
          </a:p>
        </p:txBody>
      </p:sp>
      <p:sp>
        <p:nvSpPr>
          <p:cNvPr id="8" name="Text Placeholder 2">
            <a:extLst>
              <a:ext uri="{FF2B5EF4-FFF2-40B4-BE49-F238E27FC236}">
                <a16:creationId xmlns:a16="http://schemas.microsoft.com/office/drawing/2014/main" id="{D2EBA5AB-5038-60AD-FD40-120085028976}"/>
              </a:ext>
            </a:extLst>
          </p:cNvPr>
          <p:cNvSpPr txBox="1">
            <a:spLocks noGrp="1"/>
          </p:cNvSpPr>
          <p:nvPr>
            <p:ph type="body" idx="4294967295"/>
          </p:nvPr>
        </p:nvSpPr>
        <p:spPr>
          <a:xfrm>
            <a:off x="1060704" y="5760720"/>
            <a:ext cx="1691640" cy="466344"/>
          </a:xfrm>
          <a:solidFill>
            <a:srgbClr val="474134"/>
          </a:solidFill>
        </p:spPr>
        <p:txBody>
          <a:bodyPr lIns="0" rIns="0" anchorCtr="1"/>
          <a:lstStyle>
            <a:lvl1pPr marL="0" indent="0" algn="ctr">
              <a:lnSpc>
                <a:spcPct val="100000"/>
              </a:lnSpc>
              <a:spcBef>
                <a:spcPts val="0"/>
              </a:spcBef>
              <a:buNone/>
              <a:defRPr sz="1200">
                <a:solidFill>
                  <a:srgbClr val="F8F4EC"/>
                </a:solidFill>
              </a:defRPr>
            </a:lvl1pPr>
          </a:lstStyle>
          <a:p>
            <a:pPr lvl="0"/>
            <a:r>
              <a:rPr lang="en-US"/>
              <a:t>Click to edit Master text styles</a:t>
            </a:r>
          </a:p>
        </p:txBody>
      </p:sp>
      <p:sp>
        <p:nvSpPr>
          <p:cNvPr id="9" name="Picture Placeholder 31">
            <a:extLst>
              <a:ext uri="{FF2B5EF4-FFF2-40B4-BE49-F238E27FC236}">
                <a16:creationId xmlns:a16="http://schemas.microsoft.com/office/drawing/2014/main" id="{29F9F897-7703-B219-B909-F5E53DC78525}"/>
              </a:ext>
            </a:extLst>
          </p:cNvPr>
          <p:cNvSpPr txBox="1">
            <a:spLocks noGrp="1"/>
          </p:cNvSpPr>
          <p:nvPr>
            <p:ph type="pic" idx="4294967295"/>
          </p:nvPr>
        </p:nvSpPr>
        <p:spPr>
          <a:xfrm>
            <a:off x="3962762" y="1261872"/>
            <a:ext cx="1609344" cy="1609344"/>
          </a:xfrm>
          <a:solidFill>
            <a:srgbClr val="B5A766"/>
          </a:solidFill>
          <a:ln w="15873">
            <a:solidFill>
              <a:srgbClr val="FFFFFF"/>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10" name="Text Placeholder 2">
            <a:extLst>
              <a:ext uri="{FF2B5EF4-FFF2-40B4-BE49-F238E27FC236}">
                <a16:creationId xmlns:a16="http://schemas.microsoft.com/office/drawing/2014/main" id="{02608DDC-3BCD-29A1-8C7C-D66328191110}"/>
              </a:ext>
            </a:extLst>
          </p:cNvPr>
          <p:cNvSpPr txBox="1">
            <a:spLocks noGrp="1"/>
          </p:cNvSpPr>
          <p:nvPr>
            <p:ph type="body" idx="4294967295"/>
          </p:nvPr>
        </p:nvSpPr>
        <p:spPr>
          <a:xfrm>
            <a:off x="3853034" y="2889504"/>
            <a:ext cx="1828800" cy="310896"/>
          </a:xfrm>
        </p:spPr>
        <p:txBody>
          <a:bodyPr lIns="0" rIns="0" anchor="ctr" anchorCtr="1"/>
          <a:lstStyle>
            <a:lvl1pPr marL="0" indent="0" algn="ctr">
              <a:lnSpc>
                <a:spcPct val="100000"/>
              </a:lnSpc>
              <a:spcBef>
                <a:spcPts val="0"/>
              </a:spcBef>
              <a:buNone/>
              <a:defRPr sz="1400">
                <a:solidFill>
                  <a:srgbClr val="F8F4EC"/>
                </a:solidFill>
                <a:latin typeface="Felix Titling"/>
              </a:defRPr>
            </a:lvl1pPr>
          </a:lstStyle>
          <a:p>
            <a:pPr lvl="0"/>
            <a:r>
              <a:rPr lang="en-US"/>
              <a:t>Click to edit Master text styles</a:t>
            </a:r>
          </a:p>
        </p:txBody>
      </p:sp>
      <p:sp>
        <p:nvSpPr>
          <p:cNvPr id="11" name="Text Placeholder 2">
            <a:extLst>
              <a:ext uri="{FF2B5EF4-FFF2-40B4-BE49-F238E27FC236}">
                <a16:creationId xmlns:a16="http://schemas.microsoft.com/office/drawing/2014/main" id="{A13BD65C-E9E4-B748-4D20-A306B74521E1}"/>
              </a:ext>
            </a:extLst>
          </p:cNvPr>
          <p:cNvSpPr txBox="1">
            <a:spLocks noGrp="1"/>
          </p:cNvSpPr>
          <p:nvPr>
            <p:ph type="body" idx="4294967295"/>
          </p:nvPr>
        </p:nvSpPr>
        <p:spPr>
          <a:xfrm>
            <a:off x="3921614" y="3154679"/>
            <a:ext cx="1691640" cy="466344"/>
          </a:xfrm>
          <a:solidFill>
            <a:srgbClr val="474134"/>
          </a:solidFill>
        </p:spPr>
        <p:txBody>
          <a:bodyPr lIns="0" rIns="0" anchorCtr="1"/>
          <a:lstStyle>
            <a:lvl1pPr marL="0" indent="0" algn="ctr">
              <a:lnSpc>
                <a:spcPct val="100000"/>
              </a:lnSpc>
              <a:spcBef>
                <a:spcPts val="0"/>
              </a:spcBef>
              <a:buNone/>
              <a:defRPr sz="1200">
                <a:solidFill>
                  <a:srgbClr val="F8F4EC"/>
                </a:solidFill>
              </a:defRPr>
            </a:lvl1pPr>
          </a:lstStyle>
          <a:p>
            <a:pPr lvl="0"/>
            <a:r>
              <a:rPr lang="en-US"/>
              <a:t>Click to edit Master text styles</a:t>
            </a:r>
          </a:p>
        </p:txBody>
      </p:sp>
      <p:sp>
        <p:nvSpPr>
          <p:cNvPr id="12" name="Picture Placeholder 31">
            <a:extLst>
              <a:ext uri="{FF2B5EF4-FFF2-40B4-BE49-F238E27FC236}">
                <a16:creationId xmlns:a16="http://schemas.microsoft.com/office/drawing/2014/main" id="{783EF2B0-6B90-5CB7-2500-A7FFAF8554E7}"/>
              </a:ext>
            </a:extLst>
          </p:cNvPr>
          <p:cNvSpPr txBox="1">
            <a:spLocks noGrp="1"/>
          </p:cNvSpPr>
          <p:nvPr>
            <p:ph type="pic" idx="4294967295"/>
          </p:nvPr>
        </p:nvSpPr>
        <p:spPr>
          <a:xfrm>
            <a:off x="3962762" y="3877056"/>
            <a:ext cx="1609344" cy="1609344"/>
          </a:xfrm>
          <a:solidFill>
            <a:srgbClr val="B5A766"/>
          </a:solidFill>
          <a:ln w="15873">
            <a:solidFill>
              <a:srgbClr val="FFFFFF"/>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13" name="Text Placeholder 2">
            <a:extLst>
              <a:ext uri="{FF2B5EF4-FFF2-40B4-BE49-F238E27FC236}">
                <a16:creationId xmlns:a16="http://schemas.microsoft.com/office/drawing/2014/main" id="{B70A4949-1173-A568-FC7D-6944AC6328F0}"/>
              </a:ext>
            </a:extLst>
          </p:cNvPr>
          <p:cNvSpPr txBox="1">
            <a:spLocks noGrp="1"/>
          </p:cNvSpPr>
          <p:nvPr>
            <p:ph type="body" idx="4294967295"/>
          </p:nvPr>
        </p:nvSpPr>
        <p:spPr>
          <a:xfrm>
            <a:off x="3839318" y="5477256"/>
            <a:ext cx="1856231" cy="310896"/>
          </a:xfrm>
        </p:spPr>
        <p:txBody>
          <a:bodyPr lIns="0" rIns="0" anchor="ctr" anchorCtr="1"/>
          <a:lstStyle>
            <a:lvl1pPr marL="0" indent="0" algn="ctr">
              <a:lnSpc>
                <a:spcPct val="100000"/>
              </a:lnSpc>
              <a:spcBef>
                <a:spcPts val="0"/>
              </a:spcBef>
              <a:buNone/>
              <a:defRPr sz="1400">
                <a:solidFill>
                  <a:srgbClr val="F8F4EC"/>
                </a:solidFill>
                <a:latin typeface="Felix Titling"/>
              </a:defRPr>
            </a:lvl1pPr>
          </a:lstStyle>
          <a:p>
            <a:pPr lvl="0"/>
            <a:r>
              <a:rPr lang="en-US"/>
              <a:t>Click to edit Master text styles</a:t>
            </a:r>
          </a:p>
        </p:txBody>
      </p:sp>
      <p:sp>
        <p:nvSpPr>
          <p:cNvPr id="14" name="Text Placeholder 2">
            <a:extLst>
              <a:ext uri="{FF2B5EF4-FFF2-40B4-BE49-F238E27FC236}">
                <a16:creationId xmlns:a16="http://schemas.microsoft.com/office/drawing/2014/main" id="{5E85280B-C4F1-021D-18DA-33DD7A94701B}"/>
              </a:ext>
            </a:extLst>
          </p:cNvPr>
          <p:cNvSpPr txBox="1">
            <a:spLocks noGrp="1"/>
          </p:cNvSpPr>
          <p:nvPr>
            <p:ph type="body" idx="4294967295"/>
          </p:nvPr>
        </p:nvSpPr>
        <p:spPr>
          <a:xfrm>
            <a:off x="3921614" y="5760720"/>
            <a:ext cx="1691640" cy="466344"/>
          </a:xfrm>
          <a:solidFill>
            <a:srgbClr val="474134"/>
          </a:solidFill>
        </p:spPr>
        <p:txBody>
          <a:bodyPr lIns="0" rIns="0" anchorCtr="1"/>
          <a:lstStyle>
            <a:lvl1pPr marL="0" indent="0" algn="ctr">
              <a:lnSpc>
                <a:spcPct val="100000"/>
              </a:lnSpc>
              <a:spcBef>
                <a:spcPts val="0"/>
              </a:spcBef>
              <a:buNone/>
              <a:defRPr sz="1200">
                <a:solidFill>
                  <a:srgbClr val="F8F4EC"/>
                </a:solidFill>
              </a:defRPr>
            </a:lvl1pPr>
          </a:lstStyle>
          <a:p>
            <a:pPr lvl="0"/>
            <a:r>
              <a:rPr lang="en-US"/>
              <a:t>Click to edit Master text styles</a:t>
            </a:r>
          </a:p>
        </p:txBody>
      </p:sp>
      <p:sp>
        <p:nvSpPr>
          <p:cNvPr id="15" name="Picture Placeholder 31">
            <a:extLst>
              <a:ext uri="{FF2B5EF4-FFF2-40B4-BE49-F238E27FC236}">
                <a16:creationId xmlns:a16="http://schemas.microsoft.com/office/drawing/2014/main" id="{E7A25759-D937-B81F-75F3-DE44C627363D}"/>
              </a:ext>
            </a:extLst>
          </p:cNvPr>
          <p:cNvSpPr txBox="1">
            <a:spLocks noGrp="1"/>
          </p:cNvSpPr>
          <p:nvPr>
            <p:ph type="pic" idx="4294967295"/>
          </p:nvPr>
        </p:nvSpPr>
        <p:spPr>
          <a:xfrm>
            <a:off x="6841851" y="1261872"/>
            <a:ext cx="1609344" cy="1609344"/>
          </a:xfrm>
          <a:solidFill>
            <a:srgbClr val="B5A766"/>
          </a:solidFill>
          <a:ln w="15873">
            <a:solidFill>
              <a:srgbClr val="FFFFFF"/>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16" name="Text Placeholder 2">
            <a:extLst>
              <a:ext uri="{FF2B5EF4-FFF2-40B4-BE49-F238E27FC236}">
                <a16:creationId xmlns:a16="http://schemas.microsoft.com/office/drawing/2014/main" id="{666BBDEF-12C5-534B-1A6E-41773B430407}"/>
              </a:ext>
            </a:extLst>
          </p:cNvPr>
          <p:cNvSpPr txBox="1">
            <a:spLocks noGrp="1"/>
          </p:cNvSpPr>
          <p:nvPr>
            <p:ph type="body" idx="4294967295"/>
          </p:nvPr>
        </p:nvSpPr>
        <p:spPr>
          <a:xfrm>
            <a:off x="6732123" y="2889504"/>
            <a:ext cx="1828800" cy="310896"/>
          </a:xfrm>
        </p:spPr>
        <p:txBody>
          <a:bodyPr lIns="0" rIns="0" anchor="ctr" anchorCtr="1"/>
          <a:lstStyle>
            <a:lvl1pPr marL="0" indent="0" algn="ctr">
              <a:lnSpc>
                <a:spcPct val="100000"/>
              </a:lnSpc>
              <a:spcBef>
                <a:spcPts val="0"/>
              </a:spcBef>
              <a:buNone/>
              <a:defRPr sz="1400">
                <a:solidFill>
                  <a:srgbClr val="F8F4EC"/>
                </a:solidFill>
                <a:latin typeface="Felix Titling"/>
              </a:defRPr>
            </a:lvl1pPr>
          </a:lstStyle>
          <a:p>
            <a:pPr lvl="0"/>
            <a:r>
              <a:rPr lang="en-US"/>
              <a:t>Click to edit Master text styles</a:t>
            </a:r>
          </a:p>
        </p:txBody>
      </p:sp>
      <p:sp>
        <p:nvSpPr>
          <p:cNvPr id="17" name="Text Placeholder 2">
            <a:extLst>
              <a:ext uri="{FF2B5EF4-FFF2-40B4-BE49-F238E27FC236}">
                <a16:creationId xmlns:a16="http://schemas.microsoft.com/office/drawing/2014/main" id="{46C82738-1BC0-1268-F83B-659758BCC18C}"/>
              </a:ext>
            </a:extLst>
          </p:cNvPr>
          <p:cNvSpPr txBox="1">
            <a:spLocks noGrp="1"/>
          </p:cNvSpPr>
          <p:nvPr>
            <p:ph type="body" idx="4294967295"/>
          </p:nvPr>
        </p:nvSpPr>
        <p:spPr>
          <a:xfrm>
            <a:off x="6800703" y="3154679"/>
            <a:ext cx="1691640" cy="466344"/>
          </a:xfrm>
          <a:solidFill>
            <a:srgbClr val="474134"/>
          </a:solidFill>
        </p:spPr>
        <p:txBody>
          <a:bodyPr lIns="0" rIns="0" anchorCtr="1"/>
          <a:lstStyle>
            <a:lvl1pPr marL="0" indent="0" algn="ctr">
              <a:lnSpc>
                <a:spcPct val="100000"/>
              </a:lnSpc>
              <a:spcBef>
                <a:spcPts val="0"/>
              </a:spcBef>
              <a:buNone/>
              <a:defRPr sz="1200">
                <a:solidFill>
                  <a:srgbClr val="F8F4EC"/>
                </a:solidFill>
              </a:defRPr>
            </a:lvl1pPr>
          </a:lstStyle>
          <a:p>
            <a:pPr lvl="0"/>
            <a:r>
              <a:rPr lang="en-US"/>
              <a:t>Click to edit Master text styles</a:t>
            </a:r>
          </a:p>
        </p:txBody>
      </p:sp>
      <p:sp>
        <p:nvSpPr>
          <p:cNvPr id="18" name="Picture Placeholder 31">
            <a:extLst>
              <a:ext uri="{FF2B5EF4-FFF2-40B4-BE49-F238E27FC236}">
                <a16:creationId xmlns:a16="http://schemas.microsoft.com/office/drawing/2014/main" id="{49861C07-3956-25C7-C6C7-DF8A48766A1A}"/>
              </a:ext>
            </a:extLst>
          </p:cNvPr>
          <p:cNvSpPr txBox="1">
            <a:spLocks noGrp="1"/>
          </p:cNvSpPr>
          <p:nvPr>
            <p:ph type="pic" idx="4294967295"/>
          </p:nvPr>
        </p:nvSpPr>
        <p:spPr>
          <a:xfrm>
            <a:off x="6841851" y="3877056"/>
            <a:ext cx="1609344" cy="1609344"/>
          </a:xfrm>
          <a:solidFill>
            <a:srgbClr val="B5A766"/>
          </a:solidFill>
          <a:ln w="15873">
            <a:solidFill>
              <a:srgbClr val="FFFFFF"/>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19" name="Text Placeholder 2">
            <a:extLst>
              <a:ext uri="{FF2B5EF4-FFF2-40B4-BE49-F238E27FC236}">
                <a16:creationId xmlns:a16="http://schemas.microsoft.com/office/drawing/2014/main" id="{02EFFC65-57D8-DA1F-3C16-4688E17A4816}"/>
              </a:ext>
            </a:extLst>
          </p:cNvPr>
          <p:cNvSpPr txBox="1">
            <a:spLocks noGrp="1"/>
          </p:cNvSpPr>
          <p:nvPr>
            <p:ph type="body" idx="4294967295"/>
          </p:nvPr>
        </p:nvSpPr>
        <p:spPr>
          <a:xfrm>
            <a:off x="6718407" y="5477256"/>
            <a:ext cx="1856231" cy="310896"/>
          </a:xfrm>
        </p:spPr>
        <p:txBody>
          <a:bodyPr lIns="0" rIns="0" anchor="ctr" anchorCtr="1"/>
          <a:lstStyle>
            <a:lvl1pPr marL="0" indent="0" algn="ctr">
              <a:lnSpc>
                <a:spcPct val="100000"/>
              </a:lnSpc>
              <a:spcBef>
                <a:spcPts val="0"/>
              </a:spcBef>
              <a:buNone/>
              <a:defRPr sz="1400">
                <a:solidFill>
                  <a:srgbClr val="F8F4EC"/>
                </a:solidFill>
                <a:latin typeface="Felix Titling"/>
              </a:defRPr>
            </a:lvl1pPr>
          </a:lstStyle>
          <a:p>
            <a:pPr lvl="0"/>
            <a:r>
              <a:rPr lang="en-US"/>
              <a:t>Click to edit Master text styles</a:t>
            </a:r>
          </a:p>
        </p:txBody>
      </p:sp>
      <p:sp>
        <p:nvSpPr>
          <p:cNvPr id="20" name="Text Placeholder 2">
            <a:extLst>
              <a:ext uri="{FF2B5EF4-FFF2-40B4-BE49-F238E27FC236}">
                <a16:creationId xmlns:a16="http://schemas.microsoft.com/office/drawing/2014/main" id="{CBD0C372-CE21-E143-4431-F819AAADAADE}"/>
              </a:ext>
            </a:extLst>
          </p:cNvPr>
          <p:cNvSpPr txBox="1">
            <a:spLocks noGrp="1"/>
          </p:cNvSpPr>
          <p:nvPr>
            <p:ph type="body" idx="4294967295"/>
          </p:nvPr>
        </p:nvSpPr>
        <p:spPr>
          <a:xfrm>
            <a:off x="6800703" y="5760720"/>
            <a:ext cx="1691640" cy="466344"/>
          </a:xfrm>
          <a:solidFill>
            <a:srgbClr val="474134"/>
          </a:solidFill>
        </p:spPr>
        <p:txBody>
          <a:bodyPr lIns="0" rIns="0" anchorCtr="1"/>
          <a:lstStyle>
            <a:lvl1pPr marL="0" indent="0" algn="ctr">
              <a:lnSpc>
                <a:spcPct val="100000"/>
              </a:lnSpc>
              <a:spcBef>
                <a:spcPts val="0"/>
              </a:spcBef>
              <a:buNone/>
              <a:defRPr sz="1200">
                <a:solidFill>
                  <a:srgbClr val="F8F4EC"/>
                </a:solidFill>
              </a:defRPr>
            </a:lvl1pPr>
          </a:lstStyle>
          <a:p>
            <a:pPr lvl="0"/>
            <a:r>
              <a:rPr lang="en-US"/>
              <a:t>Click to edit Master text styles</a:t>
            </a:r>
          </a:p>
        </p:txBody>
      </p:sp>
      <p:sp>
        <p:nvSpPr>
          <p:cNvPr id="21" name="Picture Placeholder 31">
            <a:extLst>
              <a:ext uri="{FF2B5EF4-FFF2-40B4-BE49-F238E27FC236}">
                <a16:creationId xmlns:a16="http://schemas.microsoft.com/office/drawing/2014/main" id="{B1E65D9D-6FBF-DF86-B067-2373A87DB680}"/>
              </a:ext>
            </a:extLst>
          </p:cNvPr>
          <p:cNvSpPr txBox="1">
            <a:spLocks noGrp="1"/>
          </p:cNvSpPr>
          <p:nvPr>
            <p:ph type="pic" idx="4294967295"/>
          </p:nvPr>
        </p:nvSpPr>
        <p:spPr>
          <a:xfrm>
            <a:off x="9685059" y="1261872"/>
            <a:ext cx="1609344" cy="1609344"/>
          </a:xfrm>
          <a:solidFill>
            <a:srgbClr val="B5A766"/>
          </a:solidFill>
          <a:ln w="15873">
            <a:solidFill>
              <a:srgbClr val="FFFFFF"/>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22" name="Text Placeholder 4">
            <a:extLst>
              <a:ext uri="{FF2B5EF4-FFF2-40B4-BE49-F238E27FC236}">
                <a16:creationId xmlns:a16="http://schemas.microsoft.com/office/drawing/2014/main" id="{7C2A9A77-9ED8-2107-30E0-C06A3A0E4AB2}"/>
              </a:ext>
            </a:extLst>
          </p:cNvPr>
          <p:cNvSpPr txBox="1">
            <a:spLocks noGrp="1"/>
          </p:cNvSpPr>
          <p:nvPr>
            <p:ph type="body" idx="4294967295"/>
          </p:nvPr>
        </p:nvSpPr>
        <p:spPr>
          <a:xfrm>
            <a:off x="9575331" y="2889504"/>
            <a:ext cx="1828800" cy="310896"/>
          </a:xfrm>
        </p:spPr>
        <p:txBody>
          <a:bodyPr lIns="0" rIns="0" anchor="ctr" anchorCtr="1"/>
          <a:lstStyle>
            <a:lvl1pPr marL="0" indent="0" algn="ctr">
              <a:lnSpc>
                <a:spcPct val="100000"/>
              </a:lnSpc>
              <a:spcBef>
                <a:spcPts val="0"/>
              </a:spcBef>
              <a:buNone/>
              <a:defRPr sz="1400">
                <a:solidFill>
                  <a:srgbClr val="F8F4EC"/>
                </a:solidFill>
                <a:latin typeface="Felix Titling"/>
              </a:defRPr>
            </a:lvl1pPr>
          </a:lstStyle>
          <a:p>
            <a:pPr lvl="0"/>
            <a:r>
              <a:rPr lang="en-US"/>
              <a:t>Click to edit Master text styles</a:t>
            </a:r>
          </a:p>
        </p:txBody>
      </p:sp>
      <p:sp>
        <p:nvSpPr>
          <p:cNvPr id="23" name="Text Placeholder 4">
            <a:extLst>
              <a:ext uri="{FF2B5EF4-FFF2-40B4-BE49-F238E27FC236}">
                <a16:creationId xmlns:a16="http://schemas.microsoft.com/office/drawing/2014/main" id="{29518E44-9E54-FE2B-3CAF-912A7F7AD40E}"/>
              </a:ext>
            </a:extLst>
          </p:cNvPr>
          <p:cNvSpPr txBox="1">
            <a:spLocks noGrp="1"/>
          </p:cNvSpPr>
          <p:nvPr>
            <p:ph type="body" idx="4294967295"/>
          </p:nvPr>
        </p:nvSpPr>
        <p:spPr>
          <a:xfrm>
            <a:off x="9643911" y="3154679"/>
            <a:ext cx="1691640" cy="466344"/>
          </a:xfrm>
          <a:solidFill>
            <a:srgbClr val="474134"/>
          </a:solidFill>
        </p:spPr>
        <p:txBody>
          <a:bodyPr lIns="0" rIns="0" anchorCtr="1"/>
          <a:lstStyle>
            <a:lvl1pPr marL="0" indent="0" algn="ctr">
              <a:lnSpc>
                <a:spcPct val="100000"/>
              </a:lnSpc>
              <a:spcBef>
                <a:spcPts val="0"/>
              </a:spcBef>
              <a:buNone/>
              <a:defRPr sz="1200">
                <a:solidFill>
                  <a:srgbClr val="F8F4EC"/>
                </a:solidFill>
              </a:defRPr>
            </a:lvl1pPr>
          </a:lstStyle>
          <a:p>
            <a:pPr lvl="0"/>
            <a:r>
              <a:rPr lang="en-US"/>
              <a:t>Click to edit Master text styles</a:t>
            </a:r>
          </a:p>
        </p:txBody>
      </p:sp>
      <p:sp>
        <p:nvSpPr>
          <p:cNvPr id="24" name="Picture Placeholder 31">
            <a:extLst>
              <a:ext uri="{FF2B5EF4-FFF2-40B4-BE49-F238E27FC236}">
                <a16:creationId xmlns:a16="http://schemas.microsoft.com/office/drawing/2014/main" id="{34EDDF64-2F4E-230A-ECA3-06B39091B405}"/>
              </a:ext>
            </a:extLst>
          </p:cNvPr>
          <p:cNvSpPr txBox="1">
            <a:spLocks noGrp="1"/>
          </p:cNvSpPr>
          <p:nvPr>
            <p:ph type="pic" idx="4294967295"/>
          </p:nvPr>
        </p:nvSpPr>
        <p:spPr>
          <a:xfrm>
            <a:off x="9685059" y="3877056"/>
            <a:ext cx="1609344" cy="1609344"/>
          </a:xfrm>
          <a:solidFill>
            <a:srgbClr val="B5A766"/>
          </a:solidFill>
          <a:ln w="15873">
            <a:solidFill>
              <a:srgbClr val="FFFFFF"/>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25" name="Text Placeholder 4">
            <a:extLst>
              <a:ext uri="{FF2B5EF4-FFF2-40B4-BE49-F238E27FC236}">
                <a16:creationId xmlns:a16="http://schemas.microsoft.com/office/drawing/2014/main" id="{20D1899F-3ADC-935E-7BB5-92E64AD1437A}"/>
              </a:ext>
            </a:extLst>
          </p:cNvPr>
          <p:cNvSpPr txBox="1">
            <a:spLocks noGrp="1"/>
          </p:cNvSpPr>
          <p:nvPr>
            <p:ph type="body" idx="4294967295"/>
          </p:nvPr>
        </p:nvSpPr>
        <p:spPr>
          <a:xfrm>
            <a:off x="9561615" y="5477256"/>
            <a:ext cx="1856231" cy="310896"/>
          </a:xfrm>
        </p:spPr>
        <p:txBody>
          <a:bodyPr lIns="0" rIns="0" anchor="ctr" anchorCtr="1"/>
          <a:lstStyle>
            <a:lvl1pPr marL="0" indent="0" algn="ctr">
              <a:lnSpc>
                <a:spcPct val="100000"/>
              </a:lnSpc>
              <a:spcBef>
                <a:spcPts val="0"/>
              </a:spcBef>
              <a:buNone/>
              <a:defRPr sz="1400">
                <a:solidFill>
                  <a:srgbClr val="F8F4EC"/>
                </a:solidFill>
                <a:latin typeface="Felix Titling"/>
              </a:defRPr>
            </a:lvl1pPr>
          </a:lstStyle>
          <a:p>
            <a:pPr lvl="0"/>
            <a:r>
              <a:rPr lang="en-US"/>
              <a:t>Click to edit Master text styles</a:t>
            </a:r>
          </a:p>
        </p:txBody>
      </p:sp>
      <p:sp>
        <p:nvSpPr>
          <p:cNvPr id="26" name="Text Placeholder 4">
            <a:extLst>
              <a:ext uri="{FF2B5EF4-FFF2-40B4-BE49-F238E27FC236}">
                <a16:creationId xmlns:a16="http://schemas.microsoft.com/office/drawing/2014/main" id="{31B00DD7-4D19-EC93-6FC4-CC078CAE4EDA}"/>
              </a:ext>
            </a:extLst>
          </p:cNvPr>
          <p:cNvSpPr txBox="1">
            <a:spLocks noGrp="1"/>
          </p:cNvSpPr>
          <p:nvPr>
            <p:ph type="body" idx="4294967295"/>
          </p:nvPr>
        </p:nvSpPr>
        <p:spPr>
          <a:xfrm>
            <a:off x="9643911" y="5760720"/>
            <a:ext cx="1691640" cy="466344"/>
          </a:xfrm>
          <a:solidFill>
            <a:srgbClr val="474134"/>
          </a:solidFill>
        </p:spPr>
        <p:txBody>
          <a:bodyPr lIns="0" rIns="0" anchorCtr="1"/>
          <a:lstStyle>
            <a:lvl1pPr marL="0" indent="0" algn="ctr">
              <a:lnSpc>
                <a:spcPct val="100000"/>
              </a:lnSpc>
              <a:spcBef>
                <a:spcPts val="0"/>
              </a:spcBef>
              <a:buNone/>
              <a:defRPr sz="1200">
                <a:solidFill>
                  <a:srgbClr val="F8F4EC"/>
                </a:solidFill>
              </a:defRPr>
            </a:lvl1pPr>
          </a:lstStyle>
          <a:p>
            <a:pPr lvl="0"/>
            <a:r>
              <a:rPr lang="en-US"/>
              <a:t>Click to edit Master text styles</a:t>
            </a:r>
          </a:p>
        </p:txBody>
      </p:sp>
      <p:sp>
        <p:nvSpPr>
          <p:cNvPr id="27" name="Slide Number Placeholder 5">
            <a:extLst>
              <a:ext uri="{FF2B5EF4-FFF2-40B4-BE49-F238E27FC236}">
                <a16:creationId xmlns:a16="http://schemas.microsoft.com/office/drawing/2014/main" id="{3A30D4DC-BE53-BE83-9E0F-5563F1EE2ADC}"/>
              </a:ext>
            </a:extLst>
          </p:cNvPr>
          <p:cNvSpPr txBox="1">
            <a:spLocks noGrp="1"/>
          </p:cNvSpPr>
          <p:nvPr>
            <p:ph type="sldNum" sz="quarter" idx="8"/>
          </p:nvPr>
        </p:nvSpPr>
        <p:spPr>
          <a:xfrm>
            <a:off x="616643" y="6517632"/>
            <a:ext cx="950253" cy="274320"/>
          </a:xfrm>
        </p:spPr>
        <p:txBody>
          <a:bodyPr/>
          <a:lstStyle>
            <a:lvl1pPr>
              <a:defRPr>
                <a:solidFill>
                  <a:srgbClr val="F8F4EC"/>
                </a:solidFill>
              </a:defRPr>
            </a:lvl1pPr>
          </a:lstStyle>
          <a:p>
            <a:pPr lvl="0"/>
            <a:fld id="{DBA34A96-9A6C-4E4B-A859-2857F9B47A5E}" type="slidenum">
              <a:t>‹#›</a:t>
            </a:fld>
            <a:endParaRPr lang="en-GB"/>
          </a:p>
        </p:txBody>
      </p:sp>
      <p:sp>
        <p:nvSpPr>
          <p:cNvPr id="28" name="Footer Placeholder 4">
            <a:extLst>
              <a:ext uri="{FF2B5EF4-FFF2-40B4-BE49-F238E27FC236}">
                <a16:creationId xmlns:a16="http://schemas.microsoft.com/office/drawing/2014/main" id="{73053215-8A69-3BEA-E29D-4D285E88D400}"/>
              </a:ext>
            </a:extLst>
          </p:cNvPr>
          <p:cNvSpPr txBox="1">
            <a:spLocks noGrp="1"/>
          </p:cNvSpPr>
          <p:nvPr>
            <p:ph type="ftr" sz="quarter" idx="9"/>
          </p:nvPr>
        </p:nvSpPr>
        <p:spPr>
          <a:xfrm>
            <a:off x="4808253" y="6517632"/>
            <a:ext cx="2572865" cy="274320"/>
          </a:xfrm>
        </p:spPr>
        <p:txBody>
          <a:bodyPr/>
          <a:lstStyle>
            <a:lvl1pPr>
              <a:defRPr>
                <a:solidFill>
                  <a:srgbClr val="F8F4EC"/>
                </a:solidFill>
              </a:defRPr>
            </a:lvl1pPr>
          </a:lstStyle>
          <a:p>
            <a:pPr lvl="0"/>
            <a:r>
              <a:rPr lang="en-GB"/>
              <a:t>presentation title</a:t>
            </a:r>
          </a:p>
        </p:txBody>
      </p:sp>
      <p:sp>
        <p:nvSpPr>
          <p:cNvPr id="29" name="Date Placeholder 3">
            <a:extLst>
              <a:ext uri="{FF2B5EF4-FFF2-40B4-BE49-F238E27FC236}">
                <a16:creationId xmlns:a16="http://schemas.microsoft.com/office/drawing/2014/main" id="{44F72B34-88EE-BE52-6F04-47011E998C68}"/>
              </a:ext>
            </a:extLst>
          </p:cNvPr>
          <p:cNvSpPr txBox="1">
            <a:spLocks noGrp="1"/>
          </p:cNvSpPr>
          <p:nvPr>
            <p:ph type="dt" sz="half" idx="7"/>
          </p:nvPr>
        </p:nvSpPr>
        <p:spPr>
          <a:xfrm>
            <a:off x="10622475" y="6517632"/>
            <a:ext cx="950262" cy="274320"/>
          </a:xfrm>
        </p:spPr>
        <p:txBody>
          <a:bodyPr/>
          <a:lstStyle>
            <a:lvl1pPr>
              <a:defRPr>
                <a:solidFill>
                  <a:srgbClr val="F8F4EC"/>
                </a:solidFill>
              </a:defRPr>
            </a:lvl1pPr>
          </a:lstStyle>
          <a:p>
            <a:pPr lvl="0"/>
            <a:r>
              <a:rPr lang="en-GB"/>
              <a:t>20XX</a:t>
            </a:r>
          </a:p>
        </p:txBody>
      </p:sp>
      <p:cxnSp>
        <p:nvCxnSpPr>
          <p:cNvPr id="30" name="Straight Connector 6">
            <a:extLst>
              <a:ext uri="{FF2B5EF4-FFF2-40B4-BE49-F238E27FC236}">
                <a16:creationId xmlns:a16="http://schemas.microsoft.com/office/drawing/2014/main" id="{12EC68BE-81C7-D8A1-A1F5-2FE8708C5155}"/>
              </a:ext>
            </a:extLst>
          </p:cNvPr>
          <p:cNvCxnSpPr/>
          <p:nvPr/>
        </p:nvCxnSpPr>
        <p:spPr>
          <a:xfrm>
            <a:off x="0" y="3300215"/>
            <a:ext cx="12191996" cy="0"/>
          </a:xfrm>
          <a:prstGeom prst="straightConnector1">
            <a:avLst/>
          </a:prstGeom>
          <a:noFill/>
          <a:ln w="15873" cap="flat">
            <a:solidFill>
              <a:srgbClr val="F8F4EC"/>
            </a:solidFill>
            <a:prstDash val="solid"/>
            <a:miter/>
          </a:ln>
        </p:spPr>
      </p:cxnSp>
      <p:cxnSp>
        <p:nvCxnSpPr>
          <p:cNvPr id="31" name="Straight Connector 9">
            <a:extLst>
              <a:ext uri="{FF2B5EF4-FFF2-40B4-BE49-F238E27FC236}">
                <a16:creationId xmlns:a16="http://schemas.microsoft.com/office/drawing/2014/main" id="{31F607B3-623A-1663-EA4C-BC01317EAFCD}"/>
              </a:ext>
            </a:extLst>
          </p:cNvPr>
          <p:cNvCxnSpPr/>
          <p:nvPr/>
        </p:nvCxnSpPr>
        <p:spPr>
          <a:xfrm>
            <a:off x="398367" y="1042461"/>
            <a:ext cx="11395262" cy="0"/>
          </a:xfrm>
          <a:prstGeom prst="straightConnector1">
            <a:avLst/>
          </a:prstGeom>
          <a:noFill/>
          <a:ln w="15873" cap="flat">
            <a:solidFill>
              <a:srgbClr val="F8F4EC"/>
            </a:solidFill>
            <a:prstDash val="solid"/>
            <a:miter/>
          </a:ln>
        </p:spPr>
      </p:cxnSp>
      <p:cxnSp>
        <p:nvCxnSpPr>
          <p:cNvPr id="32" name="Straight Connector 11">
            <a:extLst>
              <a:ext uri="{FF2B5EF4-FFF2-40B4-BE49-F238E27FC236}">
                <a16:creationId xmlns:a16="http://schemas.microsoft.com/office/drawing/2014/main" id="{43302821-8F15-2693-3B0C-4D472472DB7C}"/>
              </a:ext>
            </a:extLst>
          </p:cNvPr>
          <p:cNvCxnSpPr/>
          <p:nvPr/>
        </p:nvCxnSpPr>
        <p:spPr>
          <a:xfrm flipV="1">
            <a:off x="398367" y="0"/>
            <a:ext cx="0" cy="6858000"/>
          </a:xfrm>
          <a:prstGeom prst="straightConnector1">
            <a:avLst/>
          </a:prstGeom>
          <a:noFill/>
          <a:ln w="15873" cap="flat">
            <a:solidFill>
              <a:srgbClr val="F8F4EC"/>
            </a:solidFill>
            <a:prstDash val="solid"/>
            <a:miter/>
          </a:ln>
        </p:spPr>
      </p:cxnSp>
      <p:cxnSp>
        <p:nvCxnSpPr>
          <p:cNvPr id="33" name="Straight Connector 15">
            <a:extLst>
              <a:ext uri="{FF2B5EF4-FFF2-40B4-BE49-F238E27FC236}">
                <a16:creationId xmlns:a16="http://schemas.microsoft.com/office/drawing/2014/main" id="{63C2E694-FCE9-49D6-B543-07DD986EB061}"/>
              </a:ext>
            </a:extLst>
          </p:cNvPr>
          <p:cNvCxnSpPr/>
          <p:nvPr/>
        </p:nvCxnSpPr>
        <p:spPr>
          <a:xfrm flipV="1">
            <a:off x="11793629" y="0"/>
            <a:ext cx="0" cy="6858000"/>
          </a:xfrm>
          <a:prstGeom prst="straightConnector1">
            <a:avLst/>
          </a:prstGeom>
          <a:noFill/>
          <a:ln w="15873" cap="flat">
            <a:solidFill>
              <a:srgbClr val="F8F4EC"/>
            </a:solidFill>
            <a:prstDash val="solid"/>
            <a:miter/>
          </a:ln>
        </p:spPr>
      </p:cxnSp>
      <p:cxnSp>
        <p:nvCxnSpPr>
          <p:cNvPr id="34" name="Straight Connector 22">
            <a:extLst>
              <a:ext uri="{FF2B5EF4-FFF2-40B4-BE49-F238E27FC236}">
                <a16:creationId xmlns:a16="http://schemas.microsoft.com/office/drawing/2014/main" id="{AEE5F644-724B-CBF2-B3B8-A33D13B36D53}"/>
              </a:ext>
            </a:extLst>
          </p:cNvPr>
          <p:cNvCxnSpPr/>
          <p:nvPr/>
        </p:nvCxnSpPr>
        <p:spPr>
          <a:xfrm>
            <a:off x="0" y="6439488"/>
            <a:ext cx="12191996" cy="0"/>
          </a:xfrm>
          <a:prstGeom prst="straightConnector1">
            <a:avLst/>
          </a:prstGeom>
          <a:noFill/>
          <a:ln w="15873" cap="flat">
            <a:solidFill>
              <a:srgbClr val="F8F4EC"/>
            </a:solidFill>
            <a:prstDash val="solid"/>
            <a:miter/>
          </a:ln>
        </p:spPr>
      </p:cxnSp>
      <p:cxnSp>
        <p:nvCxnSpPr>
          <p:cNvPr id="35" name="Straight Connector 28">
            <a:extLst>
              <a:ext uri="{FF2B5EF4-FFF2-40B4-BE49-F238E27FC236}">
                <a16:creationId xmlns:a16="http://schemas.microsoft.com/office/drawing/2014/main" id="{D321287A-3981-14C2-6DB2-D4ABB298E9E8}"/>
              </a:ext>
            </a:extLst>
          </p:cNvPr>
          <p:cNvCxnSpPr/>
          <p:nvPr/>
        </p:nvCxnSpPr>
        <p:spPr>
          <a:xfrm>
            <a:off x="0" y="5915153"/>
            <a:ext cx="12191996" cy="0"/>
          </a:xfrm>
          <a:prstGeom prst="straightConnector1">
            <a:avLst/>
          </a:prstGeom>
          <a:noFill/>
          <a:ln w="15873" cap="flat">
            <a:solidFill>
              <a:srgbClr val="F8F4EC"/>
            </a:solidFill>
            <a:prstDash val="solid"/>
            <a:miter/>
          </a:ln>
        </p:spPr>
      </p:cxnSp>
    </p:spTree>
    <p:extLst>
      <p:ext uri="{BB962C8B-B14F-4D97-AF65-F5344CB8AC3E}">
        <p14:creationId xmlns:p14="http://schemas.microsoft.com/office/powerpoint/2010/main" val="3985834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slide">
    <p:bg>
      <p:bgPr>
        <a:solidFill>
          <a:srgbClr val="E5E0D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A23C0-5705-732D-52FD-21FEB53A02B5}"/>
              </a:ext>
            </a:extLst>
          </p:cNvPr>
          <p:cNvSpPr txBox="1">
            <a:spLocks noGrp="1"/>
          </p:cNvSpPr>
          <p:nvPr>
            <p:ph type="title"/>
          </p:nvPr>
        </p:nvSpPr>
        <p:spPr>
          <a:xfrm>
            <a:off x="941832" y="1005840"/>
            <a:ext cx="7187183" cy="4251959"/>
          </a:xfrm>
        </p:spPr>
        <p:txBody>
          <a:bodyPr anchor="b"/>
          <a:lstStyle>
            <a:lvl1pPr>
              <a:lnSpc>
                <a:spcPct val="100000"/>
              </a:lnSpc>
              <a:defRPr sz="5400"/>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E7B0249D-FB0A-3C20-9122-2D2B138C223D}"/>
              </a:ext>
            </a:extLst>
          </p:cNvPr>
          <p:cNvSpPr txBox="1">
            <a:spLocks noGrp="1"/>
          </p:cNvSpPr>
          <p:nvPr>
            <p:ph type="subTitle" idx="4294967295"/>
          </p:nvPr>
        </p:nvSpPr>
        <p:spPr>
          <a:xfrm>
            <a:off x="941832" y="5312664"/>
            <a:ext cx="2889504" cy="365760"/>
          </a:xfrm>
          <a:solidFill>
            <a:srgbClr val="E5E0D8"/>
          </a:solidFill>
        </p:spPr>
        <p:txBody>
          <a:bodyPr/>
          <a:lstStyle>
            <a:lvl1pPr marL="0" indent="0">
              <a:buNone/>
              <a:defRPr sz="1800">
                <a:latin typeface="Gill Sans Nova Light" pitchFamily="34"/>
              </a:defRPr>
            </a:lvl1pPr>
          </a:lstStyle>
          <a:p>
            <a:pPr lvl="0"/>
            <a:r>
              <a:rPr lang="en-US"/>
              <a:t>Click to edit Master subtitle style</a:t>
            </a:r>
            <a:endParaRPr lang="en-GB"/>
          </a:p>
        </p:txBody>
      </p:sp>
      <p:sp>
        <p:nvSpPr>
          <p:cNvPr id="4" name="Picture Placeholder 22">
            <a:extLst>
              <a:ext uri="{FF2B5EF4-FFF2-40B4-BE49-F238E27FC236}">
                <a16:creationId xmlns:a16="http://schemas.microsoft.com/office/drawing/2014/main" id="{4F277FF5-930C-F31B-C6FA-FEA53DB04ABF}"/>
              </a:ext>
            </a:extLst>
          </p:cNvPr>
          <p:cNvSpPr txBox="1">
            <a:spLocks noGrp="1"/>
          </p:cNvSpPr>
          <p:nvPr>
            <p:ph type="pic" idx="4294967295"/>
          </p:nvPr>
        </p:nvSpPr>
        <p:spPr>
          <a:xfrm>
            <a:off x="8937711" y="1028361"/>
            <a:ext cx="2451104" cy="4800600"/>
          </a:xfrm>
          <a:ln w="15873">
            <a:solidFill>
              <a:srgbClr val="000000"/>
            </a:solidFill>
            <a:prstDash val="solid"/>
          </a:ln>
        </p:spPr>
        <p:txBody>
          <a:bodyPr anchor="ctr" anchorCtr="1"/>
          <a:lstStyle>
            <a:lvl1pPr marL="0" indent="0" algn="ctr">
              <a:buNone/>
              <a:defRPr sz="1800"/>
            </a:lvl1pPr>
          </a:lstStyle>
          <a:p>
            <a:pPr lvl="0"/>
            <a:r>
              <a:rPr lang="en-US"/>
              <a:t>Click icon to add picture</a:t>
            </a:r>
            <a:endParaRPr lang="en-GB"/>
          </a:p>
        </p:txBody>
      </p:sp>
      <p:sp>
        <p:nvSpPr>
          <p:cNvPr id="5" name="Slide Number Placeholder 5">
            <a:extLst>
              <a:ext uri="{FF2B5EF4-FFF2-40B4-BE49-F238E27FC236}">
                <a16:creationId xmlns:a16="http://schemas.microsoft.com/office/drawing/2014/main" id="{906B8BCC-2668-2B20-B40A-22FEFADC34D8}"/>
              </a:ext>
            </a:extLst>
          </p:cNvPr>
          <p:cNvSpPr txBox="1">
            <a:spLocks noGrp="1"/>
          </p:cNvSpPr>
          <p:nvPr>
            <p:ph type="sldNum" sz="quarter" idx="8"/>
          </p:nvPr>
        </p:nvSpPr>
        <p:spPr>
          <a:xfrm>
            <a:off x="616643" y="6517632"/>
            <a:ext cx="950253" cy="274320"/>
          </a:xfrm>
        </p:spPr>
        <p:txBody>
          <a:bodyPr/>
          <a:lstStyle>
            <a:lvl1pPr>
              <a:defRPr/>
            </a:lvl1pPr>
          </a:lstStyle>
          <a:p>
            <a:pPr lvl="0"/>
            <a:fld id="{3E2771DF-1D34-4356-9C0C-DAFEA50D8F27}" type="slidenum">
              <a:t>‹#›</a:t>
            </a:fld>
            <a:endParaRPr lang="en-GB"/>
          </a:p>
        </p:txBody>
      </p:sp>
      <p:sp>
        <p:nvSpPr>
          <p:cNvPr id="6" name="Footer Placeholder 4">
            <a:extLst>
              <a:ext uri="{FF2B5EF4-FFF2-40B4-BE49-F238E27FC236}">
                <a16:creationId xmlns:a16="http://schemas.microsoft.com/office/drawing/2014/main" id="{8ABB7081-7C0C-01B7-D65A-117ECD6C9150}"/>
              </a:ext>
            </a:extLst>
          </p:cNvPr>
          <p:cNvSpPr txBox="1">
            <a:spLocks noGrp="1"/>
          </p:cNvSpPr>
          <p:nvPr>
            <p:ph type="ftr" sz="quarter" idx="9"/>
          </p:nvPr>
        </p:nvSpPr>
        <p:spPr>
          <a:xfrm>
            <a:off x="4808253" y="6517632"/>
            <a:ext cx="2572865" cy="274320"/>
          </a:xfrm>
        </p:spPr>
        <p:txBody>
          <a:bodyPr/>
          <a:lstStyle>
            <a:lvl1pPr>
              <a:defRPr/>
            </a:lvl1pPr>
          </a:lstStyle>
          <a:p>
            <a:pPr lvl="0"/>
            <a:r>
              <a:rPr lang="en-GB"/>
              <a:t>presentation title</a:t>
            </a:r>
          </a:p>
        </p:txBody>
      </p:sp>
      <p:sp>
        <p:nvSpPr>
          <p:cNvPr id="7" name="Date Placeholder 3">
            <a:extLst>
              <a:ext uri="{FF2B5EF4-FFF2-40B4-BE49-F238E27FC236}">
                <a16:creationId xmlns:a16="http://schemas.microsoft.com/office/drawing/2014/main" id="{ED074F6F-72F0-DF70-422F-FB715C0671EC}"/>
              </a:ext>
            </a:extLst>
          </p:cNvPr>
          <p:cNvSpPr txBox="1">
            <a:spLocks noGrp="1"/>
          </p:cNvSpPr>
          <p:nvPr>
            <p:ph type="dt" sz="half" idx="7"/>
          </p:nvPr>
        </p:nvSpPr>
        <p:spPr>
          <a:xfrm>
            <a:off x="10622475" y="6517632"/>
            <a:ext cx="950262" cy="274320"/>
          </a:xfrm>
        </p:spPr>
        <p:txBody>
          <a:bodyPr/>
          <a:lstStyle>
            <a:lvl1pPr>
              <a:defRPr/>
            </a:lvl1pPr>
          </a:lstStyle>
          <a:p>
            <a:pPr lvl="0"/>
            <a:r>
              <a:rPr lang="en-GB"/>
              <a:t>20XX</a:t>
            </a:r>
          </a:p>
        </p:txBody>
      </p:sp>
      <p:cxnSp>
        <p:nvCxnSpPr>
          <p:cNvPr id="8" name="Straight Connector 7">
            <a:extLst>
              <a:ext uri="{FF2B5EF4-FFF2-40B4-BE49-F238E27FC236}">
                <a16:creationId xmlns:a16="http://schemas.microsoft.com/office/drawing/2014/main" id="{118F4B3B-FBD6-8721-C8E1-4A51BE689221}"/>
              </a:ext>
            </a:extLst>
          </p:cNvPr>
          <p:cNvCxnSpPr/>
          <p:nvPr/>
        </p:nvCxnSpPr>
        <p:spPr>
          <a:xfrm>
            <a:off x="0" y="395157"/>
            <a:ext cx="12191996" cy="0"/>
          </a:xfrm>
          <a:prstGeom prst="straightConnector1">
            <a:avLst/>
          </a:prstGeom>
          <a:noFill/>
          <a:ln w="15873" cap="flat">
            <a:solidFill>
              <a:srgbClr val="000000"/>
            </a:solidFill>
            <a:prstDash val="solid"/>
            <a:miter/>
          </a:ln>
        </p:spPr>
      </p:cxnSp>
      <p:cxnSp>
        <p:nvCxnSpPr>
          <p:cNvPr id="9" name="Straight Connector 9">
            <a:extLst>
              <a:ext uri="{FF2B5EF4-FFF2-40B4-BE49-F238E27FC236}">
                <a16:creationId xmlns:a16="http://schemas.microsoft.com/office/drawing/2014/main" id="{0785750E-324F-7B4E-B0C2-B8E8C7C9E0F3}"/>
              </a:ext>
            </a:extLst>
          </p:cNvPr>
          <p:cNvCxnSpPr/>
          <p:nvPr/>
        </p:nvCxnSpPr>
        <p:spPr>
          <a:xfrm>
            <a:off x="0" y="6439488"/>
            <a:ext cx="12191996" cy="0"/>
          </a:xfrm>
          <a:prstGeom prst="straightConnector1">
            <a:avLst/>
          </a:prstGeom>
          <a:noFill/>
          <a:ln w="15873" cap="flat">
            <a:solidFill>
              <a:srgbClr val="000000"/>
            </a:solidFill>
            <a:prstDash val="solid"/>
            <a:miter/>
          </a:ln>
        </p:spPr>
      </p:cxnSp>
      <p:cxnSp>
        <p:nvCxnSpPr>
          <p:cNvPr id="10" name="Straight Connector 11">
            <a:extLst>
              <a:ext uri="{FF2B5EF4-FFF2-40B4-BE49-F238E27FC236}">
                <a16:creationId xmlns:a16="http://schemas.microsoft.com/office/drawing/2014/main" id="{2AD162C0-651D-B8DC-39B7-B5A253B922A4}"/>
              </a:ext>
            </a:extLst>
          </p:cNvPr>
          <p:cNvCxnSpPr/>
          <p:nvPr/>
        </p:nvCxnSpPr>
        <p:spPr>
          <a:xfrm flipV="1">
            <a:off x="398367" y="0"/>
            <a:ext cx="0" cy="6858000"/>
          </a:xfrm>
          <a:prstGeom prst="straightConnector1">
            <a:avLst/>
          </a:prstGeom>
          <a:noFill/>
          <a:ln w="15873" cap="flat">
            <a:solidFill>
              <a:srgbClr val="000000"/>
            </a:solidFill>
            <a:prstDash val="solid"/>
            <a:miter/>
          </a:ln>
        </p:spPr>
      </p:cxnSp>
      <p:cxnSp>
        <p:nvCxnSpPr>
          <p:cNvPr id="11" name="Straight Connector 13">
            <a:extLst>
              <a:ext uri="{FF2B5EF4-FFF2-40B4-BE49-F238E27FC236}">
                <a16:creationId xmlns:a16="http://schemas.microsoft.com/office/drawing/2014/main" id="{9978B384-F59B-CF55-75C2-1A36509B0F0D}"/>
              </a:ext>
            </a:extLst>
          </p:cNvPr>
          <p:cNvCxnSpPr/>
          <p:nvPr/>
        </p:nvCxnSpPr>
        <p:spPr>
          <a:xfrm flipV="1">
            <a:off x="11793629" y="0"/>
            <a:ext cx="0" cy="6858000"/>
          </a:xfrm>
          <a:prstGeom prst="straightConnector1">
            <a:avLst/>
          </a:prstGeom>
          <a:noFill/>
          <a:ln w="15873" cap="flat">
            <a:solidFill>
              <a:srgbClr val="000000"/>
            </a:solidFill>
            <a:prstDash val="solid"/>
            <a:miter/>
          </a:ln>
        </p:spPr>
      </p:cxnSp>
      <p:cxnSp>
        <p:nvCxnSpPr>
          <p:cNvPr id="12" name="Straight Connector 15">
            <a:extLst>
              <a:ext uri="{FF2B5EF4-FFF2-40B4-BE49-F238E27FC236}">
                <a16:creationId xmlns:a16="http://schemas.microsoft.com/office/drawing/2014/main" id="{523E0D18-B884-4CE7-974B-195A1BB62023}"/>
              </a:ext>
            </a:extLst>
          </p:cNvPr>
          <p:cNvCxnSpPr/>
          <p:nvPr/>
        </p:nvCxnSpPr>
        <p:spPr>
          <a:xfrm>
            <a:off x="0" y="5516520"/>
            <a:ext cx="914400" cy="0"/>
          </a:xfrm>
          <a:prstGeom prst="straightConnector1">
            <a:avLst/>
          </a:prstGeom>
          <a:noFill/>
          <a:ln w="15873" cap="flat">
            <a:solidFill>
              <a:srgbClr val="000000"/>
            </a:solidFill>
            <a:prstDash val="solid"/>
            <a:miter/>
          </a:ln>
        </p:spPr>
      </p:cxnSp>
      <p:cxnSp>
        <p:nvCxnSpPr>
          <p:cNvPr id="13" name="Straight Connector 17">
            <a:extLst>
              <a:ext uri="{FF2B5EF4-FFF2-40B4-BE49-F238E27FC236}">
                <a16:creationId xmlns:a16="http://schemas.microsoft.com/office/drawing/2014/main" id="{B3D652A7-1046-E47D-4D10-C8053572A669}"/>
              </a:ext>
            </a:extLst>
          </p:cNvPr>
          <p:cNvCxnSpPr/>
          <p:nvPr/>
        </p:nvCxnSpPr>
        <p:spPr>
          <a:xfrm>
            <a:off x="3831335" y="5495544"/>
            <a:ext cx="8360661" cy="0"/>
          </a:xfrm>
          <a:prstGeom prst="straightConnector1">
            <a:avLst/>
          </a:prstGeom>
          <a:noFill/>
          <a:ln w="15873" cap="flat">
            <a:solidFill>
              <a:srgbClr val="000000"/>
            </a:solidFill>
            <a:prstDash val="solid"/>
            <a:miter/>
          </a:ln>
        </p:spPr>
      </p:cxnSp>
    </p:spTree>
    <p:extLst>
      <p:ext uri="{BB962C8B-B14F-4D97-AF65-F5344CB8AC3E}">
        <p14:creationId xmlns:p14="http://schemas.microsoft.com/office/powerpoint/2010/main" val="164335231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ultiple content">
    <p:bg>
      <p:bgPr>
        <a:solidFill>
          <a:srgbClr val="F8F4EC"/>
        </a:solidFill>
        <a:effectLst/>
      </p:bgPr>
    </p:bg>
    <p:spTree>
      <p:nvGrpSpPr>
        <p:cNvPr id="1" name=""/>
        <p:cNvGrpSpPr/>
        <p:nvPr/>
      </p:nvGrpSpPr>
      <p:grpSpPr>
        <a:xfrm>
          <a:off x="0" y="0"/>
          <a:ext cx="0" cy="0"/>
          <a:chOff x="0" y="0"/>
          <a:chExt cx="0" cy="0"/>
        </a:xfrm>
      </p:grpSpPr>
      <p:sp>
        <p:nvSpPr>
          <p:cNvPr id="2" name="Picture Placeholder 39">
            <a:extLst>
              <a:ext uri="{FF2B5EF4-FFF2-40B4-BE49-F238E27FC236}">
                <a16:creationId xmlns:a16="http://schemas.microsoft.com/office/drawing/2014/main" id="{3271A50F-1BC6-3970-99AA-A028F26073D6}"/>
              </a:ext>
            </a:extLst>
          </p:cNvPr>
          <p:cNvSpPr txBox="1">
            <a:spLocks noGrp="1"/>
          </p:cNvSpPr>
          <p:nvPr>
            <p:ph type="pic" idx="4294967295"/>
          </p:nvPr>
        </p:nvSpPr>
        <p:spPr>
          <a:xfrm>
            <a:off x="547798" y="1652083"/>
            <a:ext cx="4406905" cy="3124678"/>
          </a:xfrm>
          <a:ln w="15873">
            <a:solidFill>
              <a:srgbClr val="000000"/>
            </a:solidFill>
            <a:prstDash val="solid"/>
          </a:ln>
        </p:spPr>
        <p:txBody>
          <a:bodyPr anchor="ctr" anchorCtr="1"/>
          <a:lstStyle>
            <a:lvl1pPr marL="0" indent="0" algn="ctr">
              <a:buNone/>
              <a:defRPr sz="1800"/>
            </a:lvl1pPr>
          </a:lstStyle>
          <a:p>
            <a:pPr lvl="0"/>
            <a:r>
              <a:rPr lang="en-US"/>
              <a:t>Click icon to add picture</a:t>
            </a:r>
            <a:endParaRPr lang="en-GB"/>
          </a:p>
        </p:txBody>
      </p:sp>
      <p:cxnSp>
        <p:nvCxnSpPr>
          <p:cNvPr id="3" name="Straight Connector 8">
            <a:extLst>
              <a:ext uri="{FF2B5EF4-FFF2-40B4-BE49-F238E27FC236}">
                <a16:creationId xmlns:a16="http://schemas.microsoft.com/office/drawing/2014/main" id="{EFC34EB1-708B-E792-4DFC-B9026F803A6C}"/>
              </a:ext>
            </a:extLst>
          </p:cNvPr>
          <p:cNvCxnSpPr/>
          <p:nvPr/>
        </p:nvCxnSpPr>
        <p:spPr>
          <a:xfrm>
            <a:off x="0" y="1037304"/>
            <a:ext cx="12191996" cy="0"/>
          </a:xfrm>
          <a:prstGeom prst="straightConnector1">
            <a:avLst/>
          </a:prstGeom>
          <a:noFill/>
          <a:ln w="15873" cap="flat">
            <a:solidFill>
              <a:srgbClr val="000000"/>
            </a:solidFill>
            <a:prstDash val="solid"/>
            <a:miter/>
          </a:ln>
        </p:spPr>
      </p:cxnSp>
      <p:cxnSp>
        <p:nvCxnSpPr>
          <p:cNvPr id="4" name="Straight Connector 12">
            <a:extLst>
              <a:ext uri="{FF2B5EF4-FFF2-40B4-BE49-F238E27FC236}">
                <a16:creationId xmlns:a16="http://schemas.microsoft.com/office/drawing/2014/main" id="{73042A8D-BA37-3BD1-88A2-F1D0F7D9736D}"/>
              </a:ext>
            </a:extLst>
          </p:cNvPr>
          <p:cNvCxnSpPr/>
          <p:nvPr/>
        </p:nvCxnSpPr>
        <p:spPr>
          <a:xfrm flipV="1">
            <a:off x="5476734" y="1037304"/>
            <a:ext cx="0" cy="5402184"/>
          </a:xfrm>
          <a:prstGeom prst="straightConnector1">
            <a:avLst/>
          </a:prstGeom>
          <a:noFill/>
          <a:ln w="15873" cap="flat">
            <a:solidFill>
              <a:srgbClr val="000000"/>
            </a:solidFill>
            <a:prstDash val="solid"/>
            <a:miter/>
          </a:ln>
        </p:spPr>
      </p:cxnSp>
      <p:cxnSp>
        <p:nvCxnSpPr>
          <p:cNvPr id="5" name="Straight Connector 15">
            <a:extLst>
              <a:ext uri="{FF2B5EF4-FFF2-40B4-BE49-F238E27FC236}">
                <a16:creationId xmlns:a16="http://schemas.microsoft.com/office/drawing/2014/main" id="{4F6C5197-13EC-9427-9B85-5E90EACAEA72}"/>
              </a:ext>
            </a:extLst>
          </p:cNvPr>
          <p:cNvCxnSpPr/>
          <p:nvPr/>
        </p:nvCxnSpPr>
        <p:spPr>
          <a:xfrm flipV="1">
            <a:off x="8792559" y="1027904"/>
            <a:ext cx="0" cy="5411584"/>
          </a:xfrm>
          <a:prstGeom prst="straightConnector1">
            <a:avLst/>
          </a:prstGeom>
          <a:noFill/>
          <a:ln w="15873" cap="flat">
            <a:solidFill>
              <a:srgbClr val="000000"/>
            </a:solidFill>
            <a:prstDash val="solid"/>
            <a:miter/>
          </a:ln>
        </p:spPr>
      </p:cxnSp>
      <p:cxnSp>
        <p:nvCxnSpPr>
          <p:cNvPr id="6" name="Straight Connector 17">
            <a:extLst>
              <a:ext uri="{FF2B5EF4-FFF2-40B4-BE49-F238E27FC236}">
                <a16:creationId xmlns:a16="http://schemas.microsoft.com/office/drawing/2014/main" id="{18FD22BA-C4C4-B026-EA1F-B34637DE0B09}"/>
              </a:ext>
            </a:extLst>
          </p:cNvPr>
          <p:cNvCxnSpPr/>
          <p:nvPr/>
        </p:nvCxnSpPr>
        <p:spPr>
          <a:xfrm>
            <a:off x="5476734" y="3833411"/>
            <a:ext cx="6715262" cy="0"/>
          </a:xfrm>
          <a:prstGeom prst="straightConnector1">
            <a:avLst/>
          </a:prstGeom>
          <a:noFill/>
          <a:ln w="15873" cap="flat">
            <a:solidFill>
              <a:srgbClr val="000000"/>
            </a:solidFill>
            <a:prstDash val="solid"/>
            <a:miter/>
          </a:ln>
        </p:spPr>
      </p:cxnSp>
      <p:cxnSp>
        <p:nvCxnSpPr>
          <p:cNvPr id="7" name="Straight Connector 19">
            <a:extLst>
              <a:ext uri="{FF2B5EF4-FFF2-40B4-BE49-F238E27FC236}">
                <a16:creationId xmlns:a16="http://schemas.microsoft.com/office/drawing/2014/main" id="{C18D3466-2271-8DDC-3CAE-E6AFEFA8F0FE}"/>
              </a:ext>
            </a:extLst>
          </p:cNvPr>
          <p:cNvCxnSpPr/>
          <p:nvPr/>
        </p:nvCxnSpPr>
        <p:spPr>
          <a:xfrm>
            <a:off x="0" y="6439488"/>
            <a:ext cx="12191996" cy="0"/>
          </a:xfrm>
          <a:prstGeom prst="straightConnector1">
            <a:avLst/>
          </a:prstGeom>
          <a:noFill/>
          <a:ln w="15873" cap="flat">
            <a:solidFill>
              <a:srgbClr val="000000"/>
            </a:solidFill>
            <a:prstDash val="solid"/>
            <a:miter/>
          </a:ln>
        </p:spPr>
      </p:cxnSp>
      <p:sp>
        <p:nvSpPr>
          <p:cNvPr id="8" name="Title 1">
            <a:extLst>
              <a:ext uri="{FF2B5EF4-FFF2-40B4-BE49-F238E27FC236}">
                <a16:creationId xmlns:a16="http://schemas.microsoft.com/office/drawing/2014/main" id="{626E29F0-E883-02C6-9975-BDA80D372581}"/>
              </a:ext>
            </a:extLst>
          </p:cNvPr>
          <p:cNvSpPr txBox="1">
            <a:spLocks noGrp="1"/>
          </p:cNvSpPr>
          <p:nvPr>
            <p:ph type="title"/>
          </p:nvPr>
        </p:nvSpPr>
        <p:spPr>
          <a:xfrm>
            <a:off x="467871" y="54864"/>
            <a:ext cx="11256264" cy="969264"/>
          </a:xfrm>
        </p:spPr>
        <p:txBody>
          <a:bodyPr anchorCtr="1"/>
          <a:lstStyle>
            <a:lvl1pPr algn="ctr">
              <a:defRPr/>
            </a:lvl1pPr>
          </a:lstStyle>
          <a:p>
            <a:pPr lvl="0"/>
            <a:r>
              <a:rPr lang="en-US"/>
              <a:t>Click to edit Master title style</a:t>
            </a:r>
            <a:endParaRPr lang="en-GB"/>
          </a:p>
        </p:txBody>
      </p:sp>
      <p:sp>
        <p:nvSpPr>
          <p:cNvPr id="9" name="Content Placeholder 2">
            <a:extLst>
              <a:ext uri="{FF2B5EF4-FFF2-40B4-BE49-F238E27FC236}">
                <a16:creationId xmlns:a16="http://schemas.microsoft.com/office/drawing/2014/main" id="{2B9E7710-BDDF-9944-7A5E-25E5790424F0}"/>
              </a:ext>
            </a:extLst>
          </p:cNvPr>
          <p:cNvSpPr txBox="1">
            <a:spLocks noGrp="1"/>
          </p:cNvSpPr>
          <p:nvPr>
            <p:ph idx="4294967295"/>
          </p:nvPr>
        </p:nvSpPr>
        <p:spPr>
          <a:xfrm>
            <a:off x="9023482" y="1802858"/>
            <a:ext cx="2843784" cy="1827336"/>
          </a:xfrm>
        </p:spPr>
        <p:txBody>
          <a:bodyPr/>
          <a:lstStyle>
            <a:lvl1pPr marL="0" indent="0">
              <a:lnSpc>
                <a:spcPct val="100000"/>
              </a:lnSpc>
              <a:spcBef>
                <a:spcPts val="0"/>
              </a:spcBef>
              <a:buNone/>
              <a:defRPr sz="1800"/>
            </a:lvl1pPr>
          </a:lstStyle>
          <a:p>
            <a:pPr lvl="0"/>
            <a:r>
              <a:rPr lang="en-US"/>
              <a:t>Click to edit Master text styles</a:t>
            </a:r>
          </a:p>
        </p:txBody>
      </p:sp>
      <p:sp>
        <p:nvSpPr>
          <p:cNvPr id="10" name="Date Placeholder 3">
            <a:extLst>
              <a:ext uri="{FF2B5EF4-FFF2-40B4-BE49-F238E27FC236}">
                <a16:creationId xmlns:a16="http://schemas.microsoft.com/office/drawing/2014/main" id="{33489DD3-E2FA-3295-E2D6-F2EC23E5F5CE}"/>
              </a:ext>
            </a:extLst>
          </p:cNvPr>
          <p:cNvSpPr txBox="1">
            <a:spLocks noGrp="1"/>
          </p:cNvSpPr>
          <p:nvPr>
            <p:ph type="dt" sz="half" idx="7"/>
          </p:nvPr>
        </p:nvSpPr>
        <p:spPr>
          <a:xfrm>
            <a:off x="10622475" y="6517632"/>
            <a:ext cx="950262" cy="274320"/>
          </a:xfrm>
        </p:spPr>
        <p:txBody>
          <a:bodyPr/>
          <a:lstStyle>
            <a:lvl1pPr>
              <a:defRPr/>
            </a:lvl1pPr>
          </a:lstStyle>
          <a:p>
            <a:pPr lvl="0"/>
            <a:r>
              <a:rPr lang="en-GB"/>
              <a:t>20XX</a:t>
            </a:r>
          </a:p>
        </p:txBody>
      </p:sp>
      <p:sp>
        <p:nvSpPr>
          <p:cNvPr id="11" name="Footer Placeholder 4">
            <a:extLst>
              <a:ext uri="{FF2B5EF4-FFF2-40B4-BE49-F238E27FC236}">
                <a16:creationId xmlns:a16="http://schemas.microsoft.com/office/drawing/2014/main" id="{52D1F92C-C822-FABF-953B-3A59AB883DFA}"/>
              </a:ext>
            </a:extLst>
          </p:cNvPr>
          <p:cNvSpPr txBox="1">
            <a:spLocks noGrp="1"/>
          </p:cNvSpPr>
          <p:nvPr>
            <p:ph type="ftr" sz="quarter" idx="9"/>
          </p:nvPr>
        </p:nvSpPr>
        <p:spPr>
          <a:xfrm>
            <a:off x="4808253" y="6517632"/>
            <a:ext cx="2572865" cy="274320"/>
          </a:xfrm>
        </p:spPr>
        <p:txBody>
          <a:bodyPr/>
          <a:lstStyle>
            <a:lvl1pPr>
              <a:defRPr/>
            </a:lvl1pPr>
          </a:lstStyle>
          <a:p>
            <a:pPr lvl="0"/>
            <a:r>
              <a:rPr lang="en-GB"/>
              <a:t>presentation title</a:t>
            </a:r>
          </a:p>
        </p:txBody>
      </p:sp>
      <p:sp>
        <p:nvSpPr>
          <p:cNvPr id="12" name="Slide Number Placeholder 5">
            <a:extLst>
              <a:ext uri="{FF2B5EF4-FFF2-40B4-BE49-F238E27FC236}">
                <a16:creationId xmlns:a16="http://schemas.microsoft.com/office/drawing/2014/main" id="{516D7D29-609B-8F23-FAE6-0C5628EEE2E1}"/>
              </a:ext>
            </a:extLst>
          </p:cNvPr>
          <p:cNvSpPr txBox="1">
            <a:spLocks noGrp="1"/>
          </p:cNvSpPr>
          <p:nvPr>
            <p:ph type="sldNum" sz="quarter" idx="8"/>
          </p:nvPr>
        </p:nvSpPr>
        <p:spPr>
          <a:xfrm>
            <a:off x="616643" y="6517632"/>
            <a:ext cx="950253" cy="274320"/>
          </a:xfrm>
        </p:spPr>
        <p:txBody>
          <a:bodyPr/>
          <a:lstStyle>
            <a:lvl1pPr>
              <a:defRPr/>
            </a:lvl1pPr>
          </a:lstStyle>
          <a:p>
            <a:pPr lvl="0"/>
            <a:fld id="{5BEB36DB-A042-41D3-9213-2B7F8372B965}" type="slidenum">
              <a:t>‹#›</a:t>
            </a:fld>
            <a:endParaRPr lang="en-GB"/>
          </a:p>
        </p:txBody>
      </p:sp>
      <p:sp>
        <p:nvSpPr>
          <p:cNvPr id="13" name="Content Placeholder 2">
            <a:extLst>
              <a:ext uri="{FF2B5EF4-FFF2-40B4-BE49-F238E27FC236}">
                <a16:creationId xmlns:a16="http://schemas.microsoft.com/office/drawing/2014/main" id="{63D1B951-DA22-6AB4-4471-3DB03012DB02}"/>
              </a:ext>
            </a:extLst>
          </p:cNvPr>
          <p:cNvSpPr txBox="1">
            <a:spLocks noGrp="1"/>
          </p:cNvSpPr>
          <p:nvPr>
            <p:ph idx="4294967295"/>
          </p:nvPr>
        </p:nvSpPr>
        <p:spPr>
          <a:xfrm>
            <a:off x="5634477" y="1802858"/>
            <a:ext cx="2843784" cy="1827336"/>
          </a:xfrm>
        </p:spPr>
        <p:txBody>
          <a:bodyPr/>
          <a:lstStyle>
            <a:lvl1pPr marL="0" indent="0">
              <a:lnSpc>
                <a:spcPct val="100000"/>
              </a:lnSpc>
              <a:spcBef>
                <a:spcPts val="0"/>
              </a:spcBef>
              <a:buNone/>
              <a:defRPr sz="1800"/>
            </a:lvl1pPr>
          </a:lstStyle>
          <a:p>
            <a:pPr lvl="0"/>
            <a:r>
              <a:rPr lang="en-US"/>
              <a:t>Click to edit Master text styles</a:t>
            </a:r>
          </a:p>
        </p:txBody>
      </p:sp>
      <p:sp>
        <p:nvSpPr>
          <p:cNvPr id="14" name="Text Placeholder 30">
            <a:extLst>
              <a:ext uri="{FF2B5EF4-FFF2-40B4-BE49-F238E27FC236}">
                <a16:creationId xmlns:a16="http://schemas.microsoft.com/office/drawing/2014/main" id="{5B06C154-BBEF-4AA2-A139-521C9FBE9D99}"/>
              </a:ext>
            </a:extLst>
          </p:cNvPr>
          <p:cNvSpPr txBox="1">
            <a:spLocks noGrp="1"/>
          </p:cNvSpPr>
          <p:nvPr>
            <p:ph type="body" idx="4294967295"/>
          </p:nvPr>
        </p:nvSpPr>
        <p:spPr>
          <a:xfrm>
            <a:off x="5634477" y="1279474"/>
            <a:ext cx="2843784" cy="466344"/>
          </a:xfrm>
        </p:spPr>
        <p:txBody>
          <a:bodyPr/>
          <a:lstStyle>
            <a:lvl1pPr marL="0" indent="0">
              <a:lnSpc>
                <a:spcPct val="100000"/>
              </a:lnSpc>
              <a:spcBef>
                <a:spcPts val="0"/>
              </a:spcBef>
              <a:buNone/>
              <a:defRPr sz="2400">
                <a:latin typeface="Felix Titling"/>
              </a:defRPr>
            </a:lvl1pPr>
          </a:lstStyle>
          <a:p>
            <a:pPr lvl="0"/>
            <a:r>
              <a:rPr lang="en-US"/>
              <a:t>Click to edit Master text styles</a:t>
            </a:r>
          </a:p>
        </p:txBody>
      </p:sp>
      <p:sp>
        <p:nvSpPr>
          <p:cNvPr id="15" name="Text Placeholder 30">
            <a:extLst>
              <a:ext uri="{FF2B5EF4-FFF2-40B4-BE49-F238E27FC236}">
                <a16:creationId xmlns:a16="http://schemas.microsoft.com/office/drawing/2014/main" id="{7061FFAA-1429-3853-4C1D-1E5A3AD628DC}"/>
              </a:ext>
            </a:extLst>
          </p:cNvPr>
          <p:cNvSpPr txBox="1">
            <a:spLocks noGrp="1"/>
          </p:cNvSpPr>
          <p:nvPr>
            <p:ph type="body" idx="4294967295"/>
          </p:nvPr>
        </p:nvSpPr>
        <p:spPr>
          <a:xfrm>
            <a:off x="9023482" y="1278002"/>
            <a:ext cx="2843784" cy="466344"/>
          </a:xfrm>
        </p:spPr>
        <p:txBody>
          <a:bodyPr/>
          <a:lstStyle>
            <a:lvl1pPr marL="0" indent="0">
              <a:lnSpc>
                <a:spcPct val="100000"/>
              </a:lnSpc>
              <a:spcBef>
                <a:spcPts val="0"/>
              </a:spcBef>
              <a:buNone/>
              <a:defRPr sz="2400">
                <a:latin typeface="Felix Titling"/>
              </a:defRPr>
            </a:lvl1pPr>
          </a:lstStyle>
          <a:p>
            <a:pPr lvl="0"/>
            <a:r>
              <a:rPr lang="en-US"/>
              <a:t>Click to edit Master text styles</a:t>
            </a:r>
          </a:p>
        </p:txBody>
      </p:sp>
      <p:sp>
        <p:nvSpPr>
          <p:cNvPr id="16" name="Content Placeholder 2">
            <a:extLst>
              <a:ext uri="{FF2B5EF4-FFF2-40B4-BE49-F238E27FC236}">
                <a16:creationId xmlns:a16="http://schemas.microsoft.com/office/drawing/2014/main" id="{479A28FC-F071-EC22-88EA-0A736D783159}"/>
              </a:ext>
            </a:extLst>
          </p:cNvPr>
          <p:cNvSpPr txBox="1">
            <a:spLocks noGrp="1"/>
          </p:cNvSpPr>
          <p:nvPr>
            <p:ph idx="4294967295"/>
          </p:nvPr>
        </p:nvSpPr>
        <p:spPr>
          <a:xfrm>
            <a:off x="9023482" y="4599432"/>
            <a:ext cx="2843784" cy="1645947"/>
          </a:xfrm>
        </p:spPr>
        <p:txBody>
          <a:bodyPr/>
          <a:lstStyle>
            <a:lvl1pPr marL="0" indent="0">
              <a:lnSpc>
                <a:spcPct val="100000"/>
              </a:lnSpc>
              <a:spcBef>
                <a:spcPts val="0"/>
              </a:spcBef>
              <a:buNone/>
              <a:defRPr sz="1800"/>
            </a:lvl1pPr>
          </a:lstStyle>
          <a:p>
            <a:pPr lvl="0"/>
            <a:r>
              <a:rPr lang="en-US"/>
              <a:t>Click to edit Master text styles</a:t>
            </a:r>
          </a:p>
        </p:txBody>
      </p:sp>
      <p:sp>
        <p:nvSpPr>
          <p:cNvPr id="17" name="Content Placeholder 2">
            <a:extLst>
              <a:ext uri="{FF2B5EF4-FFF2-40B4-BE49-F238E27FC236}">
                <a16:creationId xmlns:a16="http://schemas.microsoft.com/office/drawing/2014/main" id="{A1473376-E951-4F8F-A692-BAD8E1408C1B}"/>
              </a:ext>
            </a:extLst>
          </p:cNvPr>
          <p:cNvSpPr txBox="1">
            <a:spLocks noGrp="1"/>
          </p:cNvSpPr>
          <p:nvPr>
            <p:ph idx="4294967295"/>
          </p:nvPr>
        </p:nvSpPr>
        <p:spPr>
          <a:xfrm>
            <a:off x="5634477" y="4599432"/>
            <a:ext cx="2843784" cy="1645947"/>
          </a:xfrm>
        </p:spPr>
        <p:txBody>
          <a:bodyPr/>
          <a:lstStyle>
            <a:lvl1pPr marL="0" indent="0">
              <a:lnSpc>
                <a:spcPct val="100000"/>
              </a:lnSpc>
              <a:spcBef>
                <a:spcPts val="0"/>
              </a:spcBef>
              <a:buNone/>
              <a:defRPr sz="1800"/>
            </a:lvl1pPr>
          </a:lstStyle>
          <a:p>
            <a:pPr lvl="0"/>
            <a:r>
              <a:rPr lang="en-US"/>
              <a:t>Click to edit Master text styles</a:t>
            </a:r>
          </a:p>
        </p:txBody>
      </p:sp>
      <p:sp>
        <p:nvSpPr>
          <p:cNvPr id="18" name="Text Placeholder 30">
            <a:extLst>
              <a:ext uri="{FF2B5EF4-FFF2-40B4-BE49-F238E27FC236}">
                <a16:creationId xmlns:a16="http://schemas.microsoft.com/office/drawing/2014/main" id="{F550FD9B-6CAD-14D5-6013-000048A4E246}"/>
              </a:ext>
            </a:extLst>
          </p:cNvPr>
          <p:cNvSpPr txBox="1">
            <a:spLocks noGrp="1"/>
          </p:cNvSpPr>
          <p:nvPr>
            <p:ph type="body" idx="4294967295"/>
          </p:nvPr>
        </p:nvSpPr>
        <p:spPr>
          <a:xfrm>
            <a:off x="5634477" y="4078224"/>
            <a:ext cx="2843784" cy="466344"/>
          </a:xfrm>
        </p:spPr>
        <p:txBody>
          <a:bodyPr/>
          <a:lstStyle>
            <a:lvl1pPr marL="0" indent="0">
              <a:lnSpc>
                <a:spcPct val="100000"/>
              </a:lnSpc>
              <a:spcBef>
                <a:spcPts val="0"/>
              </a:spcBef>
              <a:buNone/>
              <a:defRPr sz="2400">
                <a:latin typeface="Felix Titling"/>
              </a:defRPr>
            </a:lvl1pPr>
          </a:lstStyle>
          <a:p>
            <a:pPr lvl="0"/>
            <a:r>
              <a:rPr lang="en-US"/>
              <a:t>Click to edit Master text styles</a:t>
            </a:r>
          </a:p>
        </p:txBody>
      </p:sp>
      <p:sp>
        <p:nvSpPr>
          <p:cNvPr id="19" name="Text Placeholder 30">
            <a:extLst>
              <a:ext uri="{FF2B5EF4-FFF2-40B4-BE49-F238E27FC236}">
                <a16:creationId xmlns:a16="http://schemas.microsoft.com/office/drawing/2014/main" id="{F00EEB7E-B108-31FD-4AB3-62FB85A22237}"/>
              </a:ext>
            </a:extLst>
          </p:cNvPr>
          <p:cNvSpPr txBox="1">
            <a:spLocks noGrp="1"/>
          </p:cNvSpPr>
          <p:nvPr>
            <p:ph type="body" idx="4294967295"/>
          </p:nvPr>
        </p:nvSpPr>
        <p:spPr>
          <a:xfrm>
            <a:off x="9023482" y="4078224"/>
            <a:ext cx="2843784" cy="466344"/>
          </a:xfrm>
        </p:spPr>
        <p:txBody>
          <a:bodyPr/>
          <a:lstStyle>
            <a:lvl1pPr marL="0" indent="0">
              <a:lnSpc>
                <a:spcPct val="100000"/>
              </a:lnSpc>
              <a:spcBef>
                <a:spcPts val="0"/>
              </a:spcBef>
              <a:buNone/>
              <a:defRPr sz="2400">
                <a:latin typeface="Felix Titling"/>
              </a:defRPr>
            </a:lvl1pPr>
          </a:lstStyle>
          <a:p>
            <a:pPr lvl="0"/>
            <a:r>
              <a:rPr lang="en-US"/>
              <a:t>Click to edit Master text styles</a:t>
            </a:r>
          </a:p>
        </p:txBody>
      </p:sp>
      <p:sp>
        <p:nvSpPr>
          <p:cNvPr id="20" name="Content Placeholder 2">
            <a:extLst>
              <a:ext uri="{FF2B5EF4-FFF2-40B4-BE49-F238E27FC236}">
                <a16:creationId xmlns:a16="http://schemas.microsoft.com/office/drawing/2014/main" id="{644C0BBE-5E20-7470-C9A2-D23B7180379B}"/>
              </a:ext>
            </a:extLst>
          </p:cNvPr>
          <p:cNvSpPr txBox="1">
            <a:spLocks noGrp="1"/>
          </p:cNvSpPr>
          <p:nvPr>
            <p:ph idx="4294967295"/>
          </p:nvPr>
        </p:nvSpPr>
        <p:spPr>
          <a:xfrm>
            <a:off x="1207008" y="5788152"/>
            <a:ext cx="3858768" cy="532464"/>
          </a:xfrm>
        </p:spPr>
        <p:txBody>
          <a:bodyPr/>
          <a:lstStyle>
            <a:lvl1pPr marL="0" indent="0">
              <a:lnSpc>
                <a:spcPct val="100000"/>
              </a:lnSpc>
              <a:spcBef>
                <a:spcPts val="0"/>
              </a:spcBef>
              <a:buNone/>
              <a:defRPr sz="1800"/>
            </a:lvl1pPr>
          </a:lstStyle>
          <a:p>
            <a:pPr lvl="0"/>
            <a:r>
              <a:rPr lang="en-US"/>
              <a:t>Click to edit Master text styles</a:t>
            </a:r>
          </a:p>
        </p:txBody>
      </p:sp>
      <p:sp>
        <p:nvSpPr>
          <p:cNvPr id="21" name="Text Placeholder 30">
            <a:extLst>
              <a:ext uri="{FF2B5EF4-FFF2-40B4-BE49-F238E27FC236}">
                <a16:creationId xmlns:a16="http://schemas.microsoft.com/office/drawing/2014/main" id="{45A61610-1698-77B7-7148-EB285E992D33}"/>
              </a:ext>
            </a:extLst>
          </p:cNvPr>
          <p:cNvSpPr txBox="1">
            <a:spLocks noGrp="1"/>
          </p:cNvSpPr>
          <p:nvPr>
            <p:ph type="body" idx="4294967295"/>
          </p:nvPr>
        </p:nvSpPr>
        <p:spPr>
          <a:xfrm>
            <a:off x="1207008" y="5266944"/>
            <a:ext cx="3858768" cy="466344"/>
          </a:xfrm>
        </p:spPr>
        <p:txBody>
          <a:bodyPr/>
          <a:lstStyle>
            <a:lvl1pPr marL="0" indent="0">
              <a:lnSpc>
                <a:spcPct val="100000"/>
              </a:lnSpc>
              <a:spcBef>
                <a:spcPts val="0"/>
              </a:spcBef>
              <a:buNone/>
              <a:defRPr sz="2400">
                <a:latin typeface="Felix Titling"/>
              </a:defRPr>
            </a:lvl1pPr>
          </a:lstStyle>
          <a:p>
            <a:pPr lvl="0"/>
            <a:r>
              <a:rPr lang="en-US"/>
              <a:t>Click to edit Master text styles</a:t>
            </a:r>
          </a:p>
        </p:txBody>
      </p:sp>
      <p:sp>
        <p:nvSpPr>
          <p:cNvPr id="22" name="Text Placeholder 43">
            <a:extLst>
              <a:ext uri="{FF2B5EF4-FFF2-40B4-BE49-F238E27FC236}">
                <a16:creationId xmlns:a16="http://schemas.microsoft.com/office/drawing/2014/main" id="{217D1EF1-4242-57D7-E416-6E1CCF7D615A}"/>
              </a:ext>
            </a:extLst>
          </p:cNvPr>
          <p:cNvSpPr txBox="1">
            <a:spLocks noGrp="1"/>
          </p:cNvSpPr>
          <p:nvPr>
            <p:ph type="body" idx="4294967295"/>
          </p:nvPr>
        </p:nvSpPr>
        <p:spPr>
          <a:xfrm>
            <a:off x="11695176" y="3310128"/>
            <a:ext cx="292608" cy="292608"/>
          </a:xfrm>
          <a:ln w="15873">
            <a:solidFill>
              <a:srgbClr val="000000"/>
            </a:solidFill>
            <a:prstDash val="solid"/>
          </a:ln>
        </p:spPr>
        <p:txBody>
          <a:bodyPr lIns="0" tIns="0" rIns="0" bIns="0" anchor="ctr" anchorCtr="1"/>
          <a:lstStyle>
            <a:lvl1pPr marL="0" indent="0" algn="ctr">
              <a:buNone/>
              <a:defRPr lang="en-GB" sz="1600">
                <a:latin typeface="Felix Titling"/>
              </a:defRPr>
            </a:lvl1pPr>
          </a:lstStyle>
          <a:p>
            <a:pPr lvl="0"/>
            <a:r>
              <a:rPr lang="en-GB"/>
              <a:t>X</a:t>
            </a:r>
          </a:p>
        </p:txBody>
      </p:sp>
      <p:sp>
        <p:nvSpPr>
          <p:cNvPr id="23" name="Text Placeholder 43">
            <a:extLst>
              <a:ext uri="{FF2B5EF4-FFF2-40B4-BE49-F238E27FC236}">
                <a16:creationId xmlns:a16="http://schemas.microsoft.com/office/drawing/2014/main" id="{7DE57EE1-DBF1-63FA-BEA6-79A868C3C1ED}"/>
              </a:ext>
            </a:extLst>
          </p:cNvPr>
          <p:cNvSpPr txBox="1">
            <a:spLocks noGrp="1"/>
          </p:cNvSpPr>
          <p:nvPr>
            <p:ph type="body" idx="4294967295"/>
          </p:nvPr>
        </p:nvSpPr>
        <p:spPr>
          <a:xfrm>
            <a:off x="11695176" y="5897880"/>
            <a:ext cx="292608" cy="292608"/>
          </a:xfrm>
          <a:ln w="15873">
            <a:solidFill>
              <a:srgbClr val="000000"/>
            </a:solidFill>
            <a:prstDash val="solid"/>
          </a:ln>
        </p:spPr>
        <p:txBody>
          <a:bodyPr lIns="0" tIns="0" rIns="0" bIns="0" anchor="ctr" anchorCtr="1"/>
          <a:lstStyle>
            <a:lvl1pPr marL="0" indent="0" algn="ctr">
              <a:buNone/>
              <a:defRPr lang="en-GB" sz="1600">
                <a:latin typeface="Felix Titling"/>
              </a:defRPr>
            </a:lvl1pPr>
          </a:lstStyle>
          <a:p>
            <a:pPr lvl="0"/>
            <a:r>
              <a:rPr lang="en-GB"/>
              <a:t>X</a:t>
            </a:r>
          </a:p>
        </p:txBody>
      </p:sp>
      <p:sp>
        <p:nvSpPr>
          <p:cNvPr id="24" name="Text Placeholder 43">
            <a:extLst>
              <a:ext uri="{FF2B5EF4-FFF2-40B4-BE49-F238E27FC236}">
                <a16:creationId xmlns:a16="http://schemas.microsoft.com/office/drawing/2014/main" id="{96F648B1-D644-D5B2-22F1-0917708A519E}"/>
              </a:ext>
            </a:extLst>
          </p:cNvPr>
          <p:cNvSpPr txBox="1">
            <a:spLocks noGrp="1"/>
          </p:cNvSpPr>
          <p:nvPr>
            <p:ph type="body" idx="4294967295"/>
          </p:nvPr>
        </p:nvSpPr>
        <p:spPr>
          <a:xfrm>
            <a:off x="8293608" y="3310128"/>
            <a:ext cx="292608" cy="292608"/>
          </a:xfrm>
          <a:ln w="15873">
            <a:solidFill>
              <a:srgbClr val="000000"/>
            </a:solidFill>
            <a:prstDash val="solid"/>
          </a:ln>
        </p:spPr>
        <p:txBody>
          <a:bodyPr lIns="0" tIns="0" rIns="0" bIns="0" anchor="ctr" anchorCtr="1"/>
          <a:lstStyle>
            <a:lvl1pPr marL="0" indent="0" algn="ctr">
              <a:buNone/>
              <a:defRPr lang="en-GB" sz="1600">
                <a:latin typeface="Felix Titling"/>
              </a:defRPr>
            </a:lvl1pPr>
          </a:lstStyle>
          <a:p>
            <a:pPr lvl="0"/>
            <a:r>
              <a:rPr lang="en-GB"/>
              <a:t>X</a:t>
            </a:r>
          </a:p>
        </p:txBody>
      </p:sp>
      <p:sp>
        <p:nvSpPr>
          <p:cNvPr id="25" name="Text Placeholder 43">
            <a:extLst>
              <a:ext uri="{FF2B5EF4-FFF2-40B4-BE49-F238E27FC236}">
                <a16:creationId xmlns:a16="http://schemas.microsoft.com/office/drawing/2014/main" id="{3E87A743-3DCC-27AF-2866-A1477A3D43E7}"/>
              </a:ext>
            </a:extLst>
          </p:cNvPr>
          <p:cNvSpPr txBox="1">
            <a:spLocks noGrp="1"/>
          </p:cNvSpPr>
          <p:nvPr>
            <p:ph type="body" idx="4294967295"/>
          </p:nvPr>
        </p:nvSpPr>
        <p:spPr>
          <a:xfrm>
            <a:off x="8293608" y="5897880"/>
            <a:ext cx="292608" cy="292608"/>
          </a:xfrm>
          <a:ln w="15873">
            <a:solidFill>
              <a:srgbClr val="000000"/>
            </a:solidFill>
            <a:prstDash val="solid"/>
          </a:ln>
        </p:spPr>
        <p:txBody>
          <a:bodyPr lIns="0" tIns="0" rIns="0" bIns="0" anchor="ctr" anchorCtr="1"/>
          <a:lstStyle>
            <a:lvl1pPr marL="0" indent="0" algn="ctr">
              <a:buNone/>
              <a:defRPr lang="en-GB" sz="1600">
                <a:latin typeface="Felix Titling"/>
              </a:defRPr>
            </a:lvl1pPr>
          </a:lstStyle>
          <a:p>
            <a:pPr lvl="0"/>
            <a:r>
              <a:rPr lang="en-GB"/>
              <a:t>X</a:t>
            </a:r>
          </a:p>
        </p:txBody>
      </p:sp>
      <p:sp>
        <p:nvSpPr>
          <p:cNvPr id="26" name="Text Placeholder 43">
            <a:extLst>
              <a:ext uri="{FF2B5EF4-FFF2-40B4-BE49-F238E27FC236}">
                <a16:creationId xmlns:a16="http://schemas.microsoft.com/office/drawing/2014/main" id="{49B0EAAB-F73D-A52B-904B-8F4335EC1ED4}"/>
              </a:ext>
            </a:extLst>
          </p:cNvPr>
          <p:cNvSpPr txBox="1">
            <a:spLocks noGrp="1"/>
          </p:cNvSpPr>
          <p:nvPr>
            <p:ph type="body" idx="4294967295"/>
          </p:nvPr>
        </p:nvSpPr>
        <p:spPr>
          <a:xfrm>
            <a:off x="548640" y="5330952"/>
            <a:ext cx="512064" cy="512064"/>
          </a:xfrm>
          <a:ln w="15873">
            <a:solidFill>
              <a:srgbClr val="000000"/>
            </a:solidFill>
            <a:prstDash val="solid"/>
          </a:ln>
        </p:spPr>
        <p:txBody>
          <a:bodyPr lIns="0" tIns="0" rIns="0" bIns="0" anchor="ctr" anchorCtr="1"/>
          <a:lstStyle>
            <a:lvl1pPr marL="0" indent="0" algn="ctr">
              <a:buNone/>
              <a:defRPr lang="en-GB" sz="1600">
                <a:latin typeface="Felix Titling"/>
              </a:defRPr>
            </a:lvl1pPr>
          </a:lstStyle>
          <a:p>
            <a:pPr lvl="0"/>
            <a:r>
              <a:rPr lang="en-GB"/>
              <a:t>X</a:t>
            </a:r>
          </a:p>
        </p:txBody>
      </p:sp>
    </p:spTree>
    <p:extLst>
      <p:ext uri="{BB962C8B-B14F-4D97-AF65-F5344CB8AC3E}">
        <p14:creationId xmlns:p14="http://schemas.microsoft.com/office/powerpoint/2010/main" val="3506835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meline">
    <p:bg>
      <p:bgPr>
        <a:solidFill>
          <a:srgbClr val="59512B"/>
        </a:solidFill>
        <a:effectLst/>
      </p:bgPr>
    </p:bg>
    <p:spTree>
      <p:nvGrpSpPr>
        <p:cNvPr id="1" name=""/>
        <p:cNvGrpSpPr/>
        <p:nvPr/>
      </p:nvGrpSpPr>
      <p:grpSpPr>
        <a:xfrm>
          <a:off x="0" y="0"/>
          <a:ext cx="0" cy="0"/>
          <a:chOff x="0" y="0"/>
          <a:chExt cx="0" cy="0"/>
        </a:xfrm>
      </p:grpSpPr>
      <p:cxnSp>
        <p:nvCxnSpPr>
          <p:cNvPr id="2" name="Straight Connector 6">
            <a:extLst>
              <a:ext uri="{FF2B5EF4-FFF2-40B4-BE49-F238E27FC236}">
                <a16:creationId xmlns:a16="http://schemas.microsoft.com/office/drawing/2014/main" id="{2E49CE58-B6E6-CDDC-1F92-FFBA6C9C67EE}"/>
              </a:ext>
            </a:extLst>
          </p:cNvPr>
          <p:cNvCxnSpPr/>
          <p:nvPr/>
        </p:nvCxnSpPr>
        <p:spPr>
          <a:xfrm>
            <a:off x="1565151" y="1983946"/>
            <a:ext cx="10626845" cy="0"/>
          </a:xfrm>
          <a:prstGeom prst="straightConnector1">
            <a:avLst/>
          </a:prstGeom>
          <a:noFill/>
          <a:ln w="15873" cap="flat">
            <a:solidFill>
              <a:srgbClr val="F8F4EC"/>
            </a:solidFill>
            <a:prstDash val="solid"/>
            <a:miter/>
          </a:ln>
        </p:spPr>
      </p:cxnSp>
      <p:sp>
        <p:nvSpPr>
          <p:cNvPr id="3" name="Title 1">
            <a:extLst>
              <a:ext uri="{FF2B5EF4-FFF2-40B4-BE49-F238E27FC236}">
                <a16:creationId xmlns:a16="http://schemas.microsoft.com/office/drawing/2014/main" id="{D0DD0486-E9EE-8920-CCE4-DE5B0FD47EAB}"/>
              </a:ext>
            </a:extLst>
          </p:cNvPr>
          <p:cNvSpPr txBox="1">
            <a:spLocks noGrp="1"/>
          </p:cNvSpPr>
          <p:nvPr>
            <p:ph type="title"/>
          </p:nvPr>
        </p:nvSpPr>
        <p:spPr>
          <a:xfrm>
            <a:off x="640080" y="73152"/>
            <a:ext cx="3227832" cy="969264"/>
          </a:xfrm>
        </p:spPr>
        <p:txBody>
          <a:bodyPr/>
          <a:lstStyle>
            <a:lvl1pPr>
              <a:defRPr>
                <a:solidFill>
                  <a:srgbClr val="F8F4EC"/>
                </a:solidFill>
              </a:defRPr>
            </a:lvl1pPr>
          </a:lstStyle>
          <a:p>
            <a:pPr lvl="0"/>
            <a:r>
              <a:rPr lang="en-US"/>
              <a:t>Click to edit Master title style</a:t>
            </a:r>
            <a:endParaRPr lang="en-GB"/>
          </a:p>
        </p:txBody>
      </p:sp>
      <p:sp>
        <p:nvSpPr>
          <p:cNvPr id="4" name="Picture Placeholder 31">
            <a:extLst>
              <a:ext uri="{FF2B5EF4-FFF2-40B4-BE49-F238E27FC236}">
                <a16:creationId xmlns:a16="http://schemas.microsoft.com/office/drawing/2014/main" id="{63E58866-CBD5-47A0-8C3E-C947D8C19493}"/>
              </a:ext>
            </a:extLst>
          </p:cNvPr>
          <p:cNvSpPr txBox="1">
            <a:spLocks noGrp="1"/>
          </p:cNvSpPr>
          <p:nvPr>
            <p:ph type="pic" idx="4294967295"/>
          </p:nvPr>
        </p:nvSpPr>
        <p:spPr>
          <a:xfrm>
            <a:off x="594360" y="1481328"/>
            <a:ext cx="969264" cy="969264"/>
          </a:xfrm>
          <a:solidFill>
            <a:srgbClr val="B5A766"/>
          </a:solidFill>
          <a:ln w="15873">
            <a:solidFill>
              <a:srgbClr val="F8F4EC"/>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5" name="Text Placeholder 2">
            <a:extLst>
              <a:ext uri="{FF2B5EF4-FFF2-40B4-BE49-F238E27FC236}">
                <a16:creationId xmlns:a16="http://schemas.microsoft.com/office/drawing/2014/main" id="{7833D8F9-19E8-5D83-A91B-7ABD54EF46A7}"/>
              </a:ext>
            </a:extLst>
          </p:cNvPr>
          <p:cNvSpPr txBox="1">
            <a:spLocks noGrp="1"/>
          </p:cNvSpPr>
          <p:nvPr>
            <p:ph type="body" idx="4294967295"/>
          </p:nvPr>
        </p:nvSpPr>
        <p:spPr>
          <a:xfrm>
            <a:off x="512064" y="2743200"/>
            <a:ext cx="1389888" cy="466344"/>
          </a:xfrm>
        </p:spPr>
        <p:txBody>
          <a:bodyPr anchor="ctr"/>
          <a:lstStyle>
            <a:lvl1pPr marL="0" indent="0">
              <a:lnSpc>
                <a:spcPct val="100000"/>
              </a:lnSpc>
              <a:spcBef>
                <a:spcPts val="0"/>
              </a:spcBef>
              <a:buNone/>
              <a:defRPr sz="2400">
                <a:solidFill>
                  <a:srgbClr val="F8F4EC"/>
                </a:solidFill>
                <a:latin typeface="Felix Titling"/>
              </a:defRPr>
            </a:lvl1pPr>
          </a:lstStyle>
          <a:p>
            <a:pPr lvl="0"/>
            <a:r>
              <a:rPr lang="en-US"/>
              <a:t>Click to edit Master text styles</a:t>
            </a:r>
          </a:p>
        </p:txBody>
      </p:sp>
      <p:sp>
        <p:nvSpPr>
          <p:cNvPr id="6" name="Text Placeholder 2">
            <a:extLst>
              <a:ext uri="{FF2B5EF4-FFF2-40B4-BE49-F238E27FC236}">
                <a16:creationId xmlns:a16="http://schemas.microsoft.com/office/drawing/2014/main" id="{42C315E2-2AC8-7B97-4B67-1354747E229F}"/>
              </a:ext>
            </a:extLst>
          </p:cNvPr>
          <p:cNvSpPr txBox="1">
            <a:spLocks noGrp="1"/>
          </p:cNvSpPr>
          <p:nvPr>
            <p:ph type="body" idx="4294967295"/>
          </p:nvPr>
        </p:nvSpPr>
        <p:spPr>
          <a:xfrm>
            <a:off x="512064" y="3218688"/>
            <a:ext cx="1801368" cy="1481328"/>
          </a:xfrm>
        </p:spPr>
        <p:txBody>
          <a:bodyPr/>
          <a:lstStyle>
            <a:lvl1pPr marL="0" indent="0">
              <a:lnSpc>
                <a:spcPct val="100000"/>
              </a:lnSpc>
              <a:spcBef>
                <a:spcPts val="0"/>
              </a:spcBef>
              <a:buNone/>
              <a:defRPr sz="1800">
                <a:solidFill>
                  <a:srgbClr val="F8F4EC"/>
                </a:solidFill>
              </a:defRPr>
            </a:lvl1pPr>
          </a:lstStyle>
          <a:p>
            <a:pPr lvl="0"/>
            <a:r>
              <a:rPr lang="en-US"/>
              <a:t>Click to edit Master text styles</a:t>
            </a:r>
          </a:p>
        </p:txBody>
      </p:sp>
      <p:sp>
        <p:nvSpPr>
          <p:cNvPr id="7" name="Picture Placeholder 31">
            <a:extLst>
              <a:ext uri="{FF2B5EF4-FFF2-40B4-BE49-F238E27FC236}">
                <a16:creationId xmlns:a16="http://schemas.microsoft.com/office/drawing/2014/main" id="{8C93D1A7-2EE2-4162-A4D4-0F2B58C5E98D}"/>
              </a:ext>
            </a:extLst>
          </p:cNvPr>
          <p:cNvSpPr txBox="1">
            <a:spLocks noGrp="1"/>
          </p:cNvSpPr>
          <p:nvPr>
            <p:ph type="pic" idx="4294967295"/>
          </p:nvPr>
        </p:nvSpPr>
        <p:spPr>
          <a:xfrm>
            <a:off x="3017520" y="1481328"/>
            <a:ext cx="969264" cy="969264"/>
          </a:xfrm>
          <a:solidFill>
            <a:srgbClr val="B5A766"/>
          </a:solidFill>
          <a:ln w="15873">
            <a:solidFill>
              <a:srgbClr val="F8F4EC"/>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8" name="Text Placeholder 2">
            <a:extLst>
              <a:ext uri="{FF2B5EF4-FFF2-40B4-BE49-F238E27FC236}">
                <a16:creationId xmlns:a16="http://schemas.microsoft.com/office/drawing/2014/main" id="{E238C77A-28C5-1403-A7A3-B52CF9ACA40C}"/>
              </a:ext>
            </a:extLst>
          </p:cNvPr>
          <p:cNvSpPr txBox="1">
            <a:spLocks noGrp="1"/>
          </p:cNvSpPr>
          <p:nvPr>
            <p:ph type="body" idx="4294967295"/>
          </p:nvPr>
        </p:nvSpPr>
        <p:spPr>
          <a:xfrm>
            <a:off x="2916936" y="2743200"/>
            <a:ext cx="1389888" cy="466344"/>
          </a:xfrm>
        </p:spPr>
        <p:txBody>
          <a:bodyPr anchor="ctr"/>
          <a:lstStyle>
            <a:lvl1pPr marL="0" indent="0">
              <a:lnSpc>
                <a:spcPct val="100000"/>
              </a:lnSpc>
              <a:spcBef>
                <a:spcPts val="0"/>
              </a:spcBef>
              <a:buNone/>
              <a:defRPr sz="2400">
                <a:solidFill>
                  <a:srgbClr val="F8F4EC"/>
                </a:solidFill>
                <a:latin typeface="Felix Titling"/>
              </a:defRPr>
            </a:lvl1pPr>
          </a:lstStyle>
          <a:p>
            <a:pPr lvl="0"/>
            <a:r>
              <a:rPr lang="en-US"/>
              <a:t>Click to edit Master text styles</a:t>
            </a:r>
          </a:p>
        </p:txBody>
      </p:sp>
      <p:sp>
        <p:nvSpPr>
          <p:cNvPr id="9" name="Text Placeholder 2">
            <a:extLst>
              <a:ext uri="{FF2B5EF4-FFF2-40B4-BE49-F238E27FC236}">
                <a16:creationId xmlns:a16="http://schemas.microsoft.com/office/drawing/2014/main" id="{0F164BAE-D108-3155-8BCC-DEB115046FB5}"/>
              </a:ext>
            </a:extLst>
          </p:cNvPr>
          <p:cNvSpPr txBox="1">
            <a:spLocks noGrp="1"/>
          </p:cNvSpPr>
          <p:nvPr>
            <p:ph type="body" idx="4294967295"/>
          </p:nvPr>
        </p:nvSpPr>
        <p:spPr>
          <a:xfrm>
            <a:off x="2916936" y="3218688"/>
            <a:ext cx="1801368" cy="1481328"/>
          </a:xfrm>
        </p:spPr>
        <p:txBody>
          <a:bodyPr/>
          <a:lstStyle>
            <a:lvl1pPr marL="0" indent="0">
              <a:lnSpc>
                <a:spcPct val="100000"/>
              </a:lnSpc>
              <a:spcBef>
                <a:spcPts val="0"/>
              </a:spcBef>
              <a:buNone/>
              <a:defRPr sz="1800">
                <a:solidFill>
                  <a:srgbClr val="F8F4EC"/>
                </a:solidFill>
              </a:defRPr>
            </a:lvl1pPr>
          </a:lstStyle>
          <a:p>
            <a:pPr lvl="0"/>
            <a:r>
              <a:rPr lang="en-US"/>
              <a:t>Click to edit Master text styles</a:t>
            </a:r>
          </a:p>
        </p:txBody>
      </p:sp>
      <p:sp>
        <p:nvSpPr>
          <p:cNvPr id="10" name="Picture Placeholder 31">
            <a:extLst>
              <a:ext uri="{FF2B5EF4-FFF2-40B4-BE49-F238E27FC236}">
                <a16:creationId xmlns:a16="http://schemas.microsoft.com/office/drawing/2014/main" id="{7229B4DF-5839-3E92-7D31-46BFC708C67B}"/>
              </a:ext>
            </a:extLst>
          </p:cNvPr>
          <p:cNvSpPr txBox="1">
            <a:spLocks noGrp="1"/>
          </p:cNvSpPr>
          <p:nvPr>
            <p:ph type="pic" idx="4294967295"/>
          </p:nvPr>
        </p:nvSpPr>
        <p:spPr>
          <a:xfrm>
            <a:off x="5440680" y="1481328"/>
            <a:ext cx="969264" cy="969264"/>
          </a:xfrm>
          <a:solidFill>
            <a:srgbClr val="B5A766"/>
          </a:solidFill>
          <a:ln w="15873">
            <a:solidFill>
              <a:srgbClr val="F8F4EC"/>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11" name="Text Placeholder 2">
            <a:extLst>
              <a:ext uri="{FF2B5EF4-FFF2-40B4-BE49-F238E27FC236}">
                <a16:creationId xmlns:a16="http://schemas.microsoft.com/office/drawing/2014/main" id="{28DB8954-4CF9-30C1-5EEB-EFAFCB87F175}"/>
              </a:ext>
            </a:extLst>
          </p:cNvPr>
          <p:cNvSpPr txBox="1">
            <a:spLocks noGrp="1"/>
          </p:cNvSpPr>
          <p:nvPr>
            <p:ph type="body" idx="4294967295"/>
          </p:nvPr>
        </p:nvSpPr>
        <p:spPr>
          <a:xfrm>
            <a:off x="5358383" y="2743200"/>
            <a:ext cx="1389888" cy="466344"/>
          </a:xfrm>
        </p:spPr>
        <p:txBody>
          <a:bodyPr anchor="ctr"/>
          <a:lstStyle>
            <a:lvl1pPr marL="0" indent="0">
              <a:lnSpc>
                <a:spcPct val="100000"/>
              </a:lnSpc>
              <a:spcBef>
                <a:spcPts val="0"/>
              </a:spcBef>
              <a:buNone/>
              <a:defRPr sz="2400">
                <a:solidFill>
                  <a:srgbClr val="F8F4EC"/>
                </a:solidFill>
                <a:latin typeface="Felix Titling"/>
              </a:defRPr>
            </a:lvl1pPr>
          </a:lstStyle>
          <a:p>
            <a:pPr lvl="0"/>
            <a:r>
              <a:rPr lang="en-US"/>
              <a:t>Click to edit Master text styles</a:t>
            </a:r>
          </a:p>
        </p:txBody>
      </p:sp>
      <p:sp>
        <p:nvSpPr>
          <p:cNvPr id="12" name="Text Placeholder 2">
            <a:extLst>
              <a:ext uri="{FF2B5EF4-FFF2-40B4-BE49-F238E27FC236}">
                <a16:creationId xmlns:a16="http://schemas.microsoft.com/office/drawing/2014/main" id="{3E06701B-CF84-CC18-2B1B-0ECD0BB50A27}"/>
              </a:ext>
            </a:extLst>
          </p:cNvPr>
          <p:cNvSpPr txBox="1">
            <a:spLocks noGrp="1"/>
          </p:cNvSpPr>
          <p:nvPr>
            <p:ph type="body" idx="4294967295"/>
          </p:nvPr>
        </p:nvSpPr>
        <p:spPr>
          <a:xfrm>
            <a:off x="5358383" y="3218688"/>
            <a:ext cx="1801368" cy="1481328"/>
          </a:xfrm>
        </p:spPr>
        <p:txBody>
          <a:bodyPr/>
          <a:lstStyle>
            <a:lvl1pPr marL="0" indent="0">
              <a:lnSpc>
                <a:spcPct val="100000"/>
              </a:lnSpc>
              <a:spcBef>
                <a:spcPts val="0"/>
              </a:spcBef>
              <a:buNone/>
              <a:defRPr sz="1800">
                <a:solidFill>
                  <a:srgbClr val="F8F4EC"/>
                </a:solidFill>
              </a:defRPr>
            </a:lvl1pPr>
          </a:lstStyle>
          <a:p>
            <a:pPr lvl="0"/>
            <a:r>
              <a:rPr lang="en-US"/>
              <a:t>Click to edit Master text styles</a:t>
            </a:r>
          </a:p>
        </p:txBody>
      </p:sp>
      <p:sp>
        <p:nvSpPr>
          <p:cNvPr id="13" name="Picture Placeholder 31">
            <a:extLst>
              <a:ext uri="{FF2B5EF4-FFF2-40B4-BE49-F238E27FC236}">
                <a16:creationId xmlns:a16="http://schemas.microsoft.com/office/drawing/2014/main" id="{5DA234C5-E5EB-BBD6-D050-366DB8F2CF75}"/>
              </a:ext>
            </a:extLst>
          </p:cNvPr>
          <p:cNvSpPr txBox="1">
            <a:spLocks noGrp="1"/>
          </p:cNvSpPr>
          <p:nvPr>
            <p:ph type="pic" idx="4294967295"/>
          </p:nvPr>
        </p:nvSpPr>
        <p:spPr>
          <a:xfrm>
            <a:off x="7744968" y="1481328"/>
            <a:ext cx="969264" cy="969264"/>
          </a:xfrm>
          <a:solidFill>
            <a:srgbClr val="B5A766"/>
          </a:solidFill>
          <a:ln w="15873">
            <a:solidFill>
              <a:srgbClr val="F8F4EC"/>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14" name="Text Placeholder 2">
            <a:extLst>
              <a:ext uri="{FF2B5EF4-FFF2-40B4-BE49-F238E27FC236}">
                <a16:creationId xmlns:a16="http://schemas.microsoft.com/office/drawing/2014/main" id="{38A04B1D-02E4-2295-09AF-E69583DAACE9}"/>
              </a:ext>
            </a:extLst>
          </p:cNvPr>
          <p:cNvSpPr txBox="1">
            <a:spLocks noGrp="1"/>
          </p:cNvSpPr>
          <p:nvPr>
            <p:ph type="body" idx="4294967295"/>
          </p:nvPr>
        </p:nvSpPr>
        <p:spPr>
          <a:xfrm>
            <a:off x="7644384" y="2743200"/>
            <a:ext cx="1389888" cy="466344"/>
          </a:xfrm>
        </p:spPr>
        <p:txBody>
          <a:bodyPr anchor="ctr"/>
          <a:lstStyle>
            <a:lvl1pPr marL="0" indent="0">
              <a:lnSpc>
                <a:spcPct val="100000"/>
              </a:lnSpc>
              <a:spcBef>
                <a:spcPts val="0"/>
              </a:spcBef>
              <a:buNone/>
              <a:defRPr sz="2400">
                <a:solidFill>
                  <a:srgbClr val="F8F4EC"/>
                </a:solidFill>
                <a:latin typeface="Felix Titling"/>
              </a:defRPr>
            </a:lvl1pPr>
          </a:lstStyle>
          <a:p>
            <a:pPr lvl="0"/>
            <a:r>
              <a:rPr lang="en-US"/>
              <a:t>Click to edit Master text styles</a:t>
            </a:r>
          </a:p>
        </p:txBody>
      </p:sp>
      <p:sp>
        <p:nvSpPr>
          <p:cNvPr id="15" name="Text Placeholder 2">
            <a:extLst>
              <a:ext uri="{FF2B5EF4-FFF2-40B4-BE49-F238E27FC236}">
                <a16:creationId xmlns:a16="http://schemas.microsoft.com/office/drawing/2014/main" id="{60565163-19E0-4E2C-8F1B-A87D7E7F2B13}"/>
              </a:ext>
            </a:extLst>
          </p:cNvPr>
          <p:cNvSpPr txBox="1">
            <a:spLocks noGrp="1"/>
          </p:cNvSpPr>
          <p:nvPr>
            <p:ph type="body" idx="4294967295"/>
          </p:nvPr>
        </p:nvSpPr>
        <p:spPr>
          <a:xfrm>
            <a:off x="7644384" y="3218688"/>
            <a:ext cx="1801368" cy="1481328"/>
          </a:xfrm>
        </p:spPr>
        <p:txBody>
          <a:bodyPr/>
          <a:lstStyle>
            <a:lvl1pPr marL="0" indent="0">
              <a:lnSpc>
                <a:spcPct val="100000"/>
              </a:lnSpc>
              <a:spcBef>
                <a:spcPts val="0"/>
              </a:spcBef>
              <a:buNone/>
              <a:defRPr sz="1800">
                <a:solidFill>
                  <a:srgbClr val="F8F4EC"/>
                </a:solidFill>
              </a:defRPr>
            </a:lvl1pPr>
          </a:lstStyle>
          <a:p>
            <a:pPr lvl="0"/>
            <a:r>
              <a:rPr lang="en-US"/>
              <a:t>Click to edit Master text styles</a:t>
            </a:r>
          </a:p>
        </p:txBody>
      </p:sp>
      <p:sp>
        <p:nvSpPr>
          <p:cNvPr id="16" name="Picture Placeholder 31">
            <a:extLst>
              <a:ext uri="{FF2B5EF4-FFF2-40B4-BE49-F238E27FC236}">
                <a16:creationId xmlns:a16="http://schemas.microsoft.com/office/drawing/2014/main" id="{781B5DEB-9681-E72D-8962-9AB0909827D6}"/>
              </a:ext>
            </a:extLst>
          </p:cNvPr>
          <p:cNvSpPr txBox="1">
            <a:spLocks noGrp="1"/>
          </p:cNvSpPr>
          <p:nvPr>
            <p:ph type="pic" idx="4294967295"/>
          </p:nvPr>
        </p:nvSpPr>
        <p:spPr>
          <a:xfrm>
            <a:off x="10204704" y="1481328"/>
            <a:ext cx="969264" cy="969264"/>
          </a:xfrm>
          <a:solidFill>
            <a:srgbClr val="B5A766"/>
          </a:solidFill>
          <a:ln w="15873">
            <a:solidFill>
              <a:srgbClr val="F8F4EC"/>
            </a:solidFill>
            <a:prstDash val="solid"/>
          </a:ln>
        </p:spPr>
        <p:txBody>
          <a:bodyPr anchor="ctr" anchorCtr="1"/>
          <a:lstStyle>
            <a:lvl1pPr marL="0" indent="0" algn="ctr">
              <a:buNone/>
              <a:defRPr sz="1200"/>
            </a:lvl1pPr>
          </a:lstStyle>
          <a:p>
            <a:pPr lvl="0"/>
            <a:r>
              <a:rPr lang="en-US"/>
              <a:t>Click icon to add picture</a:t>
            </a:r>
            <a:endParaRPr lang="en-GB"/>
          </a:p>
        </p:txBody>
      </p:sp>
      <p:sp>
        <p:nvSpPr>
          <p:cNvPr id="17" name="Text Placeholder 4">
            <a:extLst>
              <a:ext uri="{FF2B5EF4-FFF2-40B4-BE49-F238E27FC236}">
                <a16:creationId xmlns:a16="http://schemas.microsoft.com/office/drawing/2014/main" id="{878AE510-E958-C66A-BAC4-428EBA5F342E}"/>
              </a:ext>
            </a:extLst>
          </p:cNvPr>
          <p:cNvSpPr txBox="1">
            <a:spLocks noGrp="1"/>
          </p:cNvSpPr>
          <p:nvPr>
            <p:ph type="body" idx="4294967295"/>
          </p:nvPr>
        </p:nvSpPr>
        <p:spPr>
          <a:xfrm>
            <a:off x="10113264" y="2743200"/>
            <a:ext cx="1389888" cy="466344"/>
          </a:xfrm>
        </p:spPr>
        <p:txBody>
          <a:bodyPr anchor="ctr"/>
          <a:lstStyle>
            <a:lvl1pPr marL="0" indent="0">
              <a:lnSpc>
                <a:spcPct val="100000"/>
              </a:lnSpc>
              <a:spcBef>
                <a:spcPts val="0"/>
              </a:spcBef>
              <a:buNone/>
              <a:defRPr sz="2400">
                <a:solidFill>
                  <a:srgbClr val="F8F4EC"/>
                </a:solidFill>
                <a:latin typeface="Felix Titling"/>
              </a:defRPr>
            </a:lvl1pPr>
          </a:lstStyle>
          <a:p>
            <a:pPr lvl="0"/>
            <a:r>
              <a:rPr lang="en-US"/>
              <a:t>Click to edit Master text styles</a:t>
            </a:r>
          </a:p>
        </p:txBody>
      </p:sp>
      <p:sp>
        <p:nvSpPr>
          <p:cNvPr id="18" name="Text Placeholder 4">
            <a:extLst>
              <a:ext uri="{FF2B5EF4-FFF2-40B4-BE49-F238E27FC236}">
                <a16:creationId xmlns:a16="http://schemas.microsoft.com/office/drawing/2014/main" id="{2D50716F-5B07-C7C4-3B01-7AA8DB3DBE45}"/>
              </a:ext>
            </a:extLst>
          </p:cNvPr>
          <p:cNvSpPr txBox="1">
            <a:spLocks noGrp="1"/>
          </p:cNvSpPr>
          <p:nvPr>
            <p:ph type="body" idx="4294967295"/>
          </p:nvPr>
        </p:nvSpPr>
        <p:spPr>
          <a:xfrm>
            <a:off x="10113264" y="3218688"/>
            <a:ext cx="1801368" cy="1481328"/>
          </a:xfrm>
        </p:spPr>
        <p:txBody>
          <a:bodyPr/>
          <a:lstStyle>
            <a:lvl1pPr marL="0" indent="0">
              <a:lnSpc>
                <a:spcPct val="100000"/>
              </a:lnSpc>
              <a:spcBef>
                <a:spcPts val="0"/>
              </a:spcBef>
              <a:buNone/>
              <a:defRPr sz="1800">
                <a:solidFill>
                  <a:srgbClr val="F8F4EC"/>
                </a:solidFill>
              </a:defRPr>
            </a:lvl1pPr>
          </a:lstStyle>
          <a:p>
            <a:pPr lvl="0"/>
            <a:r>
              <a:rPr lang="en-US"/>
              <a:t>Click to edit Master text styles</a:t>
            </a:r>
          </a:p>
        </p:txBody>
      </p:sp>
      <p:sp>
        <p:nvSpPr>
          <p:cNvPr id="19" name="Slide Number Placeholder 5">
            <a:extLst>
              <a:ext uri="{FF2B5EF4-FFF2-40B4-BE49-F238E27FC236}">
                <a16:creationId xmlns:a16="http://schemas.microsoft.com/office/drawing/2014/main" id="{E87BC024-8C25-821E-57A0-A803A7E6BE6B}"/>
              </a:ext>
            </a:extLst>
          </p:cNvPr>
          <p:cNvSpPr txBox="1">
            <a:spLocks noGrp="1"/>
          </p:cNvSpPr>
          <p:nvPr>
            <p:ph type="sldNum" sz="quarter" idx="8"/>
          </p:nvPr>
        </p:nvSpPr>
        <p:spPr>
          <a:xfrm>
            <a:off x="616643" y="6517632"/>
            <a:ext cx="950253" cy="274320"/>
          </a:xfrm>
        </p:spPr>
        <p:txBody>
          <a:bodyPr/>
          <a:lstStyle>
            <a:lvl1pPr>
              <a:defRPr>
                <a:solidFill>
                  <a:srgbClr val="F8F4EC"/>
                </a:solidFill>
              </a:defRPr>
            </a:lvl1pPr>
          </a:lstStyle>
          <a:p>
            <a:pPr lvl="0"/>
            <a:fld id="{FFA05B13-46B9-4ADE-9106-6738E5577DF1}" type="slidenum">
              <a:t>‹#›</a:t>
            </a:fld>
            <a:endParaRPr lang="en-GB"/>
          </a:p>
        </p:txBody>
      </p:sp>
      <p:sp>
        <p:nvSpPr>
          <p:cNvPr id="20" name="Footer Placeholder 4">
            <a:extLst>
              <a:ext uri="{FF2B5EF4-FFF2-40B4-BE49-F238E27FC236}">
                <a16:creationId xmlns:a16="http://schemas.microsoft.com/office/drawing/2014/main" id="{C06B00C1-C9C9-E604-17BA-54F9E33AC83F}"/>
              </a:ext>
            </a:extLst>
          </p:cNvPr>
          <p:cNvSpPr txBox="1">
            <a:spLocks noGrp="1"/>
          </p:cNvSpPr>
          <p:nvPr>
            <p:ph type="ftr" sz="quarter" idx="9"/>
          </p:nvPr>
        </p:nvSpPr>
        <p:spPr>
          <a:xfrm>
            <a:off x="4808253" y="6517632"/>
            <a:ext cx="2572865" cy="274320"/>
          </a:xfrm>
        </p:spPr>
        <p:txBody>
          <a:bodyPr/>
          <a:lstStyle>
            <a:lvl1pPr>
              <a:defRPr>
                <a:solidFill>
                  <a:srgbClr val="F8F4EC"/>
                </a:solidFill>
              </a:defRPr>
            </a:lvl1pPr>
          </a:lstStyle>
          <a:p>
            <a:pPr lvl="0"/>
            <a:r>
              <a:rPr lang="en-GB"/>
              <a:t>presentation title</a:t>
            </a:r>
          </a:p>
        </p:txBody>
      </p:sp>
      <p:sp>
        <p:nvSpPr>
          <p:cNvPr id="21" name="Date Placeholder 3">
            <a:extLst>
              <a:ext uri="{FF2B5EF4-FFF2-40B4-BE49-F238E27FC236}">
                <a16:creationId xmlns:a16="http://schemas.microsoft.com/office/drawing/2014/main" id="{74966E8E-2D79-368A-8812-5E24E712CF82}"/>
              </a:ext>
            </a:extLst>
          </p:cNvPr>
          <p:cNvSpPr txBox="1">
            <a:spLocks noGrp="1"/>
          </p:cNvSpPr>
          <p:nvPr>
            <p:ph type="dt" sz="half" idx="7"/>
          </p:nvPr>
        </p:nvSpPr>
        <p:spPr>
          <a:xfrm>
            <a:off x="10622475" y="6517632"/>
            <a:ext cx="950262" cy="274320"/>
          </a:xfrm>
        </p:spPr>
        <p:txBody>
          <a:bodyPr/>
          <a:lstStyle>
            <a:lvl1pPr>
              <a:defRPr>
                <a:solidFill>
                  <a:srgbClr val="F8F4EC"/>
                </a:solidFill>
              </a:defRPr>
            </a:lvl1pPr>
          </a:lstStyle>
          <a:p>
            <a:pPr lvl="0"/>
            <a:r>
              <a:rPr lang="en-GB"/>
              <a:t>20XX</a:t>
            </a:r>
          </a:p>
        </p:txBody>
      </p:sp>
      <p:cxnSp>
        <p:nvCxnSpPr>
          <p:cNvPr id="22" name="Straight Connector 7">
            <a:extLst>
              <a:ext uri="{FF2B5EF4-FFF2-40B4-BE49-F238E27FC236}">
                <a16:creationId xmlns:a16="http://schemas.microsoft.com/office/drawing/2014/main" id="{D42F2BF0-B378-C014-2BB3-CC457393EEFA}"/>
              </a:ext>
            </a:extLst>
          </p:cNvPr>
          <p:cNvCxnSpPr/>
          <p:nvPr/>
        </p:nvCxnSpPr>
        <p:spPr>
          <a:xfrm>
            <a:off x="3866403" y="522552"/>
            <a:ext cx="8325593" cy="0"/>
          </a:xfrm>
          <a:prstGeom prst="straightConnector1">
            <a:avLst/>
          </a:prstGeom>
          <a:noFill/>
          <a:ln w="15873" cap="flat">
            <a:solidFill>
              <a:srgbClr val="F8F4EC"/>
            </a:solidFill>
            <a:prstDash val="solid"/>
            <a:miter/>
          </a:ln>
        </p:spPr>
      </p:cxnSp>
      <p:cxnSp>
        <p:nvCxnSpPr>
          <p:cNvPr id="23" name="Straight Connector 9">
            <a:extLst>
              <a:ext uri="{FF2B5EF4-FFF2-40B4-BE49-F238E27FC236}">
                <a16:creationId xmlns:a16="http://schemas.microsoft.com/office/drawing/2014/main" id="{AFAE410F-7CB2-941B-DBB3-DC12570047EE}"/>
              </a:ext>
            </a:extLst>
          </p:cNvPr>
          <p:cNvCxnSpPr/>
          <p:nvPr/>
        </p:nvCxnSpPr>
        <p:spPr>
          <a:xfrm>
            <a:off x="0" y="5757053"/>
            <a:ext cx="8504861" cy="0"/>
          </a:xfrm>
          <a:prstGeom prst="straightConnector1">
            <a:avLst/>
          </a:prstGeom>
          <a:noFill/>
          <a:ln w="15873" cap="flat">
            <a:solidFill>
              <a:srgbClr val="F8F4EC"/>
            </a:solidFill>
            <a:prstDash val="solid"/>
            <a:miter/>
          </a:ln>
        </p:spPr>
      </p:cxnSp>
      <p:cxnSp>
        <p:nvCxnSpPr>
          <p:cNvPr id="24" name="Straight Connector 11">
            <a:extLst>
              <a:ext uri="{FF2B5EF4-FFF2-40B4-BE49-F238E27FC236}">
                <a16:creationId xmlns:a16="http://schemas.microsoft.com/office/drawing/2014/main" id="{E30A35C7-08B5-9060-5CA2-9FBE716A63A2}"/>
              </a:ext>
            </a:extLst>
          </p:cNvPr>
          <p:cNvCxnSpPr/>
          <p:nvPr/>
        </p:nvCxnSpPr>
        <p:spPr>
          <a:xfrm>
            <a:off x="0" y="6439488"/>
            <a:ext cx="12191996" cy="0"/>
          </a:xfrm>
          <a:prstGeom prst="straightConnector1">
            <a:avLst/>
          </a:prstGeom>
          <a:noFill/>
          <a:ln w="15873" cap="flat">
            <a:solidFill>
              <a:srgbClr val="F8F4EC"/>
            </a:solidFill>
            <a:prstDash val="solid"/>
            <a:miter/>
          </a:ln>
        </p:spPr>
      </p:cxnSp>
      <p:sp>
        <p:nvSpPr>
          <p:cNvPr id="25" name="Text Placeholder 16">
            <a:extLst>
              <a:ext uri="{FF2B5EF4-FFF2-40B4-BE49-F238E27FC236}">
                <a16:creationId xmlns:a16="http://schemas.microsoft.com/office/drawing/2014/main" id="{68788F98-934D-3784-3388-ADF1F94D8769}"/>
              </a:ext>
            </a:extLst>
          </p:cNvPr>
          <p:cNvSpPr txBox="1">
            <a:spLocks noGrp="1"/>
          </p:cNvSpPr>
          <p:nvPr>
            <p:ph type="body" idx="4294967295"/>
          </p:nvPr>
        </p:nvSpPr>
        <p:spPr>
          <a:xfrm>
            <a:off x="8836651" y="5143106"/>
            <a:ext cx="3355345" cy="1252728"/>
          </a:xfrm>
        </p:spPr>
        <p:txBody>
          <a:bodyPr anchor="ctr"/>
          <a:lstStyle>
            <a:lvl1pPr marL="0" indent="0">
              <a:buNone/>
              <a:defRPr sz="4000">
                <a:solidFill>
                  <a:srgbClr val="F8F4EC"/>
                </a:solidFill>
                <a:latin typeface="Felix Titling"/>
              </a:defRPr>
            </a:lvl1pPr>
          </a:lstStyle>
          <a:p>
            <a:pPr lvl="0"/>
            <a:r>
              <a:rPr lang="en-US"/>
              <a:t>Click to edit Master text styles</a:t>
            </a:r>
          </a:p>
        </p:txBody>
      </p:sp>
    </p:spTree>
    <p:extLst>
      <p:ext uri="{BB962C8B-B14F-4D97-AF65-F5344CB8AC3E}">
        <p14:creationId xmlns:p14="http://schemas.microsoft.com/office/powerpoint/2010/main" val="31392823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mparison">
    <p:bg>
      <p:bgPr>
        <a:solidFill>
          <a:srgbClr val="47413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4A393-5554-5421-09FB-01A932BEEA06}"/>
              </a:ext>
            </a:extLst>
          </p:cNvPr>
          <p:cNvSpPr txBox="1">
            <a:spLocks noGrp="1"/>
          </p:cNvSpPr>
          <p:nvPr>
            <p:ph type="title"/>
          </p:nvPr>
        </p:nvSpPr>
        <p:spPr>
          <a:xfrm>
            <a:off x="466344" y="36576"/>
            <a:ext cx="5294376" cy="969264"/>
          </a:xfrm>
        </p:spPr>
        <p:txBody>
          <a:bodyPr/>
          <a:lstStyle>
            <a:lvl1pPr>
              <a:lnSpc>
                <a:spcPct val="100000"/>
              </a:lnSpc>
              <a:defRPr>
                <a:solidFill>
                  <a:srgbClr val="F8F4EC"/>
                </a:solidFill>
              </a:defRPr>
            </a:lvl1pPr>
          </a:lstStyle>
          <a:p>
            <a:pPr lvl="0"/>
            <a:r>
              <a:rPr lang="en-US"/>
              <a:t>Click to edit Master title style</a:t>
            </a:r>
            <a:endParaRPr lang="en-GB"/>
          </a:p>
        </p:txBody>
      </p:sp>
      <p:sp>
        <p:nvSpPr>
          <p:cNvPr id="3" name="Picture Placeholder 20">
            <a:extLst>
              <a:ext uri="{FF2B5EF4-FFF2-40B4-BE49-F238E27FC236}">
                <a16:creationId xmlns:a16="http://schemas.microsoft.com/office/drawing/2014/main" id="{F2C9869D-27DA-679D-4700-F821EE0828C5}"/>
              </a:ext>
            </a:extLst>
          </p:cNvPr>
          <p:cNvSpPr txBox="1">
            <a:spLocks noGrp="1"/>
          </p:cNvSpPr>
          <p:nvPr>
            <p:ph type="pic" idx="4294967295"/>
          </p:nvPr>
        </p:nvSpPr>
        <p:spPr>
          <a:xfrm>
            <a:off x="444498" y="1592217"/>
            <a:ext cx="5206995" cy="4292595"/>
          </a:xfrm>
          <a:ln w="15873">
            <a:solidFill>
              <a:srgbClr val="F8F4EC"/>
            </a:solidFill>
            <a:prstDash val="solid"/>
          </a:ln>
        </p:spPr>
        <p:txBody>
          <a:bodyPr anchor="ctr" anchorCtr="1"/>
          <a:lstStyle>
            <a:lvl1pPr marL="0" indent="0" algn="ctr">
              <a:buNone/>
              <a:defRPr>
                <a:solidFill>
                  <a:srgbClr val="F8F4EC"/>
                </a:solidFill>
              </a:defRPr>
            </a:lvl1pPr>
          </a:lstStyle>
          <a:p>
            <a:pPr lvl="0"/>
            <a:r>
              <a:rPr lang="en-US"/>
              <a:t>Click icon to add picture</a:t>
            </a:r>
            <a:endParaRPr lang="en-GB"/>
          </a:p>
        </p:txBody>
      </p:sp>
      <p:sp>
        <p:nvSpPr>
          <p:cNvPr id="4" name="Text Placeholder 2">
            <a:extLst>
              <a:ext uri="{FF2B5EF4-FFF2-40B4-BE49-F238E27FC236}">
                <a16:creationId xmlns:a16="http://schemas.microsoft.com/office/drawing/2014/main" id="{6FF99EEE-3AC9-FF06-ECD0-8C8AAC3CB6D4}"/>
              </a:ext>
            </a:extLst>
          </p:cNvPr>
          <p:cNvSpPr txBox="1">
            <a:spLocks noGrp="1"/>
          </p:cNvSpPr>
          <p:nvPr>
            <p:ph type="body" idx="4294967295"/>
          </p:nvPr>
        </p:nvSpPr>
        <p:spPr>
          <a:xfrm>
            <a:off x="6565392" y="740664"/>
            <a:ext cx="5157782" cy="466344"/>
          </a:xfrm>
        </p:spPr>
        <p:txBody>
          <a:bodyPr anchor="ctr"/>
          <a:lstStyle>
            <a:lvl1pPr marL="0" indent="0">
              <a:buNone/>
              <a:defRPr sz="2400">
                <a:solidFill>
                  <a:srgbClr val="F8F4EC"/>
                </a:solidFill>
                <a:latin typeface="Felix Titling"/>
              </a:defRPr>
            </a:lvl1pPr>
          </a:lstStyle>
          <a:p>
            <a:pPr lvl="0"/>
            <a:r>
              <a:rPr lang="en-US"/>
              <a:t>Click to edit Master text styles</a:t>
            </a:r>
          </a:p>
        </p:txBody>
      </p:sp>
      <p:sp>
        <p:nvSpPr>
          <p:cNvPr id="5" name="Content Placeholder 3">
            <a:extLst>
              <a:ext uri="{FF2B5EF4-FFF2-40B4-BE49-F238E27FC236}">
                <a16:creationId xmlns:a16="http://schemas.microsoft.com/office/drawing/2014/main" id="{8FC3DBC8-52C8-7143-A316-520149A4AE44}"/>
              </a:ext>
            </a:extLst>
          </p:cNvPr>
          <p:cNvSpPr txBox="1">
            <a:spLocks noGrp="1"/>
          </p:cNvSpPr>
          <p:nvPr>
            <p:ph idx="4294967295"/>
          </p:nvPr>
        </p:nvSpPr>
        <p:spPr>
          <a:xfrm>
            <a:off x="6565392" y="1417320"/>
            <a:ext cx="5157782" cy="2029968"/>
          </a:xfrm>
        </p:spPr>
        <p:txBody>
          <a:bodyPr/>
          <a:lstStyle>
            <a:lvl1pPr>
              <a:lnSpc>
                <a:spcPct val="100000"/>
              </a:lnSpc>
              <a:spcBef>
                <a:spcPts val="1800"/>
              </a:spcBef>
              <a:defRPr sz="1800">
                <a:solidFill>
                  <a:srgbClr val="F8F4EC"/>
                </a:solidFill>
              </a:defRPr>
            </a:lvl1pPr>
            <a:lvl2pPr>
              <a:lnSpc>
                <a:spcPct val="100000"/>
              </a:lnSpc>
              <a:spcBef>
                <a:spcPts val="600"/>
              </a:spcBef>
              <a:defRPr sz="1600">
                <a:solidFill>
                  <a:srgbClr val="F8F4EC"/>
                </a:solidFill>
              </a:defRPr>
            </a:lvl2pPr>
            <a:lvl3pPr>
              <a:lnSpc>
                <a:spcPct val="100000"/>
              </a:lnSpc>
              <a:spcBef>
                <a:spcPts val="600"/>
              </a:spcBef>
              <a:defRPr sz="1400">
                <a:solidFill>
                  <a:srgbClr val="F8F4EC"/>
                </a:solidFill>
              </a:defRPr>
            </a:lvl3pPr>
            <a:lvl4pPr>
              <a:lnSpc>
                <a:spcPct val="100000"/>
              </a:lnSpc>
              <a:spcBef>
                <a:spcPts val="600"/>
              </a:spcBef>
              <a:defRPr sz="1200">
                <a:solidFill>
                  <a:srgbClr val="F8F4EC"/>
                </a:solidFill>
              </a:defRPr>
            </a:lvl4pPr>
            <a:lvl5pPr>
              <a:lnSpc>
                <a:spcPct val="100000"/>
              </a:lnSpc>
              <a:spcBef>
                <a:spcPts val="600"/>
              </a:spcBef>
              <a:defRPr sz="1200">
                <a:solidFill>
                  <a:srgbClr val="F8F4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4">
            <a:extLst>
              <a:ext uri="{FF2B5EF4-FFF2-40B4-BE49-F238E27FC236}">
                <a16:creationId xmlns:a16="http://schemas.microsoft.com/office/drawing/2014/main" id="{637041E2-A71C-C987-1876-42A1A226F710}"/>
              </a:ext>
            </a:extLst>
          </p:cNvPr>
          <p:cNvSpPr txBox="1">
            <a:spLocks noGrp="1"/>
          </p:cNvSpPr>
          <p:nvPr>
            <p:ph type="body" idx="4294967295"/>
          </p:nvPr>
        </p:nvSpPr>
        <p:spPr>
          <a:xfrm>
            <a:off x="6565392" y="3941063"/>
            <a:ext cx="5183184" cy="466344"/>
          </a:xfrm>
        </p:spPr>
        <p:txBody>
          <a:bodyPr anchor="ctr"/>
          <a:lstStyle>
            <a:lvl1pPr marL="0" indent="0">
              <a:buNone/>
              <a:defRPr sz="2400">
                <a:solidFill>
                  <a:srgbClr val="F8F4EC"/>
                </a:solidFill>
                <a:latin typeface="Felix Titling"/>
              </a:defRPr>
            </a:lvl1pPr>
          </a:lstStyle>
          <a:p>
            <a:pPr lvl="0"/>
            <a:r>
              <a:rPr lang="en-US"/>
              <a:t>Click to edit Master text styles</a:t>
            </a:r>
          </a:p>
        </p:txBody>
      </p:sp>
      <p:sp>
        <p:nvSpPr>
          <p:cNvPr id="7" name="Content Placeholder 5">
            <a:extLst>
              <a:ext uri="{FF2B5EF4-FFF2-40B4-BE49-F238E27FC236}">
                <a16:creationId xmlns:a16="http://schemas.microsoft.com/office/drawing/2014/main" id="{FFCB285A-CD1F-01C9-87BD-762BEC1E6550}"/>
              </a:ext>
            </a:extLst>
          </p:cNvPr>
          <p:cNvSpPr txBox="1">
            <a:spLocks noGrp="1"/>
          </p:cNvSpPr>
          <p:nvPr>
            <p:ph idx="4294967295"/>
          </p:nvPr>
        </p:nvSpPr>
        <p:spPr>
          <a:xfrm>
            <a:off x="6565392" y="4485552"/>
            <a:ext cx="5183184" cy="1197864"/>
          </a:xfrm>
        </p:spPr>
        <p:txBody>
          <a:bodyPr/>
          <a:lstStyle>
            <a:lvl1pPr>
              <a:lnSpc>
                <a:spcPct val="100000"/>
              </a:lnSpc>
              <a:spcBef>
                <a:spcPts val="1800"/>
              </a:spcBef>
              <a:defRPr sz="1800">
                <a:solidFill>
                  <a:srgbClr val="F8F4EC"/>
                </a:solidFill>
              </a:defRPr>
            </a:lvl1pPr>
            <a:lvl2pPr>
              <a:lnSpc>
                <a:spcPct val="100000"/>
              </a:lnSpc>
              <a:spcBef>
                <a:spcPts val="600"/>
              </a:spcBef>
              <a:defRPr sz="1600">
                <a:solidFill>
                  <a:srgbClr val="F8F4EC"/>
                </a:solidFill>
              </a:defRPr>
            </a:lvl2pPr>
            <a:lvl3pPr>
              <a:lnSpc>
                <a:spcPct val="100000"/>
              </a:lnSpc>
              <a:spcBef>
                <a:spcPts val="600"/>
              </a:spcBef>
              <a:defRPr sz="1400">
                <a:solidFill>
                  <a:srgbClr val="F8F4EC"/>
                </a:solidFill>
              </a:defRPr>
            </a:lvl3pPr>
            <a:lvl4pPr>
              <a:lnSpc>
                <a:spcPct val="100000"/>
              </a:lnSpc>
              <a:spcBef>
                <a:spcPts val="600"/>
              </a:spcBef>
              <a:defRPr sz="1200">
                <a:solidFill>
                  <a:srgbClr val="F8F4EC"/>
                </a:solidFill>
              </a:defRPr>
            </a:lvl4pPr>
            <a:lvl5pPr>
              <a:lnSpc>
                <a:spcPct val="100000"/>
              </a:lnSpc>
              <a:spcBef>
                <a:spcPts val="600"/>
              </a:spcBef>
              <a:defRPr sz="1200">
                <a:solidFill>
                  <a:srgbClr val="F8F4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lide Number Placeholder 8">
            <a:extLst>
              <a:ext uri="{FF2B5EF4-FFF2-40B4-BE49-F238E27FC236}">
                <a16:creationId xmlns:a16="http://schemas.microsoft.com/office/drawing/2014/main" id="{2AB61AD9-0AAF-C4EB-2792-BFE31E2F3519}"/>
              </a:ext>
            </a:extLst>
          </p:cNvPr>
          <p:cNvSpPr txBox="1">
            <a:spLocks noGrp="1"/>
          </p:cNvSpPr>
          <p:nvPr>
            <p:ph type="sldNum" sz="quarter" idx="8"/>
          </p:nvPr>
        </p:nvSpPr>
        <p:spPr>
          <a:xfrm>
            <a:off x="616643" y="6517632"/>
            <a:ext cx="950253" cy="274320"/>
          </a:xfrm>
        </p:spPr>
        <p:txBody>
          <a:bodyPr/>
          <a:lstStyle>
            <a:lvl1pPr>
              <a:defRPr>
                <a:solidFill>
                  <a:srgbClr val="F8F4EC"/>
                </a:solidFill>
              </a:defRPr>
            </a:lvl1pPr>
          </a:lstStyle>
          <a:p>
            <a:pPr lvl="0"/>
            <a:fld id="{8EB1B4E5-E749-403D-AF0A-94A76BFC4A7E}" type="slidenum">
              <a:t>‹#›</a:t>
            </a:fld>
            <a:endParaRPr lang="en-GB"/>
          </a:p>
        </p:txBody>
      </p:sp>
      <p:sp>
        <p:nvSpPr>
          <p:cNvPr id="9" name="Footer Placeholder 7">
            <a:extLst>
              <a:ext uri="{FF2B5EF4-FFF2-40B4-BE49-F238E27FC236}">
                <a16:creationId xmlns:a16="http://schemas.microsoft.com/office/drawing/2014/main" id="{9843A2AF-1FF8-A514-430C-18687FBC6D0E}"/>
              </a:ext>
            </a:extLst>
          </p:cNvPr>
          <p:cNvSpPr txBox="1">
            <a:spLocks noGrp="1"/>
          </p:cNvSpPr>
          <p:nvPr>
            <p:ph type="ftr" sz="quarter" idx="9"/>
          </p:nvPr>
        </p:nvSpPr>
        <p:spPr>
          <a:xfrm>
            <a:off x="4808253" y="6517632"/>
            <a:ext cx="2572865" cy="274320"/>
          </a:xfrm>
        </p:spPr>
        <p:txBody>
          <a:bodyPr/>
          <a:lstStyle>
            <a:lvl1pPr>
              <a:defRPr>
                <a:solidFill>
                  <a:srgbClr val="F8F4EC"/>
                </a:solidFill>
              </a:defRPr>
            </a:lvl1pPr>
          </a:lstStyle>
          <a:p>
            <a:pPr lvl="0"/>
            <a:r>
              <a:rPr lang="en-GB"/>
              <a:t>presentation title</a:t>
            </a:r>
          </a:p>
        </p:txBody>
      </p:sp>
      <p:sp>
        <p:nvSpPr>
          <p:cNvPr id="10" name="Date Placeholder 6">
            <a:extLst>
              <a:ext uri="{FF2B5EF4-FFF2-40B4-BE49-F238E27FC236}">
                <a16:creationId xmlns:a16="http://schemas.microsoft.com/office/drawing/2014/main" id="{17141AEC-8D67-45B3-AB5F-2092235E8023}"/>
              </a:ext>
            </a:extLst>
          </p:cNvPr>
          <p:cNvSpPr txBox="1">
            <a:spLocks noGrp="1"/>
          </p:cNvSpPr>
          <p:nvPr>
            <p:ph type="dt" sz="half" idx="7"/>
          </p:nvPr>
        </p:nvSpPr>
        <p:spPr>
          <a:xfrm>
            <a:off x="10622475" y="6517632"/>
            <a:ext cx="950262" cy="274320"/>
          </a:xfrm>
        </p:spPr>
        <p:txBody>
          <a:bodyPr/>
          <a:lstStyle>
            <a:lvl1pPr>
              <a:defRPr>
                <a:solidFill>
                  <a:srgbClr val="F8F4EC"/>
                </a:solidFill>
              </a:defRPr>
            </a:lvl1pPr>
          </a:lstStyle>
          <a:p>
            <a:pPr lvl="0"/>
            <a:r>
              <a:rPr lang="en-GB"/>
              <a:t>20XX</a:t>
            </a:r>
          </a:p>
        </p:txBody>
      </p:sp>
      <p:cxnSp>
        <p:nvCxnSpPr>
          <p:cNvPr id="11" name="Straight Connector 10">
            <a:extLst>
              <a:ext uri="{FF2B5EF4-FFF2-40B4-BE49-F238E27FC236}">
                <a16:creationId xmlns:a16="http://schemas.microsoft.com/office/drawing/2014/main" id="{5B954DFD-69A9-480B-82F1-165D30ABF7F7}"/>
              </a:ext>
            </a:extLst>
          </p:cNvPr>
          <p:cNvCxnSpPr/>
          <p:nvPr/>
        </p:nvCxnSpPr>
        <p:spPr>
          <a:xfrm>
            <a:off x="0" y="1037560"/>
            <a:ext cx="6096003" cy="0"/>
          </a:xfrm>
          <a:prstGeom prst="straightConnector1">
            <a:avLst/>
          </a:prstGeom>
          <a:noFill/>
          <a:ln w="15873" cap="flat">
            <a:solidFill>
              <a:srgbClr val="F8F4EC"/>
            </a:solidFill>
            <a:prstDash val="solid"/>
            <a:miter/>
          </a:ln>
        </p:spPr>
      </p:cxnSp>
      <p:cxnSp>
        <p:nvCxnSpPr>
          <p:cNvPr id="12" name="Straight Connector 12">
            <a:extLst>
              <a:ext uri="{FF2B5EF4-FFF2-40B4-BE49-F238E27FC236}">
                <a16:creationId xmlns:a16="http://schemas.microsoft.com/office/drawing/2014/main" id="{3FD506F4-3DE6-1E78-770F-5C815DD14535}"/>
              </a:ext>
            </a:extLst>
          </p:cNvPr>
          <p:cNvCxnSpPr/>
          <p:nvPr/>
        </p:nvCxnSpPr>
        <p:spPr>
          <a:xfrm flipV="1">
            <a:off x="6096003" y="0"/>
            <a:ext cx="0" cy="6439488"/>
          </a:xfrm>
          <a:prstGeom prst="straightConnector1">
            <a:avLst/>
          </a:prstGeom>
          <a:noFill/>
          <a:ln w="15873" cap="flat">
            <a:solidFill>
              <a:srgbClr val="F8F4EC"/>
            </a:solidFill>
            <a:prstDash val="solid"/>
            <a:miter/>
          </a:ln>
        </p:spPr>
      </p:cxnSp>
      <p:cxnSp>
        <p:nvCxnSpPr>
          <p:cNvPr id="13" name="Straight Connector 14">
            <a:extLst>
              <a:ext uri="{FF2B5EF4-FFF2-40B4-BE49-F238E27FC236}">
                <a16:creationId xmlns:a16="http://schemas.microsoft.com/office/drawing/2014/main" id="{D4D6A066-0806-E7A7-E4C8-42D0712C5F06}"/>
              </a:ext>
            </a:extLst>
          </p:cNvPr>
          <p:cNvCxnSpPr/>
          <p:nvPr/>
        </p:nvCxnSpPr>
        <p:spPr>
          <a:xfrm>
            <a:off x="0" y="6439488"/>
            <a:ext cx="12191996" cy="0"/>
          </a:xfrm>
          <a:prstGeom prst="straightConnector1">
            <a:avLst/>
          </a:prstGeom>
          <a:noFill/>
          <a:ln w="15873" cap="flat">
            <a:solidFill>
              <a:srgbClr val="F8F4EC"/>
            </a:solidFill>
            <a:prstDash val="solid"/>
            <a:miter/>
          </a:ln>
        </p:spPr>
      </p:cxnSp>
    </p:spTree>
    <p:extLst>
      <p:ext uri="{BB962C8B-B14F-4D97-AF65-F5344CB8AC3E}">
        <p14:creationId xmlns:p14="http://schemas.microsoft.com/office/powerpoint/2010/main" val="56143686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ree content">
    <p:bg>
      <p:bgPr>
        <a:solidFill>
          <a:srgbClr val="F8F4EC"/>
        </a:solidFill>
        <a:effectLst/>
      </p:bgPr>
    </p:bg>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45350696-6FFB-8D93-7089-F9EF5811ADEB}"/>
              </a:ext>
            </a:extLst>
          </p:cNvPr>
          <p:cNvSpPr/>
          <p:nvPr/>
        </p:nvSpPr>
        <p:spPr>
          <a:xfrm>
            <a:off x="3886830" y="1031242"/>
            <a:ext cx="7906807" cy="5406243"/>
          </a:xfrm>
          <a:prstGeom prst="rect">
            <a:avLst/>
          </a:prstGeom>
          <a:solidFill>
            <a:srgbClr val="F5F3E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0EDE9"/>
              </a:solidFill>
              <a:uFillTx/>
              <a:latin typeface="Avenir Next LT Pro"/>
            </a:endParaRPr>
          </a:p>
        </p:txBody>
      </p:sp>
      <p:sp>
        <p:nvSpPr>
          <p:cNvPr id="3" name="Rectangle 8">
            <a:extLst>
              <a:ext uri="{FF2B5EF4-FFF2-40B4-BE49-F238E27FC236}">
                <a16:creationId xmlns:a16="http://schemas.microsoft.com/office/drawing/2014/main" id="{E5DD9D41-9C5D-8A8A-DE74-038E3F31ADD0}"/>
              </a:ext>
            </a:extLst>
          </p:cNvPr>
          <p:cNvSpPr/>
          <p:nvPr/>
        </p:nvSpPr>
        <p:spPr>
          <a:xfrm>
            <a:off x="409047" y="1042068"/>
            <a:ext cx="3455590" cy="5395417"/>
          </a:xfrm>
          <a:prstGeom prst="rect">
            <a:avLst/>
          </a:prstGeom>
          <a:solidFill>
            <a:srgbClr val="EBE8DC"/>
          </a:solidFill>
          <a:ln w="12701" cap="flat">
            <a:solidFill>
              <a:srgbClr val="DEDBD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Avenir Next LT Pro"/>
            </a:endParaRPr>
          </a:p>
        </p:txBody>
      </p:sp>
      <p:sp>
        <p:nvSpPr>
          <p:cNvPr id="4" name="Title 1">
            <a:extLst>
              <a:ext uri="{FF2B5EF4-FFF2-40B4-BE49-F238E27FC236}">
                <a16:creationId xmlns:a16="http://schemas.microsoft.com/office/drawing/2014/main" id="{B69E5BF8-DD7D-3F49-7E48-F01802D6F815}"/>
              </a:ext>
            </a:extLst>
          </p:cNvPr>
          <p:cNvSpPr txBox="1">
            <a:spLocks noGrp="1"/>
          </p:cNvSpPr>
          <p:nvPr>
            <p:ph type="title"/>
          </p:nvPr>
        </p:nvSpPr>
        <p:spPr>
          <a:xfrm>
            <a:off x="2039112" y="64008"/>
            <a:ext cx="8165592" cy="969264"/>
          </a:xfrm>
        </p:spPr>
        <p:txBody>
          <a:bodyPr anchorCtr="1"/>
          <a:lstStyle>
            <a:lvl1pPr algn="ctr">
              <a:defRPr/>
            </a:lvl1pPr>
          </a:lstStyle>
          <a:p>
            <a:pPr lvl="0"/>
            <a:r>
              <a:rPr lang="en-US"/>
              <a:t>Click to edit Master title style</a:t>
            </a:r>
            <a:endParaRPr lang="en-GB"/>
          </a:p>
        </p:txBody>
      </p:sp>
      <p:sp>
        <p:nvSpPr>
          <p:cNvPr id="5" name="Text Placeholder 2">
            <a:extLst>
              <a:ext uri="{FF2B5EF4-FFF2-40B4-BE49-F238E27FC236}">
                <a16:creationId xmlns:a16="http://schemas.microsoft.com/office/drawing/2014/main" id="{91E3B5EF-D648-827A-41C1-E08F2DA2542C}"/>
              </a:ext>
            </a:extLst>
          </p:cNvPr>
          <p:cNvSpPr txBox="1">
            <a:spLocks noGrp="1"/>
          </p:cNvSpPr>
          <p:nvPr>
            <p:ph type="body" idx="4294967295"/>
          </p:nvPr>
        </p:nvSpPr>
        <p:spPr>
          <a:xfrm>
            <a:off x="667512" y="1673352"/>
            <a:ext cx="2907792" cy="466344"/>
          </a:xfrm>
        </p:spPr>
        <p:txBody>
          <a:bodyPr anchor="ctr"/>
          <a:lstStyle>
            <a:lvl1pPr marL="0" indent="0">
              <a:lnSpc>
                <a:spcPct val="100000"/>
              </a:lnSpc>
              <a:spcBef>
                <a:spcPts val="0"/>
              </a:spcBef>
              <a:buNone/>
              <a:defRPr sz="2400">
                <a:latin typeface="Felix Titling"/>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918466F3-B2B5-BF49-8639-078E4F021177}"/>
              </a:ext>
            </a:extLst>
          </p:cNvPr>
          <p:cNvSpPr txBox="1">
            <a:spLocks noGrp="1"/>
          </p:cNvSpPr>
          <p:nvPr>
            <p:ph idx="4294967295"/>
          </p:nvPr>
        </p:nvSpPr>
        <p:spPr>
          <a:xfrm>
            <a:off x="4114800" y="1307592"/>
            <a:ext cx="7598664" cy="1197864"/>
          </a:xfrm>
        </p:spPr>
        <p:txBody>
          <a:bodyPr anchor="ctr"/>
          <a:lstStyle>
            <a:lvl1pPr>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4">
            <a:extLst>
              <a:ext uri="{FF2B5EF4-FFF2-40B4-BE49-F238E27FC236}">
                <a16:creationId xmlns:a16="http://schemas.microsoft.com/office/drawing/2014/main" id="{38FF4DBB-8643-B47B-B79D-2F0A073F4AB5}"/>
              </a:ext>
            </a:extLst>
          </p:cNvPr>
          <p:cNvSpPr txBox="1">
            <a:spLocks noGrp="1"/>
          </p:cNvSpPr>
          <p:nvPr>
            <p:ph type="body" idx="4294967295"/>
          </p:nvPr>
        </p:nvSpPr>
        <p:spPr>
          <a:xfrm>
            <a:off x="667512" y="3452262"/>
            <a:ext cx="2907792" cy="466344"/>
          </a:xfrm>
        </p:spPr>
        <p:txBody>
          <a:bodyPr anchor="ctr"/>
          <a:lstStyle>
            <a:lvl1pPr marL="0" indent="0">
              <a:lnSpc>
                <a:spcPct val="100000"/>
              </a:lnSpc>
              <a:spcBef>
                <a:spcPts val="0"/>
              </a:spcBef>
              <a:buNone/>
              <a:defRPr sz="2400">
                <a:latin typeface="Felix Titling"/>
              </a:defRPr>
            </a:lvl1pPr>
          </a:lstStyle>
          <a:p>
            <a:pPr lvl="0"/>
            <a:r>
              <a:rPr lang="en-US"/>
              <a:t>Click to edit Master text styles</a:t>
            </a:r>
          </a:p>
        </p:txBody>
      </p:sp>
      <p:sp>
        <p:nvSpPr>
          <p:cNvPr id="8" name="Content Placeholder 2">
            <a:extLst>
              <a:ext uri="{FF2B5EF4-FFF2-40B4-BE49-F238E27FC236}">
                <a16:creationId xmlns:a16="http://schemas.microsoft.com/office/drawing/2014/main" id="{BD07D15B-5C72-9014-DD66-7EC3902470ED}"/>
              </a:ext>
            </a:extLst>
          </p:cNvPr>
          <p:cNvSpPr txBox="1">
            <a:spLocks noGrp="1"/>
          </p:cNvSpPr>
          <p:nvPr>
            <p:ph idx="4294967295"/>
          </p:nvPr>
        </p:nvSpPr>
        <p:spPr>
          <a:xfrm>
            <a:off x="4123102" y="3086502"/>
            <a:ext cx="7598664" cy="1197864"/>
          </a:xfrm>
        </p:spPr>
        <p:txBody>
          <a:bodyPr anchor="ctr"/>
          <a:lstStyle>
            <a:lvl1pPr>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a:extLst>
              <a:ext uri="{FF2B5EF4-FFF2-40B4-BE49-F238E27FC236}">
                <a16:creationId xmlns:a16="http://schemas.microsoft.com/office/drawing/2014/main" id="{01A98D84-BBE4-BFDF-D7CA-356B1D670CBB}"/>
              </a:ext>
            </a:extLst>
          </p:cNvPr>
          <p:cNvSpPr txBox="1">
            <a:spLocks noGrp="1"/>
          </p:cNvSpPr>
          <p:nvPr>
            <p:ph type="body" idx="4294967295"/>
          </p:nvPr>
        </p:nvSpPr>
        <p:spPr>
          <a:xfrm>
            <a:off x="667512" y="5288459"/>
            <a:ext cx="2907792" cy="466344"/>
          </a:xfrm>
        </p:spPr>
        <p:txBody>
          <a:bodyPr anchor="ctr"/>
          <a:lstStyle>
            <a:lvl1pPr marL="0" indent="0">
              <a:lnSpc>
                <a:spcPct val="100000"/>
              </a:lnSpc>
              <a:spcBef>
                <a:spcPts val="0"/>
              </a:spcBef>
              <a:buNone/>
              <a:defRPr sz="2400">
                <a:latin typeface="Felix Titling"/>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BE92ABB9-4E92-5CE3-AE72-74B3398B7A35}"/>
              </a:ext>
            </a:extLst>
          </p:cNvPr>
          <p:cNvSpPr txBox="1">
            <a:spLocks noGrp="1"/>
          </p:cNvSpPr>
          <p:nvPr>
            <p:ph idx="4294967295"/>
          </p:nvPr>
        </p:nvSpPr>
        <p:spPr>
          <a:xfrm>
            <a:off x="4114800" y="4922699"/>
            <a:ext cx="7598664" cy="1197864"/>
          </a:xfrm>
        </p:spPr>
        <p:txBody>
          <a:bodyPr anchor="ctr"/>
          <a:lstStyle>
            <a:lvl1pPr>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Slide Number Placeholder 5">
            <a:extLst>
              <a:ext uri="{FF2B5EF4-FFF2-40B4-BE49-F238E27FC236}">
                <a16:creationId xmlns:a16="http://schemas.microsoft.com/office/drawing/2014/main" id="{5A6643DD-E051-1D55-F020-22D82D99CE99}"/>
              </a:ext>
            </a:extLst>
          </p:cNvPr>
          <p:cNvSpPr txBox="1">
            <a:spLocks noGrp="1"/>
          </p:cNvSpPr>
          <p:nvPr>
            <p:ph type="sldNum" sz="quarter" idx="8"/>
          </p:nvPr>
        </p:nvSpPr>
        <p:spPr>
          <a:xfrm>
            <a:off x="616643" y="6517632"/>
            <a:ext cx="950253" cy="274320"/>
          </a:xfrm>
        </p:spPr>
        <p:txBody>
          <a:bodyPr/>
          <a:lstStyle>
            <a:lvl1pPr>
              <a:defRPr/>
            </a:lvl1pPr>
          </a:lstStyle>
          <a:p>
            <a:pPr lvl="0"/>
            <a:fld id="{75BCFCDA-E05E-47A0-BA8B-A139EBA42738}" type="slidenum">
              <a:t>‹#›</a:t>
            </a:fld>
            <a:endParaRPr lang="en-GB"/>
          </a:p>
        </p:txBody>
      </p:sp>
      <p:sp>
        <p:nvSpPr>
          <p:cNvPr id="12" name="Footer Placeholder 4">
            <a:extLst>
              <a:ext uri="{FF2B5EF4-FFF2-40B4-BE49-F238E27FC236}">
                <a16:creationId xmlns:a16="http://schemas.microsoft.com/office/drawing/2014/main" id="{5A3B1513-51E3-9296-FCFA-9D1DB790B35D}"/>
              </a:ext>
            </a:extLst>
          </p:cNvPr>
          <p:cNvSpPr txBox="1">
            <a:spLocks noGrp="1"/>
          </p:cNvSpPr>
          <p:nvPr>
            <p:ph type="ftr" sz="quarter" idx="9"/>
          </p:nvPr>
        </p:nvSpPr>
        <p:spPr>
          <a:xfrm>
            <a:off x="4808253" y="6517632"/>
            <a:ext cx="2572865" cy="274320"/>
          </a:xfrm>
        </p:spPr>
        <p:txBody>
          <a:bodyPr/>
          <a:lstStyle>
            <a:lvl1pPr>
              <a:defRPr/>
            </a:lvl1pPr>
          </a:lstStyle>
          <a:p>
            <a:pPr lvl="0"/>
            <a:r>
              <a:rPr lang="en-GB"/>
              <a:t>presentation title</a:t>
            </a:r>
          </a:p>
        </p:txBody>
      </p:sp>
      <p:sp>
        <p:nvSpPr>
          <p:cNvPr id="13" name="Date Placeholder 3">
            <a:extLst>
              <a:ext uri="{FF2B5EF4-FFF2-40B4-BE49-F238E27FC236}">
                <a16:creationId xmlns:a16="http://schemas.microsoft.com/office/drawing/2014/main" id="{119A6E5C-BEE5-13BF-6F51-B54CFA7E8BCE}"/>
              </a:ext>
            </a:extLst>
          </p:cNvPr>
          <p:cNvSpPr txBox="1">
            <a:spLocks noGrp="1"/>
          </p:cNvSpPr>
          <p:nvPr>
            <p:ph type="dt" sz="half" idx="7"/>
          </p:nvPr>
        </p:nvSpPr>
        <p:spPr>
          <a:xfrm>
            <a:off x="10622475" y="6517632"/>
            <a:ext cx="950262" cy="274320"/>
          </a:xfrm>
        </p:spPr>
        <p:txBody>
          <a:bodyPr/>
          <a:lstStyle>
            <a:lvl1pPr>
              <a:defRPr/>
            </a:lvl1pPr>
          </a:lstStyle>
          <a:p>
            <a:pPr lvl="0"/>
            <a:r>
              <a:rPr lang="en-GB"/>
              <a:t>20XX</a:t>
            </a:r>
          </a:p>
        </p:txBody>
      </p:sp>
      <p:cxnSp>
        <p:nvCxnSpPr>
          <p:cNvPr id="14" name="Straight Connector 7">
            <a:extLst>
              <a:ext uri="{FF2B5EF4-FFF2-40B4-BE49-F238E27FC236}">
                <a16:creationId xmlns:a16="http://schemas.microsoft.com/office/drawing/2014/main" id="{33D29735-A102-0F36-33F7-58173CA0E61B}"/>
              </a:ext>
            </a:extLst>
          </p:cNvPr>
          <p:cNvCxnSpPr/>
          <p:nvPr/>
        </p:nvCxnSpPr>
        <p:spPr>
          <a:xfrm>
            <a:off x="398367" y="1038694"/>
            <a:ext cx="11395262" cy="0"/>
          </a:xfrm>
          <a:prstGeom prst="straightConnector1">
            <a:avLst/>
          </a:prstGeom>
          <a:noFill/>
          <a:ln w="15873" cap="flat">
            <a:solidFill>
              <a:srgbClr val="000000"/>
            </a:solidFill>
            <a:prstDash val="solid"/>
            <a:miter/>
          </a:ln>
        </p:spPr>
      </p:cxnSp>
      <p:cxnSp>
        <p:nvCxnSpPr>
          <p:cNvPr id="15" name="Straight Connector 9">
            <a:extLst>
              <a:ext uri="{FF2B5EF4-FFF2-40B4-BE49-F238E27FC236}">
                <a16:creationId xmlns:a16="http://schemas.microsoft.com/office/drawing/2014/main" id="{7BAD33DE-C706-67F5-A288-1C5F3CB92719}"/>
              </a:ext>
            </a:extLst>
          </p:cNvPr>
          <p:cNvCxnSpPr/>
          <p:nvPr/>
        </p:nvCxnSpPr>
        <p:spPr>
          <a:xfrm>
            <a:off x="0" y="6439488"/>
            <a:ext cx="12191996" cy="0"/>
          </a:xfrm>
          <a:prstGeom prst="straightConnector1">
            <a:avLst/>
          </a:prstGeom>
          <a:noFill/>
          <a:ln w="15873" cap="flat">
            <a:solidFill>
              <a:srgbClr val="000000"/>
            </a:solidFill>
            <a:prstDash val="solid"/>
            <a:miter/>
          </a:ln>
        </p:spPr>
      </p:cxnSp>
      <p:cxnSp>
        <p:nvCxnSpPr>
          <p:cNvPr id="16" name="Straight Connector 11">
            <a:extLst>
              <a:ext uri="{FF2B5EF4-FFF2-40B4-BE49-F238E27FC236}">
                <a16:creationId xmlns:a16="http://schemas.microsoft.com/office/drawing/2014/main" id="{C5DCA860-2527-8CD8-6535-57D4DC1A8F14}"/>
              </a:ext>
            </a:extLst>
          </p:cNvPr>
          <p:cNvCxnSpPr/>
          <p:nvPr/>
        </p:nvCxnSpPr>
        <p:spPr>
          <a:xfrm flipV="1">
            <a:off x="398367" y="0"/>
            <a:ext cx="0" cy="6858000"/>
          </a:xfrm>
          <a:prstGeom prst="straightConnector1">
            <a:avLst/>
          </a:prstGeom>
          <a:noFill/>
          <a:ln w="15873" cap="flat">
            <a:solidFill>
              <a:srgbClr val="000000"/>
            </a:solidFill>
            <a:prstDash val="solid"/>
            <a:miter/>
          </a:ln>
        </p:spPr>
      </p:cxnSp>
      <p:cxnSp>
        <p:nvCxnSpPr>
          <p:cNvPr id="17" name="Straight Connector 13">
            <a:extLst>
              <a:ext uri="{FF2B5EF4-FFF2-40B4-BE49-F238E27FC236}">
                <a16:creationId xmlns:a16="http://schemas.microsoft.com/office/drawing/2014/main" id="{3507B4E1-E32C-7F31-A59E-AEC4A3D16BC7}"/>
              </a:ext>
            </a:extLst>
          </p:cNvPr>
          <p:cNvCxnSpPr/>
          <p:nvPr/>
        </p:nvCxnSpPr>
        <p:spPr>
          <a:xfrm flipV="1">
            <a:off x="11793629" y="0"/>
            <a:ext cx="0" cy="6858000"/>
          </a:xfrm>
          <a:prstGeom prst="straightConnector1">
            <a:avLst/>
          </a:prstGeom>
          <a:noFill/>
          <a:ln w="15873" cap="flat">
            <a:solidFill>
              <a:srgbClr val="000000"/>
            </a:solidFill>
            <a:prstDash val="solid"/>
            <a:miter/>
          </a:ln>
        </p:spPr>
      </p:cxnSp>
      <p:cxnSp>
        <p:nvCxnSpPr>
          <p:cNvPr id="18" name="Straight Connector 15">
            <a:extLst>
              <a:ext uri="{FF2B5EF4-FFF2-40B4-BE49-F238E27FC236}">
                <a16:creationId xmlns:a16="http://schemas.microsoft.com/office/drawing/2014/main" id="{10E50060-F2EF-3B78-7FB9-99DC2C9A2909}"/>
              </a:ext>
            </a:extLst>
          </p:cNvPr>
          <p:cNvCxnSpPr/>
          <p:nvPr/>
        </p:nvCxnSpPr>
        <p:spPr>
          <a:xfrm>
            <a:off x="398367" y="2767102"/>
            <a:ext cx="11395262" cy="0"/>
          </a:xfrm>
          <a:prstGeom prst="straightConnector1">
            <a:avLst/>
          </a:prstGeom>
          <a:noFill/>
          <a:ln w="15873" cap="flat">
            <a:solidFill>
              <a:srgbClr val="000000"/>
            </a:solidFill>
            <a:prstDash val="solid"/>
            <a:miter/>
          </a:ln>
        </p:spPr>
      </p:cxnSp>
      <p:cxnSp>
        <p:nvCxnSpPr>
          <p:cNvPr id="19" name="Straight Connector 17">
            <a:extLst>
              <a:ext uri="{FF2B5EF4-FFF2-40B4-BE49-F238E27FC236}">
                <a16:creationId xmlns:a16="http://schemas.microsoft.com/office/drawing/2014/main" id="{DB30B60B-845D-EF74-3A56-41DF5FDD2AB5}"/>
              </a:ext>
            </a:extLst>
          </p:cNvPr>
          <p:cNvCxnSpPr/>
          <p:nvPr/>
        </p:nvCxnSpPr>
        <p:spPr>
          <a:xfrm>
            <a:off x="398367" y="4603775"/>
            <a:ext cx="11395262" cy="0"/>
          </a:xfrm>
          <a:prstGeom prst="straightConnector1">
            <a:avLst/>
          </a:prstGeom>
          <a:noFill/>
          <a:ln w="15873" cap="flat">
            <a:solidFill>
              <a:srgbClr val="000000"/>
            </a:solidFill>
            <a:prstDash val="solid"/>
            <a:miter/>
          </a:ln>
        </p:spPr>
      </p:cxnSp>
      <p:cxnSp>
        <p:nvCxnSpPr>
          <p:cNvPr id="20" name="Straight Connector 19">
            <a:extLst>
              <a:ext uri="{FF2B5EF4-FFF2-40B4-BE49-F238E27FC236}">
                <a16:creationId xmlns:a16="http://schemas.microsoft.com/office/drawing/2014/main" id="{451931BB-FD19-A583-4B02-80A3815583D7}"/>
              </a:ext>
            </a:extLst>
          </p:cNvPr>
          <p:cNvCxnSpPr/>
          <p:nvPr/>
        </p:nvCxnSpPr>
        <p:spPr>
          <a:xfrm flipV="1">
            <a:off x="3864638" y="1031242"/>
            <a:ext cx="0" cy="5407249"/>
          </a:xfrm>
          <a:prstGeom prst="straightConnector1">
            <a:avLst/>
          </a:prstGeom>
          <a:noFill/>
          <a:ln w="15873" cap="flat">
            <a:solidFill>
              <a:srgbClr val="000000"/>
            </a:solidFill>
            <a:prstDash val="solid"/>
            <a:miter/>
          </a:ln>
        </p:spPr>
      </p:cxnSp>
    </p:spTree>
    <p:extLst>
      <p:ext uri="{BB962C8B-B14F-4D97-AF65-F5344CB8AC3E}">
        <p14:creationId xmlns:p14="http://schemas.microsoft.com/office/powerpoint/2010/main" val="3540898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ntent">
    <p:bg>
      <p:bgPr>
        <a:solidFill>
          <a:srgbClr val="F8F4EC"/>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D4742DAD-78DE-EE99-39B3-DE96F40A4FA1}"/>
              </a:ext>
            </a:extLst>
          </p:cNvPr>
          <p:cNvSpPr/>
          <p:nvPr/>
        </p:nvSpPr>
        <p:spPr>
          <a:xfrm>
            <a:off x="3886830" y="1031242"/>
            <a:ext cx="7906807" cy="5406243"/>
          </a:xfrm>
          <a:prstGeom prst="rect">
            <a:avLst/>
          </a:prstGeom>
          <a:solidFill>
            <a:srgbClr val="F5F3E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0EDE9"/>
              </a:solidFill>
              <a:uFillTx/>
              <a:latin typeface="Avenir Next LT Pro"/>
            </a:endParaRPr>
          </a:p>
        </p:txBody>
      </p:sp>
      <p:sp>
        <p:nvSpPr>
          <p:cNvPr id="3" name="Rectangle 10">
            <a:extLst>
              <a:ext uri="{FF2B5EF4-FFF2-40B4-BE49-F238E27FC236}">
                <a16:creationId xmlns:a16="http://schemas.microsoft.com/office/drawing/2014/main" id="{B0DA35AA-3B48-F8B5-B00F-74946F49CAEB}"/>
              </a:ext>
            </a:extLst>
          </p:cNvPr>
          <p:cNvSpPr/>
          <p:nvPr/>
        </p:nvSpPr>
        <p:spPr>
          <a:xfrm>
            <a:off x="409047" y="1042068"/>
            <a:ext cx="3455590" cy="5395417"/>
          </a:xfrm>
          <a:prstGeom prst="rect">
            <a:avLst/>
          </a:prstGeom>
          <a:solidFill>
            <a:srgbClr val="EBE8DC"/>
          </a:solidFill>
          <a:ln w="12701" cap="flat">
            <a:solidFill>
              <a:srgbClr val="DEDBD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Avenir Next LT Pro"/>
            </a:endParaRPr>
          </a:p>
        </p:txBody>
      </p:sp>
      <p:sp>
        <p:nvSpPr>
          <p:cNvPr id="4" name="Title 1">
            <a:extLst>
              <a:ext uri="{FF2B5EF4-FFF2-40B4-BE49-F238E27FC236}">
                <a16:creationId xmlns:a16="http://schemas.microsoft.com/office/drawing/2014/main" id="{14B645A8-83C4-2ECC-0A4E-ED1B657B1FFE}"/>
              </a:ext>
            </a:extLst>
          </p:cNvPr>
          <p:cNvSpPr txBox="1">
            <a:spLocks noGrp="1"/>
          </p:cNvSpPr>
          <p:nvPr>
            <p:ph type="title"/>
          </p:nvPr>
        </p:nvSpPr>
        <p:spPr>
          <a:xfrm>
            <a:off x="2039112" y="64008"/>
            <a:ext cx="8165592" cy="969264"/>
          </a:xfrm>
        </p:spPr>
        <p:txBody>
          <a:bodyPr anchorCtr="1"/>
          <a:lstStyle>
            <a:lvl1pPr algn="ctr">
              <a:defRPr/>
            </a:lvl1pPr>
          </a:lstStyle>
          <a:p>
            <a:pPr lvl="0"/>
            <a:r>
              <a:rPr lang="en-US"/>
              <a:t>Click to edit Master title style</a:t>
            </a:r>
            <a:endParaRPr lang="en-GB"/>
          </a:p>
        </p:txBody>
      </p:sp>
      <p:sp>
        <p:nvSpPr>
          <p:cNvPr id="5" name="Text Placeholder 2">
            <a:extLst>
              <a:ext uri="{FF2B5EF4-FFF2-40B4-BE49-F238E27FC236}">
                <a16:creationId xmlns:a16="http://schemas.microsoft.com/office/drawing/2014/main" id="{62F49D3C-5B32-535E-225C-3CB3BD0FF8AF}"/>
              </a:ext>
            </a:extLst>
          </p:cNvPr>
          <p:cNvSpPr txBox="1">
            <a:spLocks noGrp="1"/>
          </p:cNvSpPr>
          <p:nvPr>
            <p:ph type="body" idx="4294967295"/>
          </p:nvPr>
        </p:nvSpPr>
        <p:spPr>
          <a:xfrm>
            <a:off x="667512" y="2155716"/>
            <a:ext cx="2907792" cy="466344"/>
          </a:xfrm>
        </p:spPr>
        <p:txBody>
          <a:bodyPr anchor="ctr"/>
          <a:lstStyle>
            <a:lvl1pPr marL="0" indent="0">
              <a:lnSpc>
                <a:spcPct val="100000"/>
              </a:lnSpc>
              <a:spcBef>
                <a:spcPts val="0"/>
              </a:spcBef>
              <a:buNone/>
              <a:defRPr sz="2400">
                <a:latin typeface="Felix Titling"/>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EC644180-21C7-C8D5-CEB7-86C082231D5D}"/>
              </a:ext>
            </a:extLst>
          </p:cNvPr>
          <p:cNvSpPr txBox="1">
            <a:spLocks noGrp="1"/>
          </p:cNvSpPr>
          <p:nvPr>
            <p:ph idx="4294967295"/>
          </p:nvPr>
        </p:nvSpPr>
        <p:spPr>
          <a:xfrm>
            <a:off x="4114800" y="1283332"/>
            <a:ext cx="7598664" cy="2211110"/>
          </a:xfrm>
        </p:spPr>
        <p:txBody>
          <a:bodyPr anchor="ctr"/>
          <a:lstStyle>
            <a:lvl1pPr>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4">
            <a:extLst>
              <a:ext uri="{FF2B5EF4-FFF2-40B4-BE49-F238E27FC236}">
                <a16:creationId xmlns:a16="http://schemas.microsoft.com/office/drawing/2014/main" id="{0DC02805-4E4E-0A82-A504-29681063FDC1}"/>
              </a:ext>
            </a:extLst>
          </p:cNvPr>
          <p:cNvSpPr txBox="1">
            <a:spLocks noGrp="1"/>
          </p:cNvSpPr>
          <p:nvPr>
            <p:ph type="body" idx="4294967295"/>
          </p:nvPr>
        </p:nvSpPr>
        <p:spPr>
          <a:xfrm>
            <a:off x="667512" y="4856113"/>
            <a:ext cx="2907792" cy="466344"/>
          </a:xfrm>
        </p:spPr>
        <p:txBody>
          <a:bodyPr anchor="ctr"/>
          <a:lstStyle>
            <a:lvl1pPr marL="0" indent="0">
              <a:lnSpc>
                <a:spcPct val="100000"/>
              </a:lnSpc>
              <a:spcBef>
                <a:spcPts val="0"/>
              </a:spcBef>
              <a:buNone/>
              <a:defRPr sz="2400">
                <a:latin typeface="Felix Titling"/>
              </a:defRPr>
            </a:lvl1pPr>
          </a:lstStyle>
          <a:p>
            <a:pPr lvl="0"/>
            <a:r>
              <a:rPr lang="en-US"/>
              <a:t>Click to edit Master text styles</a:t>
            </a:r>
          </a:p>
        </p:txBody>
      </p:sp>
      <p:sp>
        <p:nvSpPr>
          <p:cNvPr id="8" name="Content Placeholder 2">
            <a:extLst>
              <a:ext uri="{FF2B5EF4-FFF2-40B4-BE49-F238E27FC236}">
                <a16:creationId xmlns:a16="http://schemas.microsoft.com/office/drawing/2014/main" id="{90248B50-32D1-0CC5-83E6-38A1D3A4D27D}"/>
              </a:ext>
            </a:extLst>
          </p:cNvPr>
          <p:cNvSpPr txBox="1">
            <a:spLocks noGrp="1"/>
          </p:cNvSpPr>
          <p:nvPr>
            <p:ph idx="4294967295"/>
          </p:nvPr>
        </p:nvSpPr>
        <p:spPr>
          <a:xfrm>
            <a:off x="4114800" y="3983729"/>
            <a:ext cx="7598664" cy="2211110"/>
          </a:xfrm>
        </p:spPr>
        <p:txBody>
          <a:bodyPr anchor="ctr"/>
          <a:lstStyle>
            <a:lvl1pPr>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5">
            <a:extLst>
              <a:ext uri="{FF2B5EF4-FFF2-40B4-BE49-F238E27FC236}">
                <a16:creationId xmlns:a16="http://schemas.microsoft.com/office/drawing/2014/main" id="{98CCF69D-34BF-F8FE-B1A3-0D7051233CB5}"/>
              </a:ext>
            </a:extLst>
          </p:cNvPr>
          <p:cNvSpPr txBox="1">
            <a:spLocks noGrp="1"/>
          </p:cNvSpPr>
          <p:nvPr>
            <p:ph type="sldNum" sz="quarter" idx="8"/>
          </p:nvPr>
        </p:nvSpPr>
        <p:spPr>
          <a:xfrm>
            <a:off x="616643" y="6517632"/>
            <a:ext cx="950253" cy="274320"/>
          </a:xfrm>
        </p:spPr>
        <p:txBody>
          <a:bodyPr/>
          <a:lstStyle>
            <a:lvl1pPr>
              <a:defRPr/>
            </a:lvl1pPr>
          </a:lstStyle>
          <a:p>
            <a:pPr lvl="0"/>
            <a:fld id="{35C64A29-A224-4324-83A9-4328AFA5D5F6}" type="slidenum">
              <a:t>‹#›</a:t>
            </a:fld>
            <a:endParaRPr lang="en-GB"/>
          </a:p>
        </p:txBody>
      </p:sp>
      <p:sp>
        <p:nvSpPr>
          <p:cNvPr id="10" name="Footer Placeholder 4">
            <a:extLst>
              <a:ext uri="{FF2B5EF4-FFF2-40B4-BE49-F238E27FC236}">
                <a16:creationId xmlns:a16="http://schemas.microsoft.com/office/drawing/2014/main" id="{2579DB34-7CF4-037B-4A73-7AF4F4B49437}"/>
              </a:ext>
            </a:extLst>
          </p:cNvPr>
          <p:cNvSpPr txBox="1">
            <a:spLocks noGrp="1"/>
          </p:cNvSpPr>
          <p:nvPr>
            <p:ph type="ftr" sz="quarter" idx="9"/>
          </p:nvPr>
        </p:nvSpPr>
        <p:spPr>
          <a:xfrm>
            <a:off x="4808253" y="6517632"/>
            <a:ext cx="2572865" cy="274320"/>
          </a:xfrm>
        </p:spPr>
        <p:txBody>
          <a:bodyPr/>
          <a:lstStyle>
            <a:lvl1pPr>
              <a:defRPr/>
            </a:lvl1pPr>
          </a:lstStyle>
          <a:p>
            <a:pPr lvl="0"/>
            <a:r>
              <a:rPr lang="en-GB"/>
              <a:t>presentation title</a:t>
            </a:r>
          </a:p>
        </p:txBody>
      </p:sp>
      <p:sp>
        <p:nvSpPr>
          <p:cNvPr id="11" name="Date Placeholder 3">
            <a:extLst>
              <a:ext uri="{FF2B5EF4-FFF2-40B4-BE49-F238E27FC236}">
                <a16:creationId xmlns:a16="http://schemas.microsoft.com/office/drawing/2014/main" id="{352278F3-1703-9561-ACFF-3F700172A95B}"/>
              </a:ext>
            </a:extLst>
          </p:cNvPr>
          <p:cNvSpPr txBox="1">
            <a:spLocks noGrp="1"/>
          </p:cNvSpPr>
          <p:nvPr>
            <p:ph type="dt" sz="half" idx="7"/>
          </p:nvPr>
        </p:nvSpPr>
        <p:spPr>
          <a:xfrm>
            <a:off x="10622475" y="6517632"/>
            <a:ext cx="950262" cy="274320"/>
          </a:xfrm>
        </p:spPr>
        <p:txBody>
          <a:bodyPr/>
          <a:lstStyle>
            <a:lvl1pPr>
              <a:defRPr/>
            </a:lvl1pPr>
          </a:lstStyle>
          <a:p>
            <a:pPr lvl="0"/>
            <a:r>
              <a:rPr lang="en-GB"/>
              <a:t>20XX</a:t>
            </a:r>
          </a:p>
        </p:txBody>
      </p:sp>
      <p:cxnSp>
        <p:nvCxnSpPr>
          <p:cNvPr id="12" name="Straight Connector 27">
            <a:extLst>
              <a:ext uri="{FF2B5EF4-FFF2-40B4-BE49-F238E27FC236}">
                <a16:creationId xmlns:a16="http://schemas.microsoft.com/office/drawing/2014/main" id="{DAAEE427-21F0-5CDB-0055-8141372C947A}"/>
              </a:ext>
            </a:extLst>
          </p:cNvPr>
          <p:cNvCxnSpPr/>
          <p:nvPr/>
        </p:nvCxnSpPr>
        <p:spPr>
          <a:xfrm>
            <a:off x="398367" y="1038694"/>
            <a:ext cx="11395262" cy="0"/>
          </a:xfrm>
          <a:prstGeom prst="straightConnector1">
            <a:avLst/>
          </a:prstGeom>
          <a:noFill/>
          <a:ln w="15873" cap="flat">
            <a:solidFill>
              <a:srgbClr val="000000"/>
            </a:solidFill>
            <a:prstDash val="solid"/>
            <a:miter/>
          </a:ln>
        </p:spPr>
      </p:cxnSp>
      <p:cxnSp>
        <p:nvCxnSpPr>
          <p:cNvPr id="13" name="Straight Connector 28">
            <a:extLst>
              <a:ext uri="{FF2B5EF4-FFF2-40B4-BE49-F238E27FC236}">
                <a16:creationId xmlns:a16="http://schemas.microsoft.com/office/drawing/2014/main" id="{76510095-2FEF-DF4C-67FA-1C80CC9F3ECE}"/>
              </a:ext>
            </a:extLst>
          </p:cNvPr>
          <p:cNvCxnSpPr/>
          <p:nvPr/>
        </p:nvCxnSpPr>
        <p:spPr>
          <a:xfrm>
            <a:off x="0" y="6439488"/>
            <a:ext cx="12191996" cy="0"/>
          </a:xfrm>
          <a:prstGeom prst="straightConnector1">
            <a:avLst/>
          </a:prstGeom>
          <a:noFill/>
          <a:ln w="15873" cap="flat">
            <a:solidFill>
              <a:srgbClr val="000000"/>
            </a:solidFill>
            <a:prstDash val="solid"/>
            <a:miter/>
          </a:ln>
        </p:spPr>
      </p:cxnSp>
      <p:cxnSp>
        <p:nvCxnSpPr>
          <p:cNvPr id="14" name="Straight Connector 29">
            <a:extLst>
              <a:ext uri="{FF2B5EF4-FFF2-40B4-BE49-F238E27FC236}">
                <a16:creationId xmlns:a16="http://schemas.microsoft.com/office/drawing/2014/main" id="{63613820-8224-C3E0-74B6-82D9A0C5A1FC}"/>
              </a:ext>
            </a:extLst>
          </p:cNvPr>
          <p:cNvCxnSpPr/>
          <p:nvPr/>
        </p:nvCxnSpPr>
        <p:spPr>
          <a:xfrm flipV="1">
            <a:off x="398367" y="0"/>
            <a:ext cx="0" cy="6858000"/>
          </a:xfrm>
          <a:prstGeom prst="straightConnector1">
            <a:avLst/>
          </a:prstGeom>
          <a:noFill/>
          <a:ln w="15873" cap="flat">
            <a:solidFill>
              <a:srgbClr val="000000"/>
            </a:solidFill>
            <a:prstDash val="solid"/>
            <a:miter/>
          </a:ln>
        </p:spPr>
      </p:cxnSp>
      <p:cxnSp>
        <p:nvCxnSpPr>
          <p:cNvPr id="15" name="Straight Connector 30">
            <a:extLst>
              <a:ext uri="{FF2B5EF4-FFF2-40B4-BE49-F238E27FC236}">
                <a16:creationId xmlns:a16="http://schemas.microsoft.com/office/drawing/2014/main" id="{EBBF2BD0-16D2-177D-774A-8EA38E7032BD}"/>
              </a:ext>
            </a:extLst>
          </p:cNvPr>
          <p:cNvCxnSpPr/>
          <p:nvPr/>
        </p:nvCxnSpPr>
        <p:spPr>
          <a:xfrm flipV="1">
            <a:off x="11793629" y="0"/>
            <a:ext cx="0" cy="6858000"/>
          </a:xfrm>
          <a:prstGeom prst="straightConnector1">
            <a:avLst/>
          </a:prstGeom>
          <a:noFill/>
          <a:ln w="15873" cap="flat">
            <a:solidFill>
              <a:srgbClr val="000000"/>
            </a:solidFill>
            <a:prstDash val="solid"/>
            <a:miter/>
          </a:ln>
        </p:spPr>
      </p:cxnSp>
      <p:cxnSp>
        <p:nvCxnSpPr>
          <p:cNvPr id="16" name="Straight Connector 31">
            <a:extLst>
              <a:ext uri="{FF2B5EF4-FFF2-40B4-BE49-F238E27FC236}">
                <a16:creationId xmlns:a16="http://schemas.microsoft.com/office/drawing/2014/main" id="{B8593803-B64E-3407-F01F-E8DBCAA859E1}"/>
              </a:ext>
            </a:extLst>
          </p:cNvPr>
          <p:cNvCxnSpPr/>
          <p:nvPr/>
        </p:nvCxnSpPr>
        <p:spPr>
          <a:xfrm>
            <a:off x="398367" y="3739091"/>
            <a:ext cx="11395262" cy="0"/>
          </a:xfrm>
          <a:prstGeom prst="straightConnector1">
            <a:avLst/>
          </a:prstGeom>
          <a:noFill/>
          <a:ln w="15873" cap="flat">
            <a:solidFill>
              <a:srgbClr val="000000"/>
            </a:solidFill>
            <a:prstDash val="solid"/>
            <a:miter/>
          </a:ln>
        </p:spPr>
      </p:cxnSp>
      <p:cxnSp>
        <p:nvCxnSpPr>
          <p:cNvPr id="17" name="Straight Connector 32">
            <a:extLst>
              <a:ext uri="{FF2B5EF4-FFF2-40B4-BE49-F238E27FC236}">
                <a16:creationId xmlns:a16="http://schemas.microsoft.com/office/drawing/2014/main" id="{30ADECC3-FF66-2206-9662-EC8DA41DF698}"/>
              </a:ext>
            </a:extLst>
          </p:cNvPr>
          <p:cNvCxnSpPr/>
          <p:nvPr/>
        </p:nvCxnSpPr>
        <p:spPr>
          <a:xfrm flipV="1">
            <a:off x="3864638" y="1031242"/>
            <a:ext cx="0" cy="5407249"/>
          </a:xfrm>
          <a:prstGeom prst="straightConnector1">
            <a:avLst/>
          </a:prstGeom>
          <a:noFill/>
          <a:ln w="15873" cap="flat">
            <a:solidFill>
              <a:srgbClr val="000000"/>
            </a:solidFill>
            <a:prstDash val="solid"/>
            <a:miter/>
          </a:ln>
        </p:spPr>
      </p:cxnSp>
    </p:spTree>
    <p:extLst>
      <p:ext uri="{BB962C8B-B14F-4D97-AF65-F5344CB8AC3E}">
        <p14:creationId xmlns:p14="http://schemas.microsoft.com/office/powerpoint/2010/main" val="2562944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ummary">
    <p:bg>
      <p:bgPr>
        <a:solidFill>
          <a:srgbClr val="6253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D2105-0037-253C-9649-C0CF201321FF}"/>
              </a:ext>
            </a:extLst>
          </p:cNvPr>
          <p:cNvSpPr txBox="1">
            <a:spLocks noGrp="1"/>
          </p:cNvSpPr>
          <p:nvPr>
            <p:ph type="title"/>
          </p:nvPr>
        </p:nvSpPr>
        <p:spPr>
          <a:xfrm>
            <a:off x="5833872" y="4389120"/>
            <a:ext cx="4709159" cy="1645920"/>
          </a:xfrm>
        </p:spPr>
        <p:txBody>
          <a:bodyPr anchorCtr="1"/>
          <a:lstStyle>
            <a:lvl1pPr algn="ctr">
              <a:defRPr sz="7200">
                <a:solidFill>
                  <a:srgbClr val="F8F4EC"/>
                </a:solidFill>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E91EB165-7FE6-FC19-371B-FF9A7DC4557C}"/>
              </a:ext>
            </a:extLst>
          </p:cNvPr>
          <p:cNvSpPr txBox="1">
            <a:spLocks noGrp="1"/>
          </p:cNvSpPr>
          <p:nvPr>
            <p:ph idx="4294967295"/>
          </p:nvPr>
        </p:nvSpPr>
        <p:spPr>
          <a:xfrm>
            <a:off x="2011680" y="2130551"/>
            <a:ext cx="8165592" cy="1755648"/>
          </a:xfrm>
        </p:spPr>
        <p:txBody>
          <a:bodyPr/>
          <a:lstStyle>
            <a:lvl1pPr marL="0" indent="0">
              <a:lnSpc>
                <a:spcPct val="100000"/>
              </a:lnSpc>
              <a:buNone/>
              <a:defRPr sz="1800">
                <a:solidFill>
                  <a:srgbClr val="F8F4EC"/>
                </a:solidFill>
              </a:defRPr>
            </a:lvl1pPr>
            <a:lvl2pPr>
              <a:lnSpc>
                <a:spcPct val="100000"/>
              </a:lnSpc>
              <a:defRPr sz="1600">
                <a:solidFill>
                  <a:srgbClr val="F8F4EC"/>
                </a:solidFill>
              </a:defRPr>
            </a:lvl2pPr>
            <a:lvl3pPr>
              <a:lnSpc>
                <a:spcPct val="100000"/>
              </a:lnSpc>
              <a:defRPr sz="1400">
                <a:solidFill>
                  <a:srgbClr val="F8F4EC"/>
                </a:solidFill>
              </a:defRPr>
            </a:lvl3pPr>
            <a:lvl4pPr>
              <a:lnSpc>
                <a:spcPct val="100000"/>
              </a:lnSpc>
              <a:defRPr sz="1200">
                <a:solidFill>
                  <a:srgbClr val="F8F4EC"/>
                </a:solidFill>
              </a:defRPr>
            </a:lvl4pPr>
            <a:lvl5pPr>
              <a:lnSpc>
                <a:spcPct val="100000"/>
              </a:lnSpc>
              <a:defRPr sz="1200">
                <a:solidFill>
                  <a:srgbClr val="F8F4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a:extLst>
              <a:ext uri="{FF2B5EF4-FFF2-40B4-BE49-F238E27FC236}">
                <a16:creationId xmlns:a16="http://schemas.microsoft.com/office/drawing/2014/main" id="{6F0037A4-036D-636E-AE1E-7230CF237165}"/>
              </a:ext>
            </a:extLst>
          </p:cNvPr>
          <p:cNvSpPr txBox="1">
            <a:spLocks noGrp="1"/>
          </p:cNvSpPr>
          <p:nvPr>
            <p:ph type="sldNum" sz="quarter" idx="8"/>
          </p:nvPr>
        </p:nvSpPr>
        <p:spPr>
          <a:xfrm>
            <a:off x="616643" y="6517632"/>
            <a:ext cx="950253" cy="274320"/>
          </a:xfrm>
        </p:spPr>
        <p:txBody>
          <a:bodyPr/>
          <a:lstStyle>
            <a:lvl1pPr>
              <a:defRPr>
                <a:solidFill>
                  <a:srgbClr val="F8F4EC"/>
                </a:solidFill>
              </a:defRPr>
            </a:lvl1pPr>
          </a:lstStyle>
          <a:p>
            <a:pPr lvl="0"/>
            <a:fld id="{F840F4D1-91E7-4F67-BE56-91A184AB1D0D}" type="slidenum">
              <a:t>‹#›</a:t>
            </a:fld>
            <a:endParaRPr lang="en-GB"/>
          </a:p>
        </p:txBody>
      </p:sp>
      <p:sp>
        <p:nvSpPr>
          <p:cNvPr id="5" name="Footer Placeholder 4">
            <a:extLst>
              <a:ext uri="{FF2B5EF4-FFF2-40B4-BE49-F238E27FC236}">
                <a16:creationId xmlns:a16="http://schemas.microsoft.com/office/drawing/2014/main" id="{C00EDEA7-BE97-2287-5204-0AB8C464460A}"/>
              </a:ext>
            </a:extLst>
          </p:cNvPr>
          <p:cNvSpPr txBox="1">
            <a:spLocks noGrp="1"/>
          </p:cNvSpPr>
          <p:nvPr>
            <p:ph type="ftr" sz="quarter" idx="9"/>
          </p:nvPr>
        </p:nvSpPr>
        <p:spPr>
          <a:xfrm>
            <a:off x="4808253" y="6517632"/>
            <a:ext cx="2572865" cy="274320"/>
          </a:xfrm>
        </p:spPr>
        <p:txBody>
          <a:bodyPr/>
          <a:lstStyle>
            <a:lvl1pPr>
              <a:defRPr>
                <a:solidFill>
                  <a:srgbClr val="F8F4EC"/>
                </a:solidFill>
              </a:defRPr>
            </a:lvl1pPr>
          </a:lstStyle>
          <a:p>
            <a:pPr lvl="0"/>
            <a:r>
              <a:rPr lang="en-GB"/>
              <a:t>presentation title</a:t>
            </a:r>
          </a:p>
        </p:txBody>
      </p:sp>
      <p:sp>
        <p:nvSpPr>
          <p:cNvPr id="6" name="Date Placeholder 3">
            <a:extLst>
              <a:ext uri="{FF2B5EF4-FFF2-40B4-BE49-F238E27FC236}">
                <a16:creationId xmlns:a16="http://schemas.microsoft.com/office/drawing/2014/main" id="{271415D9-F09A-1572-445A-FD737F669785}"/>
              </a:ext>
            </a:extLst>
          </p:cNvPr>
          <p:cNvSpPr txBox="1">
            <a:spLocks noGrp="1"/>
          </p:cNvSpPr>
          <p:nvPr>
            <p:ph type="dt" sz="half" idx="7"/>
          </p:nvPr>
        </p:nvSpPr>
        <p:spPr>
          <a:xfrm>
            <a:off x="10622475" y="6517632"/>
            <a:ext cx="950262" cy="274320"/>
          </a:xfrm>
        </p:spPr>
        <p:txBody>
          <a:bodyPr/>
          <a:lstStyle>
            <a:lvl1pPr>
              <a:defRPr>
                <a:solidFill>
                  <a:srgbClr val="F8F4EC"/>
                </a:solidFill>
              </a:defRPr>
            </a:lvl1pPr>
          </a:lstStyle>
          <a:p>
            <a:pPr lvl="0"/>
            <a:r>
              <a:rPr lang="en-GB"/>
              <a:t>20XX</a:t>
            </a:r>
          </a:p>
        </p:txBody>
      </p:sp>
      <p:cxnSp>
        <p:nvCxnSpPr>
          <p:cNvPr id="7" name="Straight Connector 15">
            <a:extLst>
              <a:ext uri="{FF2B5EF4-FFF2-40B4-BE49-F238E27FC236}">
                <a16:creationId xmlns:a16="http://schemas.microsoft.com/office/drawing/2014/main" id="{18FAD40A-429E-9804-4BC3-EEE712772191}"/>
              </a:ext>
            </a:extLst>
          </p:cNvPr>
          <p:cNvCxnSpPr/>
          <p:nvPr/>
        </p:nvCxnSpPr>
        <p:spPr>
          <a:xfrm>
            <a:off x="0" y="6439488"/>
            <a:ext cx="12191996" cy="0"/>
          </a:xfrm>
          <a:prstGeom prst="straightConnector1">
            <a:avLst/>
          </a:prstGeom>
          <a:noFill/>
          <a:ln w="15873" cap="flat">
            <a:solidFill>
              <a:srgbClr val="F8F4EC"/>
            </a:solidFill>
            <a:prstDash val="solid"/>
            <a:miter/>
          </a:ln>
        </p:spPr>
      </p:cxnSp>
      <p:sp>
        <p:nvSpPr>
          <p:cNvPr id="8" name="Rectangle 17">
            <a:extLst>
              <a:ext uri="{FF2B5EF4-FFF2-40B4-BE49-F238E27FC236}">
                <a16:creationId xmlns:a16="http://schemas.microsoft.com/office/drawing/2014/main" id="{47A2DECD-DFC8-2946-C4DD-5680DD69671C}"/>
              </a:ext>
            </a:extLst>
          </p:cNvPr>
          <p:cNvSpPr/>
          <p:nvPr/>
        </p:nvSpPr>
        <p:spPr>
          <a:xfrm>
            <a:off x="1509820" y="1188363"/>
            <a:ext cx="9172355" cy="4481273"/>
          </a:xfrm>
          <a:prstGeom prst="rect">
            <a:avLst/>
          </a:prstGeom>
          <a:noFill/>
          <a:ln w="15873" cap="flat">
            <a:solidFill>
              <a:srgbClr val="F8F4E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Avenir Next LT Pro"/>
            </a:endParaRPr>
          </a:p>
        </p:txBody>
      </p:sp>
      <p:cxnSp>
        <p:nvCxnSpPr>
          <p:cNvPr id="9" name="Straight Connector 19">
            <a:extLst>
              <a:ext uri="{FF2B5EF4-FFF2-40B4-BE49-F238E27FC236}">
                <a16:creationId xmlns:a16="http://schemas.microsoft.com/office/drawing/2014/main" id="{838EE1F1-85FE-3F57-CB43-538477D3EE61}"/>
              </a:ext>
            </a:extLst>
          </p:cNvPr>
          <p:cNvCxnSpPr/>
          <p:nvPr/>
        </p:nvCxnSpPr>
        <p:spPr>
          <a:xfrm>
            <a:off x="0" y="5208047"/>
            <a:ext cx="5837758" cy="0"/>
          </a:xfrm>
          <a:prstGeom prst="straightConnector1">
            <a:avLst/>
          </a:prstGeom>
          <a:noFill/>
          <a:ln w="15873" cap="flat">
            <a:solidFill>
              <a:srgbClr val="F8F4EC"/>
            </a:solidFill>
            <a:prstDash val="solid"/>
            <a:miter/>
          </a:ln>
        </p:spPr>
      </p:cxnSp>
      <p:cxnSp>
        <p:nvCxnSpPr>
          <p:cNvPr id="10" name="Straight Connector 21">
            <a:extLst>
              <a:ext uri="{FF2B5EF4-FFF2-40B4-BE49-F238E27FC236}">
                <a16:creationId xmlns:a16="http://schemas.microsoft.com/office/drawing/2014/main" id="{B30DA4E8-D6AE-C6B3-0B60-C5221B9CD819}"/>
              </a:ext>
            </a:extLst>
          </p:cNvPr>
          <p:cNvCxnSpPr/>
          <p:nvPr/>
        </p:nvCxnSpPr>
        <p:spPr>
          <a:xfrm>
            <a:off x="10546076" y="5220135"/>
            <a:ext cx="1645920" cy="0"/>
          </a:xfrm>
          <a:prstGeom prst="straightConnector1">
            <a:avLst/>
          </a:prstGeom>
          <a:noFill/>
          <a:ln w="15873" cap="flat">
            <a:solidFill>
              <a:srgbClr val="F8F4EC"/>
            </a:solidFill>
            <a:prstDash val="solid"/>
            <a:miter/>
          </a:ln>
        </p:spPr>
      </p:cxnSp>
    </p:spTree>
    <p:extLst>
      <p:ext uri="{BB962C8B-B14F-4D97-AF65-F5344CB8AC3E}">
        <p14:creationId xmlns:p14="http://schemas.microsoft.com/office/powerpoint/2010/main" val="914706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ank you">
    <p:bg>
      <p:bgPr>
        <a:solidFill>
          <a:srgbClr val="E5E0D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41E16-819D-8BF8-65CE-549413965759}"/>
              </a:ext>
            </a:extLst>
          </p:cNvPr>
          <p:cNvSpPr txBox="1">
            <a:spLocks noGrp="1"/>
          </p:cNvSpPr>
          <p:nvPr>
            <p:ph type="title"/>
          </p:nvPr>
        </p:nvSpPr>
        <p:spPr>
          <a:xfrm>
            <a:off x="5495544" y="731520"/>
            <a:ext cx="5952744" cy="1645920"/>
          </a:xfrm>
        </p:spPr>
        <p:txBody>
          <a:bodyPr/>
          <a:lstStyle>
            <a:lvl1pPr>
              <a:defRPr sz="7200"/>
            </a:lvl1pPr>
          </a:lstStyle>
          <a:p>
            <a:pPr lvl="0"/>
            <a:r>
              <a:rPr lang="en-US"/>
              <a:t>Click to edit Master title style</a:t>
            </a:r>
            <a:endParaRPr lang="en-GB"/>
          </a:p>
        </p:txBody>
      </p:sp>
      <p:sp>
        <p:nvSpPr>
          <p:cNvPr id="3" name="Picture Placeholder 19">
            <a:extLst>
              <a:ext uri="{FF2B5EF4-FFF2-40B4-BE49-F238E27FC236}">
                <a16:creationId xmlns:a16="http://schemas.microsoft.com/office/drawing/2014/main" id="{236D636E-CB09-0A6B-47BE-EB7C6CE42E50}"/>
              </a:ext>
            </a:extLst>
          </p:cNvPr>
          <p:cNvSpPr txBox="1">
            <a:spLocks noGrp="1"/>
          </p:cNvSpPr>
          <p:nvPr>
            <p:ph type="pic" idx="4294967295"/>
          </p:nvPr>
        </p:nvSpPr>
        <p:spPr>
          <a:xfrm>
            <a:off x="0" y="0"/>
            <a:ext cx="4872535" cy="6858000"/>
          </a:xfrm>
          <a:ln w="15873">
            <a:solidFill>
              <a:srgbClr val="000000"/>
            </a:solidFill>
            <a:prstDash val="solid"/>
          </a:ln>
        </p:spPr>
        <p:txBody>
          <a:bodyPr anchor="ctr" anchorCtr="1"/>
          <a:lstStyle>
            <a:lvl1pPr marL="0" indent="0" algn="ctr">
              <a:buNone/>
              <a:defRPr/>
            </a:lvl1pPr>
          </a:lstStyle>
          <a:p>
            <a:pPr lvl="0"/>
            <a:r>
              <a:rPr lang="en-US"/>
              <a:t>Click icon to add picture</a:t>
            </a:r>
            <a:endParaRPr lang="en-GB"/>
          </a:p>
        </p:txBody>
      </p:sp>
      <p:cxnSp>
        <p:nvCxnSpPr>
          <p:cNvPr id="4" name="Straight Connector 8">
            <a:extLst>
              <a:ext uri="{FF2B5EF4-FFF2-40B4-BE49-F238E27FC236}">
                <a16:creationId xmlns:a16="http://schemas.microsoft.com/office/drawing/2014/main" id="{2192A7BB-D0D7-69EC-A2CF-D46CD5B5073D}"/>
              </a:ext>
            </a:extLst>
          </p:cNvPr>
          <p:cNvCxnSpPr/>
          <p:nvPr/>
        </p:nvCxnSpPr>
        <p:spPr>
          <a:xfrm>
            <a:off x="4863080" y="4150754"/>
            <a:ext cx="7328916" cy="0"/>
          </a:xfrm>
          <a:prstGeom prst="straightConnector1">
            <a:avLst/>
          </a:prstGeom>
          <a:noFill/>
          <a:ln w="15873" cap="flat">
            <a:solidFill>
              <a:srgbClr val="000000"/>
            </a:solidFill>
            <a:prstDash val="solid"/>
            <a:miter/>
          </a:ln>
        </p:spPr>
      </p:cxnSp>
      <p:cxnSp>
        <p:nvCxnSpPr>
          <p:cNvPr id="5" name="Straight Connector 12">
            <a:extLst>
              <a:ext uri="{FF2B5EF4-FFF2-40B4-BE49-F238E27FC236}">
                <a16:creationId xmlns:a16="http://schemas.microsoft.com/office/drawing/2014/main" id="{0EDC1E8F-D3F6-72B4-F9B6-EFA7AA5B1A7A}"/>
              </a:ext>
            </a:extLst>
          </p:cNvPr>
          <p:cNvCxnSpPr/>
          <p:nvPr/>
        </p:nvCxnSpPr>
        <p:spPr>
          <a:xfrm>
            <a:off x="4872535" y="5515587"/>
            <a:ext cx="7328925" cy="0"/>
          </a:xfrm>
          <a:prstGeom prst="straightConnector1">
            <a:avLst/>
          </a:prstGeom>
          <a:noFill/>
          <a:ln w="15873" cap="flat">
            <a:solidFill>
              <a:srgbClr val="000000"/>
            </a:solidFill>
            <a:prstDash val="solid"/>
            <a:miter/>
          </a:ln>
        </p:spPr>
      </p:cxnSp>
      <p:cxnSp>
        <p:nvCxnSpPr>
          <p:cNvPr id="6" name="Straight Connector 15">
            <a:extLst>
              <a:ext uri="{FF2B5EF4-FFF2-40B4-BE49-F238E27FC236}">
                <a16:creationId xmlns:a16="http://schemas.microsoft.com/office/drawing/2014/main" id="{2A9E2DBA-D963-950A-C687-64FADFB29D9F}"/>
              </a:ext>
            </a:extLst>
          </p:cNvPr>
          <p:cNvCxnSpPr/>
          <p:nvPr/>
        </p:nvCxnSpPr>
        <p:spPr>
          <a:xfrm>
            <a:off x="4872535" y="2766535"/>
            <a:ext cx="7328925" cy="0"/>
          </a:xfrm>
          <a:prstGeom prst="straightConnector1">
            <a:avLst/>
          </a:prstGeom>
          <a:noFill/>
          <a:ln w="15873" cap="flat">
            <a:solidFill>
              <a:srgbClr val="000000"/>
            </a:solidFill>
            <a:prstDash val="solid"/>
            <a:miter/>
          </a:ln>
        </p:spPr>
      </p:cxnSp>
      <p:sp>
        <p:nvSpPr>
          <p:cNvPr id="7" name="Text Placeholder 21">
            <a:extLst>
              <a:ext uri="{FF2B5EF4-FFF2-40B4-BE49-F238E27FC236}">
                <a16:creationId xmlns:a16="http://schemas.microsoft.com/office/drawing/2014/main" id="{6BD32169-D9AC-4B99-8EAD-03188D8AE68A}"/>
              </a:ext>
            </a:extLst>
          </p:cNvPr>
          <p:cNvSpPr txBox="1">
            <a:spLocks noGrp="1"/>
          </p:cNvSpPr>
          <p:nvPr>
            <p:ph type="body" idx="4294967295"/>
          </p:nvPr>
        </p:nvSpPr>
        <p:spPr>
          <a:xfrm>
            <a:off x="5495544" y="3191256"/>
            <a:ext cx="5953502" cy="731520"/>
          </a:xfrm>
        </p:spPr>
        <p:txBody>
          <a:bodyPr anchor="ctr"/>
          <a:lstStyle>
            <a:lvl1pPr marL="0" indent="0">
              <a:spcBef>
                <a:spcPts val="0"/>
              </a:spcBef>
              <a:buNone/>
              <a:defRPr sz="2400">
                <a:latin typeface="Felix Titling"/>
              </a:defRPr>
            </a:lvl1pPr>
          </a:lstStyle>
          <a:p>
            <a:pPr lvl="0"/>
            <a:r>
              <a:rPr lang="en-US"/>
              <a:t>Click to edit Master text styles</a:t>
            </a:r>
          </a:p>
        </p:txBody>
      </p:sp>
      <p:sp>
        <p:nvSpPr>
          <p:cNvPr id="8" name="Text Placeholder 21">
            <a:extLst>
              <a:ext uri="{FF2B5EF4-FFF2-40B4-BE49-F238E27FC236}">
                <a16:creationId xmlns:a16="http://schemas.microsoft.com/office/drawing/2014/main" id="{FE20CCF2-48C9-6051-9C59-8306191D97F5}"/>
              </a:ext>
            </a:extLst>
          </p:cNvPr>
          <p:cNvSpPr txBox="1">
            <a:spLocks noGrp="1"/>
          </p:cNvSpPr>
          <p:nvPr>
            <p:ph type="body" idx="4294967295"/>
          </p:nvPr>
        </p:nvSpPr>
        <p:spPr>
          <a:xfrm>
            <a:off x="5494785" y="4498848"/>
            <a:ext cx="5953502" cy="731520"/>
          </a:xfrm>
        </p:spPr>
        <p:txBody>
          <a:bodyPr anchor="ctr"/>
          <a:lstStyle>
            <a:lvl1pPr marL="0" indent="0">
              <a:spcBef>
                <a:spcPts val="0"/>
              </a:spcBef>
              <a:buNone/>
              <a:defRPr sz="2400">
                <a:latin typeface="Felix Titling"/>
              </a:defRPr>
            </a:lvl1pPr>
          </a:lstStyle>
          <a:p>
            <a:pPr lvl="0"/>
            <a:r>
              <a:rPr lang="en-US"/>
              <a:t>Click to edit Master text styles</a:t>
            </a:r>
          </a:p>
        </p:txBody>
      </p:sp>
      <p:sp>
        <p:nvSpPr>
          <p:cNvPr id="9" name="Text Placeholder 21">
            <a:extLst>
              <a:ext uri="{FF2B5EF4-FFF2-40B4-BE49-F238E27FC236}">
                <a16:creationId xmlns:a16="http://schemas.microsoft.com/office/drawing/2014/main" id="{F7803404-E1A0-DFE7-C132-FCCAEA1140A5}"/>
              </a:ext>
            </a:extLst>
          </p:cNvPr>
          <p:cNvSpPr txBox="1">
            <a:spLocks noGrp="1"/>
          </p:cNvSpPr>
          <p:nvPr>
            <p:ph type="body" idx="4294967295"/>
          </p:nvPr>
        </p:nvSpPr>
        <p:spPr>
          <a:xfrm>
            <a:off x="5494785" y="5797296"/>
            <a:ext cx="5953502" cy="731520"/>
          </a:xfrm>
        </p:spPr>
        <p:txBody>
          <a:bodyPr anchor="ctr"/>
          <a:lstStyle>
            <a:lvl1pPr marL="0" indent="0">
              <a:spcBef>
                <a:spcPts val="0"/>
              </a:spcBef>
              <a:buNone/>
              <a:defRPr sz="2400">
                <a:latin typeface="Felix Titling"/>
              </a:defRPr>
            </a:lvl1pPr>
          </a:lstStyle>
          <a:p>
            <a:pPr lvl="0"/>
            <a:r>
              <a:rPr lang="en-US"/>
              <a:t>Click to edit Master text styles</a:t>
            </a:r>
          </a:p>
        </p:txBody>
      </p:sp>
    </p:spTree>
    <p:extLst>
      <p:ext uri="{BB962C8B-B14F-4D97-AF65-F5344CB8AC3E}">
        <p14:creationId xmlns:p14="http://schemas.microsoft.com/office/powerpoint/2010/main" val="1017389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F8F4E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2C90-9F66-D4FF-0078-478BEBC6B965}"/>
              </a:ext>
            </a:extLst>
          </p:cNvPr>
          <p:cNvSpPr txBox="1">
            <a:spLocks noGrp="1"/>
          </p:cNvSpPr>
          <p:nvPr>
            <p:ph type="title"/>
          </p:nvPr>
        </p:nvSpPr>
        <p:spPr>
          <a:xfrm>
            <a:off x="2039112" y="54864"/>
            <a:ext cx="8165592" cy="969264"/>
          </a:xfrm>
        </p:spPr>
        <p:txBody>
          <a:bodyPr anchorCtr="1"/>
          <a:lstStyle>
            <a:lvl1pPr algn="ctr">
              <a:defRPr/>
            </a:lvl1pPr>
          </a:lstStyle>
          <a:p>
            <a:pPr lvl="0"/>
            <a:r>
              <a:rPr lang="en-US"/>
              <a:t>Click to edit Master title style</a:t>
            </a:r>
            <a:endParaRPr lang="en-GB"/>
          </a:p>
        </p:txBody>
      </p:sp>
      <p:sp>
        <p:nvSpPr>
          <p:cNvPr id="3" name="Slide Number Placeholder 4">
            <a:extLst>
              <a:ext uri="{FF2B5EF4-FFF2-40B4-BE49-F238E27FC236}">
                <a16:creationId xmlns:a16="http://schemas.microsoft.com/office/drawing/2014/main" id="{908624C8-9755-8E39-7129-A1E453007B3B}"/>
              </a:ext>
            </a:extLst>
          </p:cNvPr>
          <p:cNvSpPr txBox="1">
            <a:spLocks noGrp="1"/>
          </p:cNvSpPr>
          <p:nvPr>
            <p:ph type="sldNum" sz="quarter" idx="8"/>
          </p:nvPr>
        </p:nvSpPr>
        <p:spPr>
          <a:xfrm>
            <a:off x="616643" y="6517632"/>
            <a:ext cx="950253" cy="274320"/>
          </a:xfrm>
        </p:spPr>
        <p:txBody>
          <a:bodyPr/>
          <a:lstStyle>
            <a:lvl1pPr>
              <a:defRPr/>
            </a:lvl1pPr>
          </a:lstStyle>
          <a:p>
            <a:pPr lvl="0"/>
            <a:fld id="{9093FCAB-675F-4CBE-833F-3516511604DC}" type="slidenum">
              <a:t>‹#›</a:t>
            </a:fld>
            <a:endParaRPr lang="en-GB"/>
          </a:p>
        </p:txBody>
      </p:sp>
      <p:sp>
        <p:nvSpPr>
          <p:cNvPr id="4" name="Footer Placeholder 3">
            <a:extLst>
              <a:ext uri="{FF2B5EF4-FFF2-40B4-BE49-F238E27FC236}">
                <a16:creationId xmlns:a16="http://schemas.microsoft.com/office/drawing/2014/main" id="{9637DB4A-EB09-CE2E-A8F0-68C14C7F23AD}"/>
              </a:ext>
            </a:extLst>
          </p:cNvPr>
          <p:cNvSpPr txBox="1">
            <a:spLocks noGrp="1"/>
          </p:cNvSpPr>
          <p:nvPr>
            <p:ph type="ftr" sz="quarter" idx="9"/>
          </p:nvPr>
        </p:nvSpPr>
        <p:spPr>
          <a:xfrm>
            <a:off x="4808253" y="6517632"/>
            <a:ext cx="2572865" cy="274320"/>
          </a:xfrm>
        </p:spPr>
        <p:txBody>
          <a:bodyPr/>
          <a:lstStyle>
            <a:lvl1pPr>
              <a:defRPr/>
            </a:lvl1pPr>
          </a:lstStyle>
          <a:p>
            <a:pPr lvl="0"/>
            <a:r>
              <a:rPr lang="en-GB"/>
              <a:t>presentation title</a:t>
            </a:r>
          </a:p>
        </p:txBody>
      </p:sp>
      <p:sp>
        <p:nvSpPr>
          <p:cNvPr id="5" name="Date Placeholder 2">
            <a:extLst>
              <a:ext uri="{FF2B5EF4-FFF2-40B4-BE49-F238E27FC236}">
                <a16:creationId xmlns:a16="http://schemas.microsoft.com/office/drawing/2014/main" id="{377BCE4D-9881-307D-ED3A-FE785F43D9F5}"/>
              </a:ext>
            </a:extLst>
          </p:cNvPr>
          <p:cNvSpPr txBox="1">
            <a:spLocks noGrp="1"/>
          </p:cNvSpPr>
          <p:nvPr>
            <p:ph type="dt" sz="half" idx="7"/>
          </p:nvPr>
        </p:nvSpPr>
        <p:spPr>
          <a:xfrm>
            <a:off x="10622475" y="6517632"/>
            <a:ext cx="950262" cy="274320"/>
          </a:xfrm>
        </p:spPr>
        <p:txBody>
          <a:bodyPr/>
          <a:lstStyle>
            <a:lvl1pPr>
              <a:defRPr/>
            </a:lvl1pPr>
          </a:lstStyle>
          <a:p>
            <a:pPr lvl="0"/>
            <a:r>
              <a:rPr lang="en-GB"/>
              <a:t>20XX</a:t>
            </a:r>
          </a:p>
        </p:txBody>
      </p:sp>
      <p:cxnSp>
        <p:nvCxnSpPr>
          <p:cNvPr id="6" name="Straight Connector 6">
            <a:extLst>
              <a:ext uri="{FF2B5EF4-FFF2-40B4-BE49-F238E27FC236}">
                <a16:creationId xmlns:a16="http://schemas.microsoft.com/office/drawing/2014/main" id="{E29F0957-DFF5-721D-EC69-8ECEF4472709}"/>
              </a:ext>
            </a:extLst>
          </p:cNvPr>
          <p:cNvCxnSpPr/>
          <p:nvPr/>
        </p:nvCxnSpPr>
        <p:spPr>
          <a:xfrm>
            <a:off x="398367" y="1031955"/>
            <a:ext cx="11395262" cy="0"/>
          </a:xfrm>
          <a:prstGeom prst="straightConnector1">
            <a:avLst/>
          </a:prstGeom>
          <a:noFill/>
          <a:ln w="15873" cap="flat">
            <a:solidFill>
              <a:srgbClr val="000000"/>
            </a:solidFill>
            <a:prstDash val="solid"/>
            <a:miter/>
          </a:ln>
        </p:spPr>
      </p:cxnSp>
      <p:cxnSp>
        <p:nvCxnSpPr>
          <p:cNvPr id="7" name="Straight Connector 8">
            <a:extLst>
              <a:ext uri="{FF2B5EF4-FFF2-40B4-BE49-F238E27FC236}">
                <a16:creationId xmlns:a16="http://schemas.microsoft.com/office/drawing/2014/main" id="{DAEB7CEC-3423-AAF2-A635-1AD7F23EF679}"/>
              </a:ext>
            </a:extLst>
          </p:cNvPr>
          <p:cNvCxnSpPr/>
          <p:nvPr/>
        </p:nvCxnSpPr>
        <p:spPr>
          <a:xfrm>
            <a:off x="0" y="6439488"/>
            <a:ext cx="12191996" cy="0"/>
          </a:xfrm>
          <a:prstGeom prst="straightConnector1">
            <a:avLst/>
          </a:prstGeom>
          <a:noFill/>
          <a:ln w="15873" cap="flat">
            <a:solidFill>
              <a:srgbClr val="000000"/>
            </a:solidFill>
            <a:prstDash val="solid"/>
            <a:miter/>
          </a:ln>
        </p:spPr>
      </p:cxnSp>
      <p:cxnSp>
        <p:nvCxnSpPr>
          <p:cNvPr id="8" name="Straight Connector 10">
            <a:extLst>
              <a:ext uri="{FF2B5EF4-FFF2-40B4-BE49-F238E27FC236}">
                <a16:creationId xmlns:a16="http://schemas.microsoft.com/office/drawing/2014/main" id="{378EBA27-ED17-AB02-5B25-7063FFC8B926}"/>
              </a:ext>
            </a:extLst>
          </p:cNvPr>
          <p:cNvCxnSpPr/>
          <p:nvPr/>
        </p:nvCxnSpPr>
        <p:spPr>
          <a:xfrm flipV="1">
            <a:off x="398367" y="0"/>
            <a:ext cx="0" cy="6858000"/>
          </a:xfrm>
          <a:prstGeom prst="straightConnector1">
            <a:avLst/>
          </a:prstGeom>
          <a:noFill/>
          <a:ln w="15873" cap="flat">
            <a:solidFill>
              <a:srgbClr val="000000"/>
            </a:solidFill>
            <a:prstDash val="solid"/>
            <a:miter/>
          </a:ln>
        </p:spPr>
      </p:cxnSp>
      <p:cxnSp>
        <p:nvCxnSpPr>
          <p:cNvPr id="9" name="Straight Connector 12">
            <a:extLst>
              <a:ext uri="{FF2B5EF4-FFF2-40B4-BE49-F238E27FC236}">
                <a16:creationId xmlns:a16="http://schemas.microsoft.com/office/drawing/2014/main" id="{4499DA78-FF5F-4E4F-D933-6E406E5E2DC2}"/>
              </a:ext>
            </a:extLst>
          </p:cNvPr>
          <p:cNvCxnSpPr/>
          <p:nvPr/>
        </p:nvCxnSpPr>
        <p:spPr>
          <a:xfrm flipV="1">
            <a:off x="11793629" y="0"/>
            <a:ext cx="0" cy="6858000"/>
          </a:xfrm>
          <a:prstGeom prst="straightConnector1">
            <a:avLst/>
          </a:prstGeom>
          <a:noFill/>
          <a:ln w="15873" cap="flat">
            <a:solidFill>
              <a:srgbClr val="000000"/>
            </a:solidFill>
            <a:prstDash val="solid"/>
            <a:miter/>
          </a:ln>
        </p:spPr>
      </p:cxnSp>
    </p:spTree>
    <p:extLst>
      <p:ext uri="{BB962C8B-B14F-4D97-AF65-F5344CB8AC3E}">
        <p14:creationId xmlns:p14="http://schemas.microsoft.com/office/powerpoint/2010/main" val="81780937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8F4E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256539-E855-F2E5-5829-90DED7DF97B8}"/>
              </a:ext>
            </a:extLst>
          </p:cNvPr>
          <p:cNvSpPr txBox="1">
            <a:spLocks noGrp="1"/>
          </p:cNvSpPr>
          <p:nvPr>
            <p:ph type="dt" sz="half" idx="7"/>
          </p:nvPr>
        </p:nvSpPr>
        <p:spPr>
          <a:xfrm>
            <a:off x="10622475" y="6517632"/>
            <a:ext cx="950262" cy="274320"/>
          </a:xfrm>
        </p:spPr>
        <p:txBody>
          <a:bodyPr/>
          <a:lstStyle>
            <a:lvl1pPr>
              <a:defRPr/>
            </a:lvl1pPr>
          </a:lstStyle>
          <a:p>
            <a:pPr lvl="0"/>
            <a:r>
              <a:rPr lang="en-GB"/>
              <a:t>20XX</a:t>
            </a:r>
          </a:p>
        </p:txBody>
      </p:sp>
      <p:sp>
        <p:nvSpPr>
          <p:cNvPr id="3" name="Footer Placeholder 2">
            <a:extLst>
              <a:ext uri="{FF2B5EF4-FFF2-40B4-BE49-F238E27FC236}">
                <a16:creationId xmlns:a16="http://schemas.microsoft.com/office/drawing/2014/main" id="{D813F405-23B1-1C04-A43B-A3FB5EBAC82B}"/>
              </a:ext>
            </a:extLst>
          </p:cNvPr>
          <p:cNvSpPr txBox="1">
            <a:spLocks noGrp="1"/>
          </p:cNvSpPr>
          <p:nvPr>
            <p:ph type="ftr" sz="quarter" idx="9"/>
          </p:nvPr>
        </p:nvSpPr>
        <p:spPr>
          <a:xfrm>
            <a:off x="4808253" y="6517632"/>
            <a:ext cx="2572865" cy="274320"/>
          </a:xfrm>
        </p:spPr>
        <p:txBody>
          <a:bodyPr/>
          <a:lstStyle>
            <a:lvl1pPr>
              <a:defRPr/>
            </a:lvl1pPr>
          </a:lstStyle>
          <a:p>
            <a:pPr lvl="0"/>
            <a:r>
              <a:rPr lang="en-GB"/>
              <a:t>presentation title</a:t>
            </a:r>
          </a:p>
        </p:txBody>
      </p:sp>
      <p:sp>
        <p:nvSpPr>
          <p:cNvPr id="4" name="Slide Number Placeholder 3">
            <a:extLst>
              <a:ext uri="{FF2B5EF4-FFF2-40B4-BE49-F238E27FC236}">
                <a16:creationId xmlns:a16="http://schemas.microsoft.com/office/drawing/2014/main" id="{D80CD7CC-7A58-C1CE-9F70-65ECA22188AD}"/>
              </a:ext>
            </a:extLst>
          </p:cNvPr>
          <p:cNvSpPr txBox="1">
            <a:spLocks noGrp="1"/>
          </p:cNvSpPr>
          <p:nvPr>
            <p:ph type="sldNum" sz="quarter" idx="8"/>
          </p:nvPr>
        </p:nvSpPr>
        <p:spPr>
          <a:xfrm>
            <a:off x="616643" y="6517632"/>
            <a:ext cx="950253" cy="274320"/>
          </a:xfrm>
        </p:spPr>
        <p:txBody>
          <a:bodyPr/>
          <a:lstStyle>
            <a:lvl1pPr>
              <a:defRPr/>
            </a:lvl1pPr>
          </a:lstStyle>
          <a:p>
            <a:pPr lvl="0"/>
            <a:fld id="{6DA30D81-434D-43BE-9D14-D4A76C34272F}" type="slidenum">
              <a:t>‹#›</a:t>
            </a:fld>
            <a:endParaRPr lang="en-GB"/>
          </a:p>
        </p:txBody>
      </p:sp>
      <p:cxnSp>
        <p:nvCxnSpPr>
          <p:cNvPr id="5" name="Straight Connector 5">
            <a:extLst>
              <a:ext uri="{FF2B5EF4-FFF2-40B4-BE49-F238E27FC236}">
                <a16:creationId xmlns:a16="http://schemas.microsoft.com/office/drawing/2014/main" id="{863CCC67-CB8C-1524-D54F-8AAE98913449}"/>
              </a:ext>
            </a:extLst>
          </p:cNvPr>
          <p:cNvCxnSpPr/>
          <p:nvPr/>
        </p:nvCxnSpPr>
        <p:spPr>
          <a:xfrm>
            <a:off x="0" y="6439488"/>
            <a:ext cx="12191996" cy="0"/>
          </a:xfrm>
          <a:prstGeom prst="straightConnector1">
            <a:avLst/>
          </a:prstGeom>
          <a:noFill/>
          <a:ln w="15873" cap="flat">
            <a:solidFill>
              <a:srgbClr val="000000"/>
            </a:solidFill>
            <a:prstDash val="solid"/>
            <a:miter/>
          </a:ln>
        </p:spPr>
      </p:cxnSp>
    </p:spTree>
    <p:extLst>
      <p:ext uri="{BB962C8B-B14F-4D97-AF65-F5344CB8AC3E}">
        <p14:creationId xmlns:p14="http://schemas.microsoft.com/office/powerpoint/2010/main" val="551031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B451D3A-0185-5844-56E8-70A3000C1B0F}"/>
              </a:ext>
            </a:extLst>
          </p:cNvPr>
          <p:cNvSpPr txBox="1">
            <a:spLocks noGrp="1"/>
          </p:cNvSpPr>
          <p:nvPr>
            <p:ph type="dt" sz="half" idx="2"/>
          </p:nvPr>
        </p:nvSpPr>
        <p:spPr>
          <a:xfrm>
            <a:off x="10622475" y="6517632"/>
            <a:ext cx="950262" cy="274320"/>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300" baseline="0">
                <a:solidFill>
                  <a:srgbClr val="000000"/>
                </a:solidFill>
                <a:uFillTx/>
                <a:latin typeface="Gill Sans Nova Light" pitchFamily="34"/>
              </a:defRPr>
            </a:lvl1pPr>
          </a:lstStyle>
          <a:p>
            <a:pPr lvl="0"/>
            <a:r>
              <a:rPr lang="en-GB"/>
              <a:t>20XX</a:t>
            </a:r>
          </a:p>
        </p:txBody>
      </p:sp>
      <p:sp>
        <p:nvSpPr>
          <p:cNvPr id="3" name="Title Placeholder 1">
            <a:extLst>
              <a:ext uri="{FF2B5EF4-FFF2-40B4-BE49-F238E27FC236}">
                <a16:creationId xmlns:a16="http://schemas.microsoft.com/office/drawing/2014/main" id="{DD5B52BC-46B5-696F-93C3-B41E0BCB952F}"/>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Autofit/>
          </a:bodyPr>
          <a:lstStyle/>
          <a:p>
            <a:pPr lvl="0"/>
            <a:r>
              <a:rPr lang="en-US"/>
              <a:t>Click to edit Master title style</a:t>
            </a:r>
            <a:endParaRPr lang="en-GB"/>
          </a:p>
        </p:txBody>
      </p:sp>
      <p:sp>
        <p:nvSpPr>
          <p:cNvPr id="4" name="Text Placeholder 2">
            <a:extLst>
              <a:ext uri="{FF2B5EF4-FFF2-40B4-BE49-F238E27FC236}">
                <a16:creationId xmlns:a16="http://schemas.microsoft.com/office/drawing/2014/main" id="{B73E3EF0-AEBA-F9F4-D663-924B74549E8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48E7C8B7-86BA-ECB8-2CF2-58858AC2CAC5}"/>
              </a:ext>
            </a:extLst>
          </p:cNvPr>
          <p:cNvSpPr txBox="1">
            <a:spLocks noGrp="1"/>
          </p:cNvSpPr>
          <p:nvPr>
            <p:ph type="sldNum" sz="quarter" idx="4"/>
          </p:nvPr>
        </p:nvSpPr>
        <p:spPr>
          <a:xfrm>
            <a:off x="616643" y="6517632"/>
            <a:ext cx="950253" cy="274320"/>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300" baseline="0">
                <a:solidFill>
                  <a:srgbClr val="000000"/>
                </a:solidFill>
                <a:uFillTx/>
                <a:latin typeface="Gill Sans Nova Light" pitchFamily="34"/>
              </a:defRPr>
            </a:lvl1pPr>
          </a:lstStyle>
          <a:p>
            <a:pPr lvl="0"/>
            <a:fld id="{3308BD84-808C-4DB0-B89A-832B74BE7A89}" type="slidenum">
              <a:t>‹#›</a:t>
            </a:fld>
            <a:endParaRPr lang="en-GB"/>
          </a:p>
        </p:txBody>
      </p:sp>
      <p:sp>
        <p:nvSpPr>
          <p:cNvPr id="6" name="Footer Placeholder 4">
            <a:extLst>
              <a:ext uri="{FF2B5EF4-FFF2-40B4-BE49-F238E27FC236}">
                <a16:creationId xmlns:a16="http://schemas.microsoft.com/office/drawing/2014/main" id="{CC0C21D2-1E89-B2A6-22FF-26AFA37A879A}"/>
              </a:ext>
            </a:extLst>
          </p:cNvPr>
          <p:cNvSpPr txBox="1">
            <a:spLocks noGrp="1"/>
          </p:cNvSpPr>
          <p:nvPr>
            <p:ph type="ftr" sz="quarter" idx="3"/>
          </p:nvPr>
        </p:nvSpPr>
        <p:spPr>
          <a:xfrm>
            <a:off x="4808253" y="6517632"/>
            <a:ext cx="2572865" cy="274320"/>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300" baseline="0">
                <a:solidFill>
                  <a:srgbClr val="000000"/>
                </a:solidFill>
                <a:uFillTx/>
                <a:latin typeface="Gill Sans Nova Light" pitchFamily="34"/>
              </a:defRPr>
            </a:lvl1pPr>
          </a:lstStyle>
          <a:p>
            <a:pPr lvl="0"/>
            <a:r>
              <a:rPr lang="en-GB"/>
              <a:t>presentation title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marL="0" marR="0" lvl="0" indent="0" algn="l" defTabSz="914400" rtl="0" fontAlgn="auto" hangingPunct="1">
        <a:lnSpc>
          <a:spcPct val="90000"/>
        </a:lnSpc>
        <a:spcBef>
          <a:spcPts val="0"/>
        </a:spcBef>
        <a:spcAft>
          <a:spcPts val="0"/>
        </a:spcAft>
        <a:buNone/>
        <a:tabLst/>
        <a:defRPr lang="en-US" sz="4000" b="0" i="0" u="none" strike="noStrike" kern="1200" cap="none" spc="0" baseline="0">
          <a:solidFill>
            <a:srgbClr val="000000"/>
          </a:solidFill>
          <a:uFillTx/>
          <a:latin typeface="Felix Titling"/>
        </a:defRPr>
      </a:lvl1pPr>
    </p:titleStyle>
    <p:bodyStyle>
      <a:lvl1pPr marL="283464" marR="0" lvl="0" indent="-283464" algn="l" defTabSz="914400" rtl="0" fontAlgn="auto" hangingPunct="1">
        <a:lnSpc>
          <a:spcPct val="90000"/>
        </a:lnSpc>
        <a:spcBef>
          <a:spcPts val="1000"/>
        </a:spcBef>
        <a:spcAft>
          <a:spcPts val="0"/>
        </a:spcAft>
        <a:buSzPct val="100000"/>
        <a:buFont typeface="Wingdings" pitchFamily="2"/>
        <a:buChar char="§"/>
        <a:tabLst/>
        <a:defRPr lang="en-US" sz="2800" b="0" i="0" u="none" strike="noStrike" kern="1200" cap="none" spc="0" baseline="0">
          <a:solidFill>
            <a:srgbClr val="000000"/>
          </a:solidFill>
          <a:uFillTx/>
          <a:latin typeface="Avenir Next LT Pro"/>
        </a:defRPr>
      </a:lvl1pPr>
      <a:lvl2pPr marL="566928" marR="0" lvl="1" indent="-283464" algn="l" defTabSz="914400" rtl="0" fontAlgn="auto" hangingPunct="1">
        <a:lnSpc>
          <a:spcPct val="90000"/>
        </a:lnSpc>
        <a:spcBef>
          <a:spcPts val="500"/>
        </a:spcBef>
        <a:spcAft>
          <a:spcPts val="0"/>
        </a:spcAft>
        <a:buSzPct val="100000"/>
        <a:buFont typeface="Wingdings" pitchFamily="2"/>
        <a:buChar char="§"/>
        <a:tabLst/>
        <a:defRPr lang="en-US" sz="2400" b="0" i="0" u="none" strike="noStrike" kern="1200" cap="none" spc="0" baseline="0">
          <a:solidFill>
            <a:srgbClr val="000000"/>
          </a:solidFill>
          <a:uFillTx/>
          <a:latin typeface="Avenir Next LT Pro"/>
        </a:defRPr>
      </a:lvl2pPr>
      <a:lvl3pPr marL="850392" marR="0" lvl="2" indent="-283464" algn="l" defTabSz="914400" rtl="0" fontAlgn="auto" hangingPunct="1">
        <a:lnSpc>
          <a:spcPct val="90000"/>
        </a:lnSpc>
        <a:spcBef>
          <a:spcPts val="500"/>
        </a:spcBef>
        <a:spcAft>
          <a:spcPts val="0"/>
        </a:spcAft>
        <a:buSzPct val="100000"/>
        <a:buFont typeface="Wingdings" pitchFamily="2"/>
        <a:buChar char="§"/>
        <a:tabLst/>
        <a:defRPr lang="en-US" sz="2000" b="0" i="0" u="none" strike="noStrike" kern="1200" cap="none" spc="0" baseline="0">
          <a:solidFill>
            <a:srgbClr val="000000"/>
          </a:solidFill>
          <a:uFillTx/>
          <a:latin typeface="Avenir Next LT Pro"/>
        </a:defRPr>
      </a:lvl3pPr>
      <a:lvl4pPr marL="1133856" marR="0" lvl="3" indent="-283464" algn="l" defTabSz="914400" rtl="0" fontAlgn="auto" hangingPunct="1">
        <a:lnSpc>
          <a:spcPct val="90000"/>
        </a:lnSpc>
        <a:spcBef>
          <a:spcPts val="500"/>
        </a:spcBef>
        <a:spcAft>
          <a:spcPts val="0"/>
        </a:spcAft>
        <a:buSzPct val="100000"/>
        <a:buFont typeface="Wingdings" pitchFamily="2"/>
        <a:buChar char="§"/>
        <a:tabLst/>
        <a:defRPr lang="en-US" sz="1800" b="0" i="0" u="none" strike="noStrike" kern="1200" cap="none" spc="0" baseline="0">
          <a:solidFill>
            <a:srgbClr val="000000"/>
          </a:solidFill>
          <a:uFillTx/>
          <a:latin typeface="Avenir Next LT Pro"/>
        </a:defRPr>
      </a:lvl4pPr>
      <a:lvl5pPr marL="1417320" marR="0" lvl="4" indent="-283464" algn="l" defTabSz="914400" rtl="0" fontAlgn="auto" hangingPunct="1">
        <a:lnSpc>
          <a:spcPct val="90000"/>
        </a:lnSpc>
        <a:spcBef>
          <a:spcPts val="500"/>
        </a:spcBef>
        <a:spcAft>
          <a:spcPts val="0"/>
        </a:spcAft>
        <a:buSzPct val="100000"/>
        <a:buFont typeface="Wingdings" pitchFamily="2"/>
        <a:buChar char="§"/>
        <a:tabLst/>
        <a:defRPr lang="en-US" sz="1800" b="0" i="0" u="none" strike="noStrike" kern="1200" cap="none" spc="0" baseline="0">
          <a:solidFill>
            <a:srgbClr val="000000"/>
          </a:solidFill>
          <a:uFillTx/>
          <a:latin typeface="Avenir Next LT Pro"/>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28">
    <p:bg>
      <p:bgPr>
        <a:solidFill>
          <a:srgbClr val="474134"/>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32DDCC7E-A394-2F58-C21C-DCB186B474C0}"/>
              </a:ext>
            </a:extLst>
          </p:cNvPr>
          <p:cNvSpPr txBox="1">
            <a:spLocks noGrp="1"/>
          </p:cNvSpPr>
          <p:nvPr>
            <p:ph type="title"/>
          </p:nvPr>
        </p:nvSpPr>
        <p:spPr>
          <a:xfrm>
            <a:off x="2264218" y="3766459"/>
            <a:ext cx="8109868" cy="1219196"/>
          </a:xfrm>
        </p:spPr>
        <p:txBody>
          <a:bodyPr/>
          <a:lstStyle/>
          <a:p>
            <a:pPr lvl="0"/>
            <a:r>
              <a:rPr lang="en-GB" sz="4800" b="1">
                <a:latin typeface="Trade Gothic Inline" pitchFamily="34"/>
              </a:rPr>
              <a:t>Lessons from 1 Kings 9!</a:t>
            </a:r>
            <a:endParaRPr lang="en-GB" sz="4800">
              <a:latin typeface="Trade Gothic Inline" pitchFamily="34"/>
            </a:endParaRPr>
          </a:p>
        </p:txBody>
      </p:sp>
      <p:pic>
        <p:nvPicPr>
          <p:cNvPr id="3" name="Picture Placeholder 5" descr="Statues along the edge of a bridge">
            <a:extLst>
              <a:ext uri="{FF2B5EF4-FFF2-40B4-BE49-F238E27FC236}">
                <a16:creationId xmlns:a16="http://schemas.microsoft.com/office/drawing/2014/main" id="{075C412B-D3E6-7150-6B0A-385241EF3B8E}"/>
              </a:ext>
            </a:extLst>
          </p:cNvPr>
          <p:cNvPicPr>
            <a:picLocks noGrp="1" noChangeAspect="1"/>
          </p:cNvPicPr>
          <p:nvPr>
            <p:ph type="pic" idx="4294967295"/>
          </p:nvPr>
        </p:nvPicPr>
        <p:blipFill>
          <a:blip r:embed="rId3"/>
          <a:srcRect t="6" b="6"/>
          <a:stretch>
            <a:fillRect/>
          </a:stretch>
        </p:blipFill>
        <p:spPr>
          <a:xfrm>
            <a:off x="1289139" y="440219"/>
            <a:ext cx="9613708" cy="2327083"/>
          </a:xfrm>
          <a:ln w="15873">
            <a:solidFill>
              <a:srgbClr val="F8F4EC"/>
            </a:solidFill>
            <a:prstDash val="soli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pic>
        <p:nvPicPr>
          <p:cNvPr id="2" name="Picture Placeholder 25" descr="Folder outline">
            <a:extLst>
              <a:ext uri="{FF2B5EF4-FFF2-40B4-BE49-F238E27FC236}">
                <a16:creationId xmlns:a16="http://schemas.microsoft.com/office/drawing/2014/main" id="{CE7C9F9B-98C4-F75D-F4C8-3568BAA40A75}"/>
              </a:ext>
            </a:extLst>
          </p:cNvPr>
          <p:cNvPicPr>
            <a:picLocks noGrp="1" noChangeAspect="1"/>
          </p:cNvPicPr>
          <p:nvPr>
            <p:ph type="pic" idx="4294967295"/>
          </p:nvPr>
        </p:nvPicPr>
        <p:blipFill>
          <a:blip r:embed="rId3">
            <a:extLst>
              <a:ext uri="{96DAC541-7B7A-43D3-8B79-37D633B846F1}">
                <asvg:svgBlip xmlns:asvg="http://schemas.microsoft.com/office/drawing/2016/SVG/main" r:embed="rId4"/>
              </a:ext>
            </a:extLst>
          </a:blip>
          <a:srcRect/>
          <a:stretch>
            <a:fillRect/>
          </a:stretch>
        </p:blipFill>
        <p:spPr>
          <a:xfrm>
            <a:off x="6569945" y="1516148"/>
            <a:ext cx="1035932" cy="1080509"/>
          </a:xfrm>
          <a:solidFill>
            <a:srgbClr val="B5A766"/>
          </a:solidFill>
          <a:ln w="15873">
            <a:solidFill>
              <a:srgbClr val="F8F4EC"/>
            </a:solidFill>
            <a:prstDash val="solid"/>
          </a:ln>
        </p:spPr>
      </p:pic>
      <p:sp>
        <p:nvSpPr>
          <p:cNvPr id="3" name="Title 1">
            <a:extLst>
              <a:ext uri="{FF2B5EF4-FFF2-40B4-BE49-F238E27FC236}">
                <a16:creationId xmlns:a16="http://schemas.microsoft.com/office/drawing/2014/main" id="{34FD0ED7-60FE-092B-55C0-F5C947A12561}"/>
              </a:ext>
            </a:extLst>
          </p:cNvPr>
          <p:cNvSpPr txBox="1">
            <a:spLocks noGrp="1"/>
          </p:cNvSpPr>
          <p:nvPr>
            <p:ph type="title"/>
          </p:nvPr>
        </p:nvSpPr>
        <p:spPr>
          <a:xfrm>
            <a:off x="276276" y="169118"/>
            <a:ext cx="3511442" cy="642119"/>
          </a:xfrm>
        </p:spPr>
        <p:txBody>
          <a:bodyPr/>
          <a:lstStyle/>
          <a:p>
            <a:pPr lvl="0"/>
            <a:r>
              <a:rPr lang="en-GB" sz="3600" b="1"/>
              <a:t>Lessons</a:t>
            </a:r>
            <a:r>
              <a:rPr lang="en-GB" sz="2800" b="1"/>
              <a:t>…</a:t>
            </a:r>
            <a:endParaRPr lang="en-GB" sz="3200" b="1"/>
          </a:p>
        </p:txBody>
      </p:sp>
      <p:sp>
        <p:nvSpPr>
          <p:cNvPr id="4" name="Text Placeholder 3">
            <a:extLst>
              <a:ext uri="{FF2B5EF4-FFF2-40B4-BE49-F238E27FC236}">
                <a16:creationId xmlns:a16="http://schemas.microsoft.com/office/drawing/2014/main" id="{0D6131E9-9914-E9AD-D894-D9CF783DA01E}"/>
              </a:ext>
            </a:extLst>
          </p:cNvPr>
          <p:cNvSpPr txBox="1">
            <a:spLocks noGrp="1"/>
          </p:cNvSpPr>
          <p:nvPr>
            <p:ph type="body" idx="4294967295"/>
          </p:nvPr>
        </p:nvSpPr>
        <p:spPr>
          <a:xfrm>
            <a:off x="276276" y="4044930"/>
            <a:ext cx="2149854" cy="642119"/>
          </a:xfrm>
        </p:spPr>
        <p:txBody>
          <a:bodyPr anchor="ctr"/>
          <a:lstStyle/>
          <a:p>
            <a:pPr marL="0" lvl="0" indent="0">
              <a:lnSpc>
                <a:spcPct val="100000"/>
              </a:lnSpc>
              <a:spcBef>
                <a:spcPts val="0"/>
              </a:spcBef>
              <a:buNone/>
            </a:pPr>
            <a:r>
              <a:rPr lang="en-GB" sz="2000" b="1">
                <a:solidFill>
                  <a:srgbClr val="F8F4EC"/>
                </a:solidFill>
                <a:latin typeface="Felix Titling"/>
              </a:rPr>
              <a:t>Faithfulness</a:t>
            </a:r>
          </a:p>
          <a:p>
            <a:pPr marL="0" lvl="0" indent="0">
              <a:lnSpc>
                <a:spcPct val="100000"/>
              </a:lnSpc>
              <a:spcBef>
                <a:spcPts val="0"/>
              </a:spcBef>
              <a:buNone/>
            </a:pPr>
            <a:r>
              <a:rPr lang="en-GB" sz="2000" b="1">
                <a:solidFill>
                  <a:srgbClr val="F8F4EC"/>
                </a:solidFill>
                <a:latin typeface="Felix Titling"/>
              </a:rPr>
              <a:t>And Obedience </a:t>
            </a:r>
          </a:p>
        </p:txBody>
      </p:sp>
      <p:sp>
        <p:nvSpPr>
          <p:cNvPr id="5" name="Text Placeholder 6">
            <a:extLst>
              <a:ext uri="{FF2B5EF4-FFF2-40B4-BE49-F238E27FC236}">
                <a16:creationId xmlns:a16="http://schemas.microsoft.com/office/drawing/2014/main" id="{C1D89CBA-BC66-7C61-42B1-E37191353DD2}"/>
              </a:ext>
            </a:extLst>
          </p:cNvPr>
          <p:cNvSpPr txBox="1">
            <a:spLocks noGrp="1"/>
          </p:cNvSpPr>
          <p:nvPr>
            <p:ph type="body" idx="4294967295"/>
          </p:nvPr>
        </p:nvSpPr>
        <p:spPr>
          <a:xfrm>
            <a:off x="6265660" y="3963101"/>
            <a:ext cx="2320399" cy="801636"/>
          </a:xfrm>
        </p:spPr>
        <p:txBody>
          <a:bodyPr anchor="ctr"/>
          <a:lstStyle/>
          <a:p>
            <a:pPr marL="0" lvl="0" indent="0">
              <a:lnSpc>
                <a:spcPct val="100000"/>
              </a:lnSpc>
              <a:spcBef>
                <a:spcPts val="0"/>
              </a:spcBef>
              <a:buNone/>
            </a:pPr>
            <a:endParaRPr lang="en-GB" sz="2200" b="1">
              <a:solidFill>
                <a:srgbClr val="F8F4EC"/>
              </a:solidFill>
              <a:latin typeface="Felix Titling"/>
            </a:endParaRPr>
          </a:p>
          <a:p>
            <a:pPr marL="0" lvl="0" indent="0">
              <a:lnSpc>
                <a:spcPct val="100000"/>
              </a:lnSpc>
              <a:spcBef>
                <a:spcPts val="0"/>
              </a:spcBef>
              <a:buNone/>
            </a:pPr>
            <a:r>
              <a:rPr lang="en-GB" sz="2400" b="1">
                <a:solidFill>
                  <a:srgbClr val="F8F4EC"/>
                </a:solidFill>
                <a:latin typeface="Felix Titling"/>
              </a:rPr>
              <a:t>God’s Presence</a:t>
            </a:r>
          </a:p>
          <a:p>
            <a:pPr marL="0" lvl="0" indent="0">
              <a:lnSpc>
                <a:spcPct val="100000"/>
              </a:lnSpc>
              <a:spcBef>
                <a:spcPts val="0"/>
              </a:spcBef>
              <a:buNone/>
            </a:pPr>
            <a:endParaRPr lang="en-GB" sz="2200" b="1">
              <a:solidFill>
                <a:srgbClr val="F8F4EC"/>
              </a:solidFill>
              <a:latin typeface="Felix Titling"/>
            </a:endParaRPr>
          </a:p>
        </p:txBody>
      </p:sp>
      <p:sp>
        <p:nvSpPr>
          <p:cNvPr id="6" name="Text Placeholder 7">
            <a:extLst>
              <a:ext uri="{FF2B5EF4-FFF2-40B4-BE49-F238E27FC236}">
                <a16:creationId xmlns:a16="http://schemas.microsoft.com/office/drawing/2014/main" id="{B7813CAE-FB73-88E1-52AD-C1FFC741A493}"/>
              </a:ext>
            </a:extLst>
          </p:cNvPr>
          <p:cNvSpPr txBox="1">
            <a:spLocks noGrp="1"/>
          </p:cNvSpPr>
          <p:nvPr>
            <p:ph type="body" idx="4294967295"/>
          </p:nvPr>
        </p:nvSpPr>
        <p:spPr>
          <a:xfrm>
            <a:off x="9473037" y="4045442"/>
            <a:ext cx="2056778" cy="641607"/>
          </a:xfrm>
        </p:spPr>
        <p:txBody>
          <a:bodyPr anchor="ctr"/>
          <a:lstStyle/>
          <a:p>
            <a:pPr marL="0" lvl="0" indent="0">
              <a:lnSpc>
                <a:spcPct val="100000"/>
              </a:lnSpc>
              <a:spcBef>
                <a:spcPts val="0"/>
              </a:spcBef>
              <a:buNone/>
            </a:pPr>
            <a:r>
              <a:rPr lang="en-GB" sz="2500" b="1">
                <a:solidFill>
                  <a:srgbClr val="F8F4EC"/>
                </a:solidFill>
                <a:latin typeface="Felix Titling" pitchFamily="82"/>
              </a:rPr>
              <a:t>Warning!</a:t>
            </a:r>
          </a:p>
        </p:txBody>
      </p:sp>
      <p:pic>
        <p:nvPicPr>
          <p:cNvPr id="7" name="Picture Placeholder 29" descr="Network outline">
            <a:extLst>
              <a:ext uri="{FF2B5EF4-FFF2-40B4-BE49-F238E27FC236}">
                <a16:creationId xmlns:a16="http://schemas.microsoft.com/office/drawing/2014/main" id="{E4B4EEC1-CBD5-941C-40D5-A7C375750356}"/>
              </a:ext>
            </a:extLst>
          </p:cNvPr>
          <p:cNvPicPr>
            <a:picLocks noGrp="1" noChangeAspect="1"/>
          </p:cNvPicPr>
          <p:nvPr>
            <p:ph type="pic" idx="4294967295"/>
          </p:nvPr>
        </p:nvPicPr>
        <p:blipFill>
          <a:blip r:embed="rId5">
            <a:extLst>
              <a:ext uri="{96DAC541-7B7A-43D3-8B79-37D633B846F1}">
                <asvg:svgBlip xmlns:asvg="http://schemas.microsoft.com/office/drawing/2016/SVG/main" r:embed="rId6"/>
              </a:ext>
            </a:extLst>
          </a:blip>
          <a:srcRect/>
          <a:stretch>
            <a:fillRect/>
          </a:stretch>
        </p:blipFill>
        <p:spPr>
          <a:xfrm>
            <a:off x="9879241" y="1499103"/>
            <a:ext cx="969264" cy="1068833"/>
          </a:xfrm>
          <a:solidFill>
            <a:srgbClr val="B5A766"/>
          </a:solidFill>
          <a:ln w="15873">
            <a:solidFill>
              <a:srgbClr val="F8F4EC"/>
            </a:solidFill>
            <a:prstDash val="solid"/>
          </a:ln>
        </p:spPr>
      </p:pic>
      <p:sp>
        <p:nvSpPr>
          <p:cNvPr id="8" name="Text Placeholder 4">
            <a:extLst>
              <a:ext uri="{FF2B5EF4-FFF2-40B4-BE49-F238E27FC236}">
                <a16:creationId xmlns:a16="http://schemas.microsoft.com/office/drawing/2014/main" id="{6E398C17-B1C1-B38B-3F7E-4C6C4BB62848}"/>
              </a:ext>
            </a:extLst>
          </p:cNvPr>
          <p:cNvSpPr txBox="1">
            <a:spLocks noGrp="1"/>
          </p:cNvSpPr>
          <p:nvPr>
            <p:ph type="body" idx="4294967295"/>
          </p:nvPr>
        </p:nvSpPr>
        <p:spPr>
          <a:xfrm>
            <a:off x="3335895" y="4001249"/>
            <a:ext cx="1689756" cy="685800"/>
          </a:xfrm>
        </p:spPr>
        <p:txBody>
          <a:bodyPr anchor="ctr"/>
          <a:lstStyle/>
          <a:p>
            <a:pPr marL="0" lvl="0" indent="0">
              <a:lnSpc>
                <a:spcPct val="100000"/>
              </a:lnSpc>
              <a:spcBef>
                <a:spcPts val="0"/>
              </a:spcBef>
              <a:buNone/>
            </a:pPr>
            <a:endParaRPr lang="en-GB" sz="2400" b="1">
              <a:solidFill>
                <a:srgbClr val="F8F4EC"/>
              </a:solidFill>
              <a:latin typeface="Felix Titling"/>
            </a:endParaRPr>
          </a:p>
          <a:p>
            <a:pPr marL="0" lvl="0" indent="0">
              <a:lnSpc>
                <a:spcPct val="100000"/>
              </a:lnSpc>
              <a:spcBef>
                <a:spcPts val="0"/>
              </a:spcBef>
              <a:buNone/>
            </a:pPr>
            <a:r>
              <a:rPr lang="en-GB" sz="2400" b="1">
                <a:solidFill>
                  <a:srgbClr val="F8F4EC"/>
                </a:solidFill>
                <a:latin typeface="Felix Titling"/>
              </a:rPr>
              <a:t>Blessings</a:t>
            </a:r>
          </a:p>
          <a:p>
            <a:pPr marL="0" lvl="0" indent="0">
              <a:lnSpc>
                <a:spcPct val="100000"/>
              </a:lnSpc>
              <a:spcBef>
                <a:spcPts val="0"/>
              </a:spcBef>
              <a:buNone/>
            </a:pPr>
            <a:r>
              <a:rPr lang="en-GB" sz="2300">
                <a:solidFill>
                  <a:srgbClr val="F8F4EC"/>
                </a:solidFill>
                <a:latin typeface="Felix Titling"/>
              </a:rPr>
              <a:t> </a:t>
            </a:r>
          </a:p>
        </p:txBody>
      </p:sp>
      <p:sp>
        <p:nvSpPr>
          <p:cNvPr id="9" name="Slide Number Placeholder 37">
            <a:extLst>
              <a:ext uri="{FF2B5EF4-FFF2-40B4-BE49-F238E27FC236}">
                <a16:creationId xmlns:a16="http://schemas.microsoft.com/office/drawing/2014/main" id="{52F099E0-1C23-103F-C6F8-EBF2641B22A7}"/>
              </a:ext>
            </a:extLst>
          </p:cNvPr>
          <p:cNvSpPr txBox="1"/>
          <p:nvPr/>
        </p:nvSpPr>
        <p:spPr>
          <a:xfrm>
            <a:off x="616643" y="6517632"/>
            <a:ext cx="950253" cy="274320"/>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4EDBE83-D732-40B2-A657-AFBD0357B67F}" type="slidenum">
              <a:t>2</a:t>
            </a:fld>
            <a:endParaRPr lang="en-GB" sz="1200" b="0" i="0" u="none" strike="noStrike" kern="1200" cap="none" spc="300" baseline="0">
              <a:solidFill>
                <a:srgbClr val="F8F4EC"/>
              </a:solidFill>
              <a:uFillTx/>
              <a:latin typeface="Gill Sans Nova Light" pitchFamily="34"/>
            </a:endParaRPr>
          </a:p>
        </p:txBody>
      </p:sp>
      <p:sp>
        <p:nvSpPr>
          <p:cNvPr id="10" name="Date Placeholder 35">
            <a:extLst>
              <a:ext uri="{FF2B5EF4-FFF2-40B4-BE49-F238E27FC236}">
                <a16:creationId xmlns:a16="http://schemas.microsoft.com/office/drawing/2014/main" id="{DCD7FEAF-E653-DC8D-70BC-748D43B42003}"/>
              </a:ext>
            </a:extLst>
          </p:cNvPr>
          <p:cNvSpPr txBox="1"/>
          <p:nvPr/>
        </p:nvSpPr>
        <p:spPr>
          <a:xfrm>
            <a:off x="10622475" y="6517632"/>
            <a:ext cx="950262" cy="274320"/>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300" baseline="0">
                <a:solidFill>
                  <a:srgbClr val="F8F4EC"/>
                </a:solidFill>
                <a:uFillTx/>
                <a:latin typeface="Gill Sans Nova Light" pitchFamily="34"/>
              </a:rPr>
              <a:t>2023</a:t>
            </a:r>
          </a:p>
        </p:txBody>
      </p:sp>
      <p:pic>
        <p:nvPicPr>
          <p:cNvPr id="11" name="Picture 31" descr="A close-up of a fire&#10;&#10;Description automatically generated">
            <a:extLst>
              <a:ext uri="{FF2B5EF4-FFF2-40B4-BE49-F238E27FC236}">
                <a16:creationId xmlns:a16="http://schemas.microsoft.com/office/drawing/2014/main" id="{7AC1B606-7830-43FD-0DE8-2FA7887EDA01}"/>
              </a:ext>
            </a:extLst>
          </p:cNvPr>
          <p:cNvPicPr>
            <a:picLocks noChangeAspect="1"/>
          </p:cNvPicPr>
          <p:nvPr/>
        </p:nvPicPr>
        <p:blipFill>
          <a:blip r:embed="rId7"/>
          <a:stretch>
            <a:fillRect/>
          </a:stretch>
        </p:blipFill>
        <p:spPr>
          <a:xfrm>
            <a:off x="6265660" y="1290245"/>
            <a:ext cx="1906880" cy="1513844"/>
          </a:xfrm>
          <a:prstGeom prst="rect">
            <a:avLst/>
          </a:prstGeom>
          <a:noFill/>
          <a:ln cap="flat">
            <a:noFill/>
          </a:ln>
        </p:spPr>
      </p:pic>
      <p:pic>
        <p:nvPicPr>
          <p:cNvPr id="12" name="Picture 38" descr="A green plant growing out of dirt&#10;&#10;Description automatically generated">
            <a:extLst>
              <a:ext uri="{FF2B5EF4-FFF2-40B4-BE49-F238E27FC236}">
                <a16:creationId xmlns:a16="http://schemas.microsoft.com/office/drawing/2014/main" id="{10E14BFB-0EA8-ED2C-3181-0BACBE96CD8A}"/>
              </a:ext>
            </a:extLst>
          </p:cNvPr>
          <p:cNvPicPr>
            <a:picLocks noChangeAspect="1"/>
          </p:cNvPicPr>
          <p:nvPr/>
        </p:nvPicPr>
        <p:blipFill>
          <a:blip r:embed="rId8"/>
          <a:stretch>
            <a:fillRect/>
          </a:stretch>
        </p:blipFill>
        <p:spPr>
          <a:xfrm>
            <a:off x="3366098" y="1323850"/>
            <a:ext cx="1673681" cy="1480239"/>
          </a:xfrm>
          <a:prstGeom prst="rect">
            <a:avLst/>
          </a:prstGeom>
          <a:noFill/>
          <a:ln cap="flat">
            <a:noFill/>
          </a:ln>
        </p:spPr>
      </p:pic>
      <p:pic>
        <p:nvPicPr>
          <p:cNvPr id="13" name="Picture Placeholder 46" descr="A cross with the sun shining through the clouds&#10;&#10;Description automatically generated">
            <a:extLst>
              <a:ext uri="{FF2B5EF4-FFF2-40B4-BE49-F238E27FC236}">
                <a16:creationId xmlns:a16="http://schemas.microsoft.com/office/drawing/2014/main" id="{D57E10A2-AA03-0ACD-C5F9-A682949CA343}"/>
              </a:ext>
            </a:extLst>
          </p:cNvPr>
          <p:cNvPicPr>
            <a:picLocks noGrp="1" noChangeAspect="1"/>
          </p:cNvPicPr>
          <p:nvPr>
            <p:ph type="pic" idx="4294967295"/>
          </p:nvPr>
        </p:nvPicPr>
        <p:blipFill>
          <a:blip r:embed="rId9"/>
          <a:srcRect l="16667" r="16667"/>
          <a:stretch>
            <a:fillRect/>
          </a:stretch>
        </p:blipFill>
        <p:spPr>
          <a:xfrm>
            <a:off x="594360" y="1323850"/>
            <a:ext cx="1437637" cy="1419349"/>
          </a:xfrm>
          <a:solidFill>
            <a:srgbClr val="B5A766"/>
          </a:solidFill>
          <a:ln w="15873">
            <a:solidFill>
              <a:srgbClr val="F8F4EC"/>
            </a:solidFill>
            <a:prstDash val="solid"/>
          </a:ln>
        </p:spPr>
      </p:pic>
      <p:sp>
        <p:nvSpPr>
          <p:cNvPr id="14" name="TextBox 19">
            <a:extLst>
              <a:ext uri="{FF2B5EF4-FFF2-40B4-BE49-F238E27FC236}">
                <a16:creationId xmlns:a16="http://schemas.microsoft.com/office/drawing/2014/main" id="{1EBAEF3B-6E20-1DEF-7E84-58D034EE0AE0}"/>
              </a:ext>
            </a:extLst>
          </p:cNvPr>
          <p:cNvSpPr txBox="1"/>
          <p:nvPr/>
        </p:nvSpPr>
        <p:spPr>
          <a:xfrm>
            <a:off x="9371841" y="5567754"/>
            <a:ext cx="2239502"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0" baseline="0">
                <a:solidFill>
                  <a:srgbClr val="F8F4EC"/>
                </a:solidFill>
                <a:uFillTx/>
                <a:latin typeface="Arial Black" pitchFamily="34"/>
              </a:rPr>
              <a:t>1 Kings 9</a:t>
            </a:r>
            <a:endParaRPr lang="en-GB" sz="2000" b="1" i="0" u="none" strike="noStrike" kern="1200" cap="none" spc="0" baseline="0">
              <a:solidFill>
                <a:srgbClr val="000000"/>
              </a:solidFill>
              <a:uFillTx/>
              <a:latin typeface="Arial Black" pitchFamily="34"/>
            </a:endParaRPr>
          </a:p>
        </p:txBody>
      </p:sp>
      <p:pic>
        <p:nvPicPr>
          <p:cNvPr id="15" name="Picture 20">
            <a:extLst>
              <a:ext uri="{FF2B5EF4-FFF2-40B4-BE49-F238E27FC236}">
                <a16:creationId xmlns:a16="http://schemas.microsoft.com/office/drawing/2014/main" id="{4C8C69C0-4323-B2D8-829C-EDD2892E46AD}"/>
              </a:ext>
            </a:extLst>
          </p:cNvPr>
          <p:cNvPicPr>
            <a:picLocks noChangeAspect="1"/>
          </p:cNvPicPr>
          <p:nvPr/>
        </p:nvPicPr>
        <p:blipFill>
          <a:blip r:embed="rId10"/>
          <a:stretch>
            <a:fillRect/>
          </a:stretch>
        </p:blipFill>
        <p:spPr>
          <a:xfrm>
            <a:off x="9463207" y="1323850"/>
            <a:ext cx="1906880" cy="1641722"/>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1000"/>
                                        <p:tgtEl>
                                          <p:spTgt spid="8">
                                            <p:txEl>
                                              <p:pRg st="1" end="1"/>
                                            </p:txEl>
                                          </p:spTgt>
                                        </p:tgtEl>
                                      </p:cBhvr>
                                    </p:animEffect>
                                    <p:anim calcmode="lin" valueType="num">
                                      <p:cBhvr>
                                        <p:cTn id="20"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fade">
                                      <p:cBhvr>
                                        <p:cTn id="26" dur="1000"/>
                                        <p:tgtEl>
                                          <p:spTgt spid="8">
                                            <p:txEl>
                                              <p:pRg st="2" end="2"/>
                                            </p:txEl>
                                          </p:spTgt>
                                        </p:tgtEl>
                                      </p:cBhvr>
                                    </p:animEffect>
                                    <p:anim calcmode="lin" valueType="num">
                                      <p:cBhvr>
                                        <p:cTn id="27"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fade">
                                      <p:cBhvr>
                                        <p:cTn id="33" dur="1000"/>
                                        <p:tgtEl>
                                          <p:spTgt spid="5">
                                            <p:txEl>
                                              <p:pRg st="1" end="1"/>
                                            </p:txEl>
                                          </p:spTgt>
                                        </p:tgtEl>
                                      </p:cBhvr>
                                    </p:animEffect>
                                    <p:anim calcmode="lin" valueType="num">
                                      <p:cBhvr>
                                        <p:cTn id="3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
                                            <p:txEl>
                                              <p:pRg st="0" end="0"/>
                                            </p:txEl>
                                          </p:spTgt>
                                        </p:tgtEl>
                                        <p:attrNameLst>
                                          <p:attrName>style.visibility</p:attrName>
                                        </p:attrNameLst>
                                      </p:cBhvr>
                                      <p:to>
                                        <p:strVal val="visible"/>
                                      </p:to>
                                    </p:set>
                                    <p:animEffect transition="in" filter="fade">
                                      <p:cBhvr>
                                        <p:cTn id="40" dur="1000"/>
                                        <p:tgtEl>
                                          <p:spTgt spid="6">
                                            <p:txEl>
                                              <p:pRg st="0" end="0"/>
                                            </p:txEl>
                                          </p:spTgt>
                                        </p:tgtEl>
                                      </p:cBhvr>
                                    </p:animEffect>
                                    <p:anim calcmode="lin" valueType="num">
                                      <p:cBhvr>
                                        <p:cTn id="4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name="Slide43">
    <p:bg>
      <p:bgPr>
        <a:solidFill>
          <a:srgbClr val="E7E6E6"/>
        </a:solidFill>
        <a:effectLst/>
      </p:bgPr>
    </p:bg>
    <p:spTree>
      <p:nvGrpSpPr>
        <p:cNvPr id="1" name=""/>
        <p:cNvGrpSpPr/>
        <p:nvPr/>
      </p:nvGrpSpPr>
      <p:grpSpPr>
        <a:xfrm>
          <a:off x="0" y="0"/>
          <a:ext cx="0" cy="0"/>
          <a:chOff x="0" y="0"/>
          <a:chExt cx="0" cy="0"/>
        </a:xfrm>
      </p:grpSpPr>
      <p:sp>
        <p:nvSpPr>
          <p:cNvPr id="2" name="Title 9">
            <a:extLst>
              <a:ext uri="{FF2B5EF4-FFF2-40B4-BE49-F238E27FC236}">
                <a16:creationId xmlns:a16="http://schemas.microsoft.com/office/drawing/2014/main" id="{C2B69195-57DB-234F-4D1B-6C4962879CEE}"/>
              </a:ext>
            </a:extLst>
          </p:cNvPr>
          <p:cNvSpPr txBox="1">
            <a:spLocks noGrp="1"/>
          </p:cNvSpPr>
          <p:nvPr>
            <p:ph type="title"/>
          </p:nvPr>
        </p:nvSpPr>
        <p:spPr>
          <a:xfrm>
            <a:off x="2571429" y="185294"/>
            <a:ext cx="6880859" cy="969264"/>
          </a:xfrm>
        </p:spPr>
        <p:txBody>
          <a:bodyPr>
            <a:normAutofit/>
          </a:bodyPr>
          <a:lstStyle/>
          <a:p>
            <a:pPr lvl="0">
              <a:lnSpc>
                <a:spcPct val="90000"/>
              </a:lnSpc>
            </a:pPr>
            <a:r>
              <a:rPr lang="en-GB" sz="3300" b="1">
                <a:solidFill>
                  <a:srgbClr val="000000"/>
                </a:solidFill>
              </a:rPr>
              <a:t>Faithfulness and Obedience!</a:t>
            </a:r>
          </a:p>
        </p:txBody>
      </p:sp>
      <p:pic>
        <p:nvPicPr>
          <p:cNvPr id="3" name="Content Placeholder 11" descr="A painting of a building with a large gold urn and people standing in front of it&#10;&#10;Description automatically generated">
            <a:extLst>
              <a:ext uri="{FF2B5EF4-FFF2-40B4-BE49-F238E27FC236}">
                <a16:creationId xmlns:a16="http://schemas.microsoft.com/office/drawing/2014/main" id="{02474E5B-F2F1-EFBC-D5AF-BED82888676F}"/>
              </a:ext>
            </a:extLst>
          </p:cNvPr>
          <p:cNvPicPr>
            <a:picLocks noGrp="1" noChangeAspect="1"/>
          </p:cNvPicPr>
          <p:nvPr>
            <p:ph type="pic" idx="4294967295"/>
          </p:nvPr>
        </p:nvPicPr>
        <p:blipFill>
          <a:blip r:embed="rId3"/>
          <a:srcRect t="2691" b="2691"/>
          <a:stretch>
            <a:fillRect/>
          </a:stretch>
        </p:blipFill>
        <p:spPr>
          <a:xfrm>
            <a:off x="7905426" y="1249811"/>
            <a:ext cx="4013054" cy="2864979"/>
          </a:xfrm>
          <a:ln w="15873">
            <a:solidFill>
              <a:srgbClr val="F8F4EC"/>
            </a:solidFill>
            <a:prstDash val="solid"/>
          </a:ln>
        </p:spPr>
      </p:pic>
      <p:sp>
        <p:nvSpPr>
          <p:cNvPr id="4" name="TextBox 17">
            <a:extLst>
              <a:ext uri="{FF2B5EF4-FFF2-40B4-BE49-F238E27FC236}">
                <a16:creationId xmlns:a16="http://schemas.microsoft.com/office/drawing/2014/main" id="{8F4E693C-A493-EA9A-14BD-73B01827F28B}"/>
              </a:ext>
            </a:extLst>
          </p:cNvPr>
          <p:cNvSpPr txBox="1"/>
          <p:nvPr/>
        </p:nvSpPr>
        <p:spPr>
          <a:xfrm>
            <a:off x="10793650" y="1502916"/>
            <a:ext cx="1257994" cy="216703"/>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F8F4EC"/>
                </a:solidFill>
                <a:highlight>
                  <a:srgbClr val="808000"/>
                </a:highlight>
                <a:uFillTx/>
                <a:latin typeface="Calibri"/>
              </a:rPr>
              <a:t>1 Kings 9</a:t>
            </a:r>
          </a:p>
        </p:txBody>
      </p:sp>
      <p:sp>
        <p:nvSpPr>
          <p:cNvPr id="5" name="Text Placeholder 3">
            <a:extLst>
              <a:ext uri="{FF2B5EF4-FFF2-40B4-BE49-F238E27FC236}">
                <a16:creationId xmlns:a16="http://schemas.microsoft.com/office/drawing/2014/main" id="{F8CE8516-85F2-CE3E-0C5B-CD3C51851793}"/>
              </a:ext>
            </a:extLst>
          </p:cNvPr>
          <p:cNvSpPr txBox="1">
            <a:spLocks noGrp="1"/>
          </p:cNvSpPr>
          <p:nvPr>
            <p:ph type="body" idx="4294967295"/>
          </p:nvPr>
        </p:nvSpPr>
        <p:spPr>
          <a:xfrm>
            <a:off x="7963710" y="4267358"/>
            <a:ext cx="4121557" cy="2405347"/>
          </a:xfrm>
          <a:ln w="9528">
            <a:solidFill>
              <a:srgbClr val="ED7D31"/>
            </a:solidFill>
            <a:prstDash val="solid"/>
          </a:ln>
        </p:spPr>
        <p:txBody>
          <a:bodyPr/>
          <a:lstStyle/>
          <a:p>
            <a:pPr marL="0" lvl="0" indent="0" algn="just">
              <a:lnSpc>
                <a:spcPct val="80000"/>
              </a:lnSpc>
              <a:spcBef>
                <a:spcPts val="1800"/>
              </a:spcBef>
              <a:buNone/>
            </a:pPr>
            <a:r>
              <a:rPr lang="en-GB" sz="2400">
                <a:highlight>
                  <a:srgbClr val="E5E8EE"/>
                </a:highlight>
                <a:latin typeface="Calibri"/>
                <a:cs typeface="Arial" pitchFamily="34"/>
              </a:rPr>
              <a:t>“</a:t>
            </a:r>
            <a:r>
              <a:rPr lang="en-GB" sz="2300" b="1">
                <a:latin typeface="Calibri"/>
              </a:rPr>
              <a:t>I have heard your prayer and your petition. I have set this Temple apart to be holy—this place you have built where my name will be honoured forever. I will always watch over it, for it is dear to my heart</a:t>
            </a:r>
            <a:r>
              <a:rPr lang="en-GB" sz="2400">
                <a:highlight>
                  <a:srgbClr val="E5E8EE"/>
                </a:highlight>
                <a:latin typeface="Calibri"/>
                <a:cs typeface="Arial" pitchFamily="34"/>
              </a:rPr>
              <a:t>” </a:t>
            </a:r>
            <a:r>
              <a:rPr lang="en-GB" sz="2200" b="1" u="sng">
                <a:highlight>
                  <a:srgbClr val="E5E8EE"/>
                </a:highlight>
                <a:latin typeface="Calibri"/>
                <a:cs typeface="Arial" pitchFamily="34"/>
              </a:rPr>
              <a:t>1 Kings 9:1-3</a:t>
            </a:r>
            <a:endParaRPr lang="en-US" sz="2200" b="1" u="sng">
              <a:solidFill>
                <a:srgbClr val="F8F4EC"/>
              </a:solidFill>
              <a:highlight>
                <a:srgbClr val="E5E8EE"/>
              </a:highlight>
              <a:latin typeface="Calibri"/>
              <a:cs typeface="Arial" pitchFamily="34"/>
            </a:endParaRPr>
          </a:p>
        </p:txBody>
      </p:sp>
      <p:pic>
        <p:nvPicPr>
          <p:cNvPr id="6" name="Picture 8">
            <a:extLst>
              <a:ext uri="{FF2B5EF4-FFF2-40B4-BE49-F238E27FC236}">
                <a16:creationId xmlns:a16="http://schemas.microsoft.com/office/drawing/2014/main" id="{939EB1B6-CC67-56AF-5C13-56CA6E6A8935}"/>
              </a:ext>
            </a:extLst>
          </p:cNvPr>
          <p:cNvPicPr>
            <a:picLocks noChangeAspect="1"/>
          </p:cNvPicPr>
          <p:nvPr/>
        </p:nvPicPr>
        <p:blipFill>
          <a:blip r:embed="rId4"/>
          <a:stretch>
            <a:fillRect/>
          </a:stretch>
        </p:blipFill>
        <p:spPr>
          <a:xfrm>
            <a:off x="140351" y="1286889"/>
            <a:ext cx="3807534" cy="2980468"/>
          </a:xfrm>
          <a:prstGeom prst="rect">
            <a:avLst/>
          </a:prstGeom>
          <a:noFill/>
          <a:ln cap="flat">
            <a:noFill/>
          </a:ln>
        </p:spPr>
      </p:pic>
      <p:sp>
        <p:nvSpPr>
          <p:cNvPr id="7" name="TextBox 10">
            <a:extLst>
              <a:ext uri="{FF2B5EF4-FFF2-40B4-BE49-F238E27FC236}">
                <a16:creationId xmlns:a16="http://schemas.microsoft.com/office/drawing/2014/main" id="{3C333768-FFAC-7C9B-6D28-004F83CB033A}"/>
              </a:ext>
            </a:extLst>
          </p:cNvPr>
          <p:cNvSpPr txBox="1"/>
          <p:nvPr/>
        </p:nvSpPr>
        <p:spPr>
          <a:xfrm>
            <a:off x="254148" y="3805696"/>
            <a:ext cx="2086432"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0" baseline="0">
                <a:solidFill>
                  <a:srgbClr val="FFFFFF"/>
                </a:solidFill>
                <a:highlight>
                  <a:srgbClr val="808000"/>
                </a:highlight>
                <a:uFillTx/>
                <a:latin typeface="Calibri"/>
              </a:rPr>
              <a:t>1 Kings 3-5:14</a:t>
            </a:r>
          </a:p>
        </p:txBody>
      </p:sp>
      <p:pic>
        <p:nvPicPr>
          <p:cNvPr id="8" name="Picture 11">
            <a:extLst>
              <a:ext uri="{FF2B5EF4-FFF2-40B4-BE49-F238E27FC236}">
                <a16:creationId xmlns:a16="http://schemas.microsoft.com/office/drawing/2014/main" id="{8AA9BBA7-F08F-3521-86F6-DA74F8B28206}"/>
              </a:ext>
            </a:extLst>
          </p:cNvPr>
          <p:cNvPicPr>
            <a:picLocks noChangeAspect="1"/>
          </p:cNvPicPr>
          <p:nvPr/>
        </p:nvPicPr>
        <p:blipFill>
          <a:blip r:embed="rId5"/>
          <a:stretch>
            <a:fillRect/>
          </a:stretch>
        </p:blipFill>
        <p:spPr>
          <a:xfrm>
            <a:off x="4061682" y="1266005"/>
            <a:ext cx="3788231" cy="3155868"/>
          </a:xfrm>
          <a:prstGeom prst="rect">
            <a:avLst/>
          </a:prstGeom>
          <a:noFill/>
          <a:ln cap="flat">
            <a:noFill/>
          </a:ln>
        </p:spPr>
      </p:pic>
      <p:sp>
        <p:nvSpPr>
          <p:cNvPr id="9" name="TextBox 13">
            <a:extLst>
              <a:ext uri="{FF2B5EF4-FFF2-40B4-BE49-F238E27FC236}">
                <a16:creationId xmlns:a16="http://schemas.microsoft.com/office/drawing/2014/main" id="{5C27D863-C477-1EBE-F6AE-41D905485364}"/>
              </a:ext>
            </a:extLst>
          </p:cNvPr>
          <p:cNvSpPr txBox="1"/>
          <p:nvPr/>
        </p:nvSpPr>
        <p:spPr>
          <a:xfrm>
            <a:off x="5343570" y="3921038"/>
            <a:ext cx="2264621"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sng" strike="noStrike" kern="1200" cap="none" spc="0" baseline="0">
                <a:solidFill>
                  <a:srgbClr val="FFFFFF"/>
                </a:solidFill>
                <a:highlight>
                  <a:srgbClr val="808000"/>
                </a:highlight>
                <a:uFillTx/>
                <a:latin typeface="Calibri"/>
              </a:rPr>
              <a:t>1Kings 8 - 22-61</a:t>
            </a:r>
          </a:p>
        </p:txBody>
      </p:sp>
      <p:sp>
        <p:nvSpPr>
          <p:cNvPr id="10" name="TextBox 15">
            <a:extLst>
              <a:ext uri="{FF2B5EF4-FFF2-40B4-BE49-F238E27FC236}">
                <a16:creationId xmlns:a16="http://schemas.microsoft.com/office/drawing/2014/main" id="{C49DD029-A948-1639-0DB1-F99E889F1FCA}"/>
              </a:ext>
            </a:extLst>
          </p:cNvPr>
          <p:cNvSpPr txBox="1"/>
          <p:nvPr/>
        </p:nvSpPr>
        <p:spPr>
          <a:xfrm>
            <a:off x="140351" y="4554205"/>
            <a:ext cx="7709562" cy="2215993"/>
          </a:xfrm>
          <a:prstGeom prst="rect">
            <a:avLst/>
          </a:prstGeom>
          <a:noFill/>
          <a:ln w="9528" cap="flat">
            <a:solidFill>
              <a:srgbClr val="7030A0"/>
            </a:solidFill>
            <a:prstDash val="solid"/>
            <a:miter/>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1" i="0" u="none" strike="noStrike" kern="1200" cap="none" spc="0" baseline="0">
                <a:solidFill>
                  <a:srgbClr val="000000"/>
                </a:solidFill>
                <a:uFillTx/>
                <a:latin typeface="Calibri"/>
              </a:rPr>
              <a:t> “</a:t>
            </a:r>
            <a:r>
              <a:rPr lang="en-GB" sz="2300" b="1" i="0" u="none" strike="noStrike" kern="1200" cap="none" spc="0" baseline="0">
                <a:solidFill>
                  <a:srgbClr val="000000"/>
                </a:solidFill>
                <a:uFillTx/>
                <a:latin typeface="Calibri"/>
              </a:rPr>
              <a:t>As for you, </a:t>
            </a:r>
            <a:r>
              <a:rPr lang="en-GB" sz="2300" b="1" i="0" u="sng" strike="noStrike" kern="1200" cap="none" spc="0" baseline="0">
                <a:solidFill>
                  <a:srgbClr val="000000"/>
                </a:solidFill>
                <a:uFillTx/>
                <a:latin typeface="Calibri"/>
              </a:rPr>
              <a:t>IF</a:t>
            </a:r>
            <a:r>
              <a:rPr lang="en-GB" sz="2300" b="1" i="0" u="none" strike="noStrike" kern="1200" cap="none" spc="0" baseline="0">
                <a:solidFill>
                  <a:srgbClr val="000000"/>
                </a:solidFill>
                <a:uFillTx/>
                <a:latin typeface="Calibri"/>
              </a:rPr>
              <a:t> you walk before me faithfully with integrity of heart and godliness, as David your father did, </a:t>
            </a:r>
            <a:r>
              <a:rPr lang="en-GB" sz="2300" b="1" i="0" u="none" strike="noStrike" kern="0" cap="none" spc="0" baseline="0">
                <a:solidFill>
                  <a:srgbClr val="000000"/>
                </a:solidFill>
                <a:uFillTx/>
                <a:latin typeface="Calibri"/>
              </a:rPr>
              <a:t>obeying all my commands, decrees, and regulations, then I will establish the throne of your dynasty over Israel forever. For I made this promise to your father, David: ‘</a:t>
            </a:r>
            <a:r>
              <a:rPr lang="en-GB" sz="2300" b="1" i="0" u="sng" strike="noStrike" kern="0" cap="none" spc="0" baseline="0">
                <a:solidFill>
                  <a:srgbClr val="000000"/>
                </a:solidFill>
                <a:uFillTx/>
                <a:latin typeface="Calibri"/>
              </a:rPr>
              <a:t>One of your descendants will always sit on the throne of Israel</a:t>
            </a:r>
            <a:r>
              <a:rPr lang="en-GB" sz="2200" b="1" i="0" u="sng" strike="noStrike" kern="1200" cap="none" spc="0" baseline="0">
                <a:solidFill>
                  <a:srgbClr val="000000"/>
                </a:solidFill>
                <a:uFillTx/>
                <a:latin typeface="Calibri"/>
              </a:rPr>
              <a:t>.</a:t>
            </a:r>
            <a:r>
              <a:rPr lang="en-GB" sz="2200" b="1" i="0" u="none" strike="noStrike" kern="1200" cap="none" spc="0" baseline="0">
                <a:solidFill>
                  <a:srgbClr val="000000"/>
                </a:solidFill>
                <a:uFillTx/>
                <a:latin typeface="Calibri"/>
              </a:rPr>
              <a:t>” 1Kings 9:4-5</a:t>
            </a:r>
          </a:p>
        </p:txBody>
      </p:sp>
      <p:pic>
        <p:nvPicPr>
          <p:cNvPr id="11" name="Picture 10">
            <a:extLst>
              <a:ext uri="{FF2B5EF4-FFF2-40B4-BE49-F238E27FC236}">
                <a16:creationId xmlns:a16="http://schemas.microsoft.com/office/drawing/2014/main" id="{B62BEABD-EA4C-F015-5247-9B1C83C5491E}"/>
              </a:ext>
            </a:extLst>
          </p:cNvPr>
          <p:cNvPicPr>
            <a:picLocks noChangeAspect="1"/>
          </p:cNvPicPr>
          <p:nvPr/>
        </p:nvPicPr>
        <p:blipFill>
          <a:blip r:embed="rId6"/>
          <a:stretch>
            <a:fillRect/>
          </a:stretch>
        </p:blipFill>
        <p:spPr>
          <a:xfrm>
            <a:off x="7924793" y="1266005"/>
            <a:ext cx="4013054" cy="2864979"/>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9"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name="Slide44">
    <p:bg>
      <p:bgPr>
        <a:solidFill>
          <a:srgbClr val="E7E6E6"/>
        </a:solidFill>
        <a:effectLst/>
      </p:bgPr>
    </p:bg>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7DAD5CF1-BA5D-B5E3-CD8C-7FE9B2A612F0}"/>
              </a:ext>
            </a:extLst>
          </p:cNvPr>
          <p:cNvPicPr>
            <a:picLocks noGrp="1" noChangeAspect="1"/>
          </p:cNvPicPr>
          <p:nvPr>
            <p:ph idx="1"/>
          </p:nvPr>
        </p:nvPicPr>
        <p:blipFill>
          <a:blip r:embed="rId3"/>
          <a:stretch>
            <a:fillRect/>
          </a:stretch>
        </p:blipFill>
        <p:spPr>
          <a:xfrm>
            <a:off x="7262942" y="1797408"/>
            <a:ext cx="4755593" cy="3118369"/>
          </a:xfrm>
        </p:spPr>
      </p:pic>
      <p:sp>
        <p:nvSpPr>
          <p:cNvPr id="3" name="TextBox 7">
            <a:extLst>
              <a:ext uri="{FF2B5EF4-FFF2-40B4-BE49-F238E27FC236}">
                <a16:creationId xmlns:a16="http://schemas.microsoft.com/office/drawing/2014/main" id="{8F5684F1-9816-958F-C3AF-2D802808B7AF}"/>
              </a:ext>
            </a:extLst>
          </p:cNvPr>
          <p:cNvSpPr txBox="1"/>
          <p:nvPr/>
        </p:nvSpPr>
        <p:spPr>
          <a:xfrm>
            <a:off x="173461" y="2034622"/>
            <a:ext cx="6735232" cy="861776"/>
          </a:xfrm>
          <a:prstGeom prst="rect">
            <a:avLst/>
          </a:prstGeom>
          <a:noFill/>
          <a:ln w="9528" cap="flat">
            <a:solidFill>
              <a:srgbClr val="002060"/>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500" b="1" i="0" u="none" strike="noStrike" kern="1200" cap="none" spc="0" baseline="0">
                <a:solidFill>
                  <a:srgbClr val="000000"/>
                </a:solidFill>
                <a:uFillTx/>
                <a:latin typeface="Calibri"/>
              </a:rPr>
              <a:t>"</a:t>
            </a:r>
            <a:r>
              <a:rPr lang="en-GB" sz="2500" b="0" i="0" u="none" strike="noStrike" kern="1200" cap="none" spc="0" baseline="0">
                <a:solidFill>
                  <a:srgbClr val="000000"/>
                </a:solidFill>
                <a:uFillTx/>
                <a:latin typeface="Calibri"/>
              </a:rPr>
              <a:t>God is faithful, who has called you into fellowship with his Son, Jesus Christ our Lord.“ 1 Cor 1:9</a:t>
            </a:r>
          </a:p>
        </p:txBody>
      </p:sp>
      <p:sp>
        <p:nvSpPr>
          <p:cNvPr id="4" name="TextBox 9">
            <a:extLst>
              <a:ext uri="{FF2B5EF4-FFF2-40B4-BE49-F238E27FC236}">
                <a16:creationId xmlns:a16="http://schemas.microsoft.com/office/drawing/2014/main" id="{3ED399BA-BFCD-DB96-1BEF-E7666C7B496D}"/>
              </a:ext>
            </a:extLst>
          </p:cNvPr>
          <p:cNvSpPr txBox="1"/>
          <p:nvPr/>
        </p:nvSpPr>
        <p:spPr>
          <a:xfrm>
            <a:off x="173461" y="3694368"/>
            <a:ext cx="6932971" cy="1154164"/>
          </a:xfrm>
          <a:prstGeom prst="rect">
            <a:avLst/>
          </a:prstGeom>
          <a:noFill/>
          <a:ln w="9528" cap="flat">
            <a:solidFill>
              <a:srgbClr val="7030A0"/>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300" b="1" i="0" u="none" strike="noStrike" kern="1200" cap="none" spc="0" baseline="0">
                <a:solidFill>
                  <a:srgbClr val="000000"/>
                </a:solidFill>
                <a:uFillTx/>
                <a:latin typeface="Calibri"/>
              </a:rPr>
              <a:t>“</a:t>
            </a:r>
            <a:r>
              <a:rPr lang="en-GB" sz="2300" b="0" i="0" u="none" strike="noStrike" kern="1200" cap="none" spc="0" baseline="0">
                <a:solidFill>
                  <a:srgbClr val="000000"/>
                </a:solidFill>
                <a:uFillTx/>
                <a:latin typeface="Calibri"/>
              </a:rPr>
              <a:t>Not everyone who calls out to me, ‘</a:t>
            </a:r>
            <a:r>
              <a:rPr lang="en-GB" sz="2300" b="1" i="0" u="none" strike="noStrike" kern="1200" cap="none" spc="0" baseline="0">
                <a:solidFill>
                  <a:srgbClr val="000000"/>
                </a:solidFill>
                <a:uFillTx/>
                <a:latin typeface="Calibri"/>
              </a:rPr>
              <a:t>Lord! Lord</a:t>
            </a:r>
            <a:r>
              <a:rPr lang="en-GB" sz="2300" b="0" i="0" u="none" strike="noStrike" kern="1200" cap="none" spc="0" baseline="0">
                <a:solidFill>
                  <a:srgbClr val="000000"/>
                </a:solidFill>
                <a:uFillTx/>
                <a:latin typeface="Calibri"/>
              </a:rPr>
              <a:t>!’ will enter the Kingdom of Heaven. Only those who actually do the will of my Father in heaven will enter”. Matt 7:21</a:t>
            </a:r>
          </a:p>
        </p:txBody>
      </p:sp>
      <p:sp>
        <p:nvSpPr>
          <p:cNvPr id="5" name="TextBox 11">
            <a:extLst>
              <a:ext uri="{FF2B5EF4-FFF2-40B4-BE49-F238E27FC236}">
                <a16:creationId xmlns:a16="http://schemas.microsoft.com/office/drawing/2014/main" id="{FA273894-6777-DE74-B0AD-58B97E373E9B}"/>
              </a:ext>
            </a:extLst>
          </p:cNvPr>
          <p:cNvSpPr txBox="1"/>
          <p:nvPr/>
        </p:nvSpPr>
        <p:spPr>
          <a:xfrm>
            <a:off x="522515" y="5275228"/>
            <a:ext cx="11146974" cy="1107996"/>
          </a:xfrm>
          <a:prstGeom prst="rect">
            <a:avLst/>
          </a:prstGeom>
          <a:noFill/>
          <a:ln w="9528" cap="flat">
            <a:solidFill>
              <a:srgbClr val="7030A0"/>
            </a:solidFill>
            <a:prstDash val="solid"/>
            <a:miter/>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0" i="0" u="none" strike="noStrike" kern="0" cap="none" spc="0" baseline="0">
                <a:solidFill>
                  <a:srgbClr val="374151"/>
                </a:solidFill>
                <a:uFillTx/>
                <a:latin typeface="Calibri"/>
              </a:rPr>
              <a:t>Jesus replied, "'You must </a:t>
            </a:r>
            <a:r>
              <a:rPr lang="en-GB" sz="2200" b="0" i="0" u="sng" strike="noStrike" kern="0" cap="none" spc="0" baseline="0">
                <a:solidFill>
                  <a:srgbClr val="374151"/>
                </a:solidFill>
                <a:uFillTx/>
                <a:latin typeface="Calibri"/>
              </a:rPr>
              <a:t>love</a:t>
            </a:r>
            <a:r>
              <a:rPr lang="en-GB" sz="2200" b="0" i="0" u="none" strike="noStrike" kern="0" cap="none" spc="0" baseline="0">
                <a:solidFill>
                  <a:srgbClr val="374151"/>
                </a:solidFill>
                <a:uFillTx/>
                <a:latin typeface="Calibri"/>
              </a:rPr>
              <a:t> the Lord your God with all your heart, all your soul, and all your mind.' This is the first and greatest commandment. A second is equally important: 'Love your neighbour as yourself.” Matt 22:37-40</a:t>
            </a:r>
            <a:endParaRPr lang="en-GB" sz="2200" b="0" i="0" u="none" strike="noStrike" kern="1200" cap="none" spc="0" baseline="0">
              <a:solidFill>
                <a:srgbClr val="000000"/>
              </a:solidFill>
              <a:uFillTx/>
              <a:latin typeface="Calibri"/>
            </a:endParaRPr>
          </a:p>
        </p:txBody>
      </p:sp>
      <p:sp>
        <p:nvSpPr>
          <p:cNvPr id="6" name="Rectangle 16">
            <a:extLst>
              <a:ext uri="{FF2B5EF4-FFF2-40B4-BE49-F238E27FC236}">
                <a16:creationId xmlns:a16="http://schemas.microsoft.com/office/drawing/2014/main" id="{F3226321-E068-4452-0094-249CFC427A86}"/>
              </a:ext>
            </a:extLst>
          </p:cNvPr>
          <p:cNvSpPr/>
          <p:nvPr/>
        </p:nvSpPr>
        <p:spPr>
          <a:xfrm>
            <a:off x="1224363" y="446400"/>
            <a:ext cx="9965405" cy="646334"/>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600" b="0" i="0" u="none" strike="noStrike" kern="0" cap="none" spc="0" baseline="0">
                <a:solidFill>
                  <a:srgbClr val="000000"/>
                </a:solidFill>
                <a:uFillTx/>
                <a:latin typeface="Calibri"/>
              </a:rPr>
              <a:t>“Without faith, it is impossible to please God” </a:t>
            </a:r>
            <a:r>
              <a:rPr lang="en-GB" sz="2400" b="0" i="0" u="none" strike="noStrike" kern="0" cap="none" spc="0" baseline="0">
                <a:solidFill>
                  <a:srgbClr val="000000"/>
                </a:solidFill>
                <a:uFillTx/>
                <a:latin typeface="Calibri"/>
              </a:rPr>
              <a:t>Heb 11</a:t>
            </a:r>
            <a:endParaRPr lang="en-GB" sz="3600" b="1" i="0" u="none" strike="noStrike" kern="1200" cap="none" spc="0" baseline="0">
              <a:solidFill>
                <a:srgbClr val="000000"/>
              </a:solidFill>
              <a:uFillTx/>
              <a:latin typeface="Calibri"/>
            </a:endParaRPr>
          </a:p>
        </p:txBody>
      </p:sp>
      <p:pic>
        <p:nvPicPr>
          <p:cNvPr id="7" name="Picture 20">
            <a:extLst>
              <a:ext uri="{FF2B5EF4-FFF2-40B4-BE49-F238E27FC236}">
                <a16:creationId xmlns:a16="http://schemas.microsoft.com/office/drawing/2014/main" id="{C74D9D14-3DC2-4593-E125-581095CB34E8}"/>
              </a:ext>
            </a:extLst>
          </p:cNvPr>
          <p:cNvPicPr>
            <a:picLocks noChangeAspect="1"/>
          </p:cNvPicPr>
          <p:nvPr/>
        </p:nvPicPr>
        <p:blipFill>
          <a:blip r:embed="rId4"/>
          <a:stretch>
            <a:fillRect/>
          </a:stretch>
        </p:blipFill>
        <p:spPr>
          <a:xfrm>
            <a:off x="1078397" y="446400"/>
            <a:ext cx="10187549" cy="1000271"/>
          </a:xfrm>
          <a:prstGeom prst="rect">
            <a:avLst/>
          </a:prstGeom>
          <a:noFill/>
          <a:ln cap="flat">
            <a:noFill/>
          </a:ln>
        </p:spPr>
      </p:pic>
      <p:sp>
        <p:nvSpPr>
          <p:cNvPr id="8" name="TextBox 8">
            <a:extLst>
              <a:ext uri="{FF2B5EF4-FFF2-40B4-BE49-F238E27FC236}">
                <a16:creationId xmlns:a16="http://schemas.microsoft.com/office/drawing/2014/main" id="{5B032879-E165-CAA4-0052-6B8D0228BCA5}"/>
              </a:ext>
            </a:extLst>
          </p:cNvPr>
          <p:cNvSpPr txBox="1"/>
          <p:nvPr/>
        </p:nvSpPr>
        <p:spPr>
          <a:xfrm>
            <a:off x="116302" y="3340431"/>
            <a:ext cx="7008647" cy="1508101"/>
          </a:xfrm>
          <a:prstGeom prst="rect">
            <a:avLst/>
          </a:prstGeom>
          <a:solidFill>
            <a:srgbClr val="FFFFFF"/>
          </a:solidFill>
          <a:ln w="9528" cap="flat">
            <a:solidFill>
              <a:srgbClr val="D6DCE5"/>
            </a:solidFill>
            <a:prstDash val="solid"/>
            <a:miter/>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300" b="0" i="0" u="none" strike="noStrike" kern="1200" cap="none" spc="0" baseline="0">
                <a:solidFill>
                  <a:srgbClr val="000000"/>
                </a:solidFill>
                <a:uFillTx/>
                <a:latin typeface="Calibri"/>
              </a:rPr>
              <a:t>"For </a:t>
            </a:r>
            <a:r>
              <a:rPr lang="en-GB" sz="2300" b="0" i="0" u="sng" strike="noStrike" kern="1200" cap="none" spc="0" baseline="0">
                <a:solidFill>
                  <a:srgbClr val="000000"/>
                </a:solidFill>
                <a:uFillTx/>
                <a:latin typeface="Calibri"/>
              </a:rPr>
              <a:t>If</a:t>
            </a:r>
            <a:r>
              <a:rPr lang="en-GB" sz="2300" b="0" i="0" u="none" strike="noStrike" kern="1200" cap="none" spc="0" baseline="0">
                <a:solidFill>
                  <a:srgbClr val="000000"/>
                </a:solidFill>
                <a:uFillTx/>
                <a:latin typeface="Calibri"/>
              </a:rPr>
              <a:t> you forgive other people when they sin against you, your heavenly Father will also forgive you. But </a:t>
            </a:r>
            <a:r>
              <a:rPr lang="en-GB" sz="2300" b="0" i="0" u="sng" strike="noStrike" kern="1200" cap="none" spc="0" baseline="0">
                <a:solidFill>
                  <a:srgbClr val="000000"/>
                </a:solidFill>
                <a:uFillTx/>
                <a:latin typeface="Calibri"/>
              </a:rPr>
              <a:t>If</a:t>
            </a:r>
            <a:r>
              <a:rPr lang="en-GB" sz="2300" b="0" i="0" u="none" strike="noStrike" kern="1200" cap="none" spc="0" baseline="0">
                <a:solidFill>
                  <a:srgbClr val="000000"/>
                </a:solidFill>
                <a:uFillTx/>
                <a:latin typeface="Calibri"/>
              </a:rPr>
              <a:t> you do not forgive others their sins, your Father will not forgive your sins.“ Matt 6:14 </a:t>
            </a:r>
          </a:p>
        </p:txBody>
      </p:sp>
      <p:sp>
        <p:nvSpPr>
          <p:cNvPr id="9" name="TextBox 10">
            <a:extLst>
              <a:ext uri="{FF2B5EF4-FFF2-40B4-BE49-F238E27FC236}">
                <a16:creationId xmlns:a16="http://schemas.microsoft.com/office/drawing/2014/main" id="{B7FEB32C-88CB-1B41-17C1-41299F8F99E4}"/>
              </a:ext>
            </a:extLst>
          </p:cNvPr>
          <p:cNvSpPr txBox="1"/>
          <p:nvPr/>
        </p:nvSpPr>
        <p:spPr>
          <a:xfrm>
            <a:off x="522515" y="5180496"/>
            <a:ext cx="11146974" cy="1231102"/>
          </a:xfrm>
          <a:prstGeom prst="rect">
            <a:avLst/>
          </a:prstGeom>
          <a:solidFill>
            <a:srgbClr val="FFFFFF"/>
          </a:solidFill>
          <a:ln w="9528" cap="flat">
            <a:solidFill>
              <a:srgbClr val="D6DCE5"/>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0" baseline="0">
                <a:solidFill>
                  <a:srgbClr val="000000"/>
                </a:solidFill>
                <a:uFillTx/>
                <a:latin typeface="Calibri"/>
              </a:rPr>
              <a:t>Is there a Conditional Promise?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0" baseline="0">
                <a:solidFill>
                  <a:srgbClr val="000000"/>
                </a:solidFill>
                <a:uFillTx/>
                <a:latin typeface="Calibri"/>
              </a:rPr>
              <a:t> </a:t>
            </a:r>
          </a:p>
        </p:txBody>
      </p:sp>
      <p:sp>
        <p:nvSpPr>
          <p:cNvPr id="10" name="TextBox 14">
            <a:extLst>
              <a:ext uri="{FF2B5EF4-FFF2-40B4-BE49-F238E27FC236}">
                <a16:creationId xmlns:a16="http://schemas.microsoft.com/office/drawing/2014/main" id="{5E032F6E-4FAE-0DCD-CEBE-02A8847AA39F}"/>
              </a:ext>
            </a:extLst>
          </p:cNvPr>
          <p:cNvSpPr txBox="1"/>
          <p:nvPr/>
        </p:nvSpPr>
        <p:spPr>
          <a:xfrm>
            <a:off x="134334" y="2034622"/>
            <a:ext cx="6813487" cy="861776"/>
          </a:xfrm>
          <a:prstGeom prst="rect">
            <a:avLst/>
          </a:prstGeom>
          <a:solidFill>
            <a:srgbClr val="FFFFFF"/>
          </a:solid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500" b="0" i="0" u="none" strike="noStrike" kern="1200" cap="none" spc="0" baseline="0">
                <a:solidFill>
                  <a:srgbClr val="000000"/>
                </a:solidFill>
                <a:uFillTx/>
                <a:latin typeface="Calibri"/>
              </a:rPr>
              <a:t>Is there any </a:t>
            </a:r>
            <a:r>
              <a:rPr lang="en-GB" sz="2500" b="0" i="0" u="sng" strike="noStrike" kern="1200" cap="none" spc="0" baseline="0">
                <a:solidFill>
                  <a:srgbClr val="000000"/>
                </a:solidFill>
                <a:uFillTx/>
                <a:latin typeface="Calibri"/>
              </a:rPr>
              <a:t>unforgiveness</a:t>
            </a:r>
            <a:r>
              <a:rPr lang="en-GB" sz="2500" b="0" i="0" u="none" strike="noStrike" kern="1200" cap="none" spc="0" baseline="0">
                <a:solidFill>
                  <a:srgbClr val="000000"/>
                </a:solidFill>
                <a:uFillTx/>
                <a:latin typeface="Calibri"/>
              </a:rPr>
              <a:t> you're holding onto, whether it's directed at others or towards yourself?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strVal val="0"/>
                                          </p:val>
                                        </p:tav>
                                        <p:tav tm="100000">
                                          <p:val>
                                            <p:strVal val="#ppt_w"/>
                                          </p:val>
                                        </p:tav>
                                      </p:tavLst>
                                    </p:anim>
                                    <p:anim calcmode="lin" valueType="num">
                                      <p:cBhvr>
                                        <p:cTn id="54" dur="500" fill="hold"/>
                                        <p:tgtEl>
                                          <p:spTgt spid="7"/>
                                        </p:tgtEl>
                                        <p:attrNameLst>
                                          <p:attrName>ppt_h</p:attrName>
                                        </p:attrNameLst>
                                      </p:cBhvr>
                                      <p:tavLst>
                                        <p:tav tm="0">
                                          <p:val>
                                            <p:strVal val="0"/>
                                          </p:val>
                                        </p:tav>
                                        <p:tav tm="100000">
                                          <p:val>
                                            <p:strVal val="#ppt_h"/>
                                          </p:val>
                                        </p:tav>
                                      </p:tavLst>
                                    </p:anim>
                                    <p:animEffect transition="in" filter="fade">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name="Slide3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24A01-D17E-0726-491A-812181BE726F}"/>
              </a:ext>
            </a:extLst>
          </p:cNvPr>
          <p:cNvSpPr txBox="1">
            <a:spLocks noGrp="1"/>
          </p:cNvSpPr>
          <p:nvPr>
            <p:ph type="title"/>
          </p:nvPr>
        </p:nvSpPr>
        <p:spPr>
          <a:xfrm>
            <a:off x="2039112" y="54864"/>
            <a:ext cx="8165592" cy="969264"/>
          </a:xfrm>
        </p:spPr>
        <p:txBody>
          <a:bodyPr/>
          <a:lstStyle/>
          <a:p>
            <a:pPr lvl="0"/>
            <a:r>
              <a:rPr lang="en-GB">
                <a:latin typeface="Felix Titling" pitchFamily="34"/>
              </a:rPr>
              <a:t>Blessings in obedience!</a:t>
            </a:r>
            <a:endParaRPr lang="en-GB"/>
          </a:p>
        </p:txBody>
      </p:sp>
      <p:sp>
        <p:nvSpPr>
          <p:cNvPr id="3" name="Date Placeholder 2">
            <a:extLst>
              <a:ext uri="{FF2B5EF4-FFF2-40B4-BE49-F238E27FC236}">
                <a16:creationId xmlns:a16="http://schemas.microsoft.com/office/drawing/2014/main" id="{0908DB08-9B2C-D4D7-3DA5-B70F1B4A1D36}"/>
              </a:ext>
            </a:extLst>
          </p:cNvPr>
          <p:cNvSpPr txBox="1"/>
          <p:nvPr/>
        </p:nvSpPr>
        <p:spPr>
          <a:xfrm>
            <a:off x="10622475" y="6517632"/>
            <a:ext cx="950262" cy="274320"/>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300" baseline="0">
                <a:solidFill>
                  <a:srgbClr val="000000"/>
                </a:solidFill>
                <a:uFillTx/>
                <a:latin typeface="Gill Sans Nova Light" pitchFamily="34"/>
              </a:rPr>
              <a:t>2023</a:t>
            </a:r>
          </a:p>
        </p:txBody>
      </p:sp>
      <p:pic>
        <p:nvPicPr>
          <p:cNvPr id="4" name="Content Placeholder 9" descr="A green plant growing out of dirt&#10;&#10;Description automatically generated">
            <a:extLst>
              <a:ext uri="{FF2B5EF4-FFF2-40B4-BE49-F238E27FC236}">
                <a16:creationId xmlns:a16="http://schemas.microsoft.com/office/drawing/2014/main" id="{13C051CD-0A4E-9399-11FA-29E15BBC9453}"/>
              </a:ext>
            </a:extLst>
          </p:cNvPr>
          <p:cNvPicPr>
            <a:picLocks noGrp="1" noChangeAspect="1"/>
          </p:cNvPicPr>
          <p:nvPr>
            <p:ph idx="1"/>
          </p:nvPr>
        </p:nvPicPr>
        <p:blipFill>
          <a:blip r:embed="rId3"/>
          <a:stretch>
            <a:fillRect/>
          </a:stretch>
        </p:blipFill>
        <p:spPr>
          <a:xfrm>
            <a:off x="673309" y="1299819"/>
            <a:ext cx="3960677" cy="2721775"/>
          </a:xfrm>
        </p:spPr>
      </p:pic>
      <p:sp>
        <p:nvSpPr>
          <p:cNvPr id="5" name="TextBox 10">
            <a:extLst>
              <a:ext uri="{FF2B5EF4-FFF2-40B4-BE49-F238E27FC236}">
                <a16:creationId xmlns:a16="http://schemas.microsoft.com/office/drawing/2014/main" id="{276A2A64-23C9-E97F-9F5A-CD6253FFCF0B}"/>
              </a:ext>
            </a:extLst>
          </p:cNvPr>
          <p:cNvSpPr txBox="1"/>
          <p:nvPr/>
        </p:nvSpPr>
        <p:spPr>
          <a:xfrm>
            <a:off x="5725195" y="2355732"/>
            <a:ext cx="4330625"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0" baseline="0">
                <a:solidFill>
                  <a:srgbClr val="000000"/>
                </a:solidFill>
                <a:uFillTx/>
                <a:latin typeface="Calibri"/>
              </a:rPr>
              <a:t>A Lasting Dynasty (1 Kings 9:4)</a:t>
            </a:r>
          </a:p>
        </p:txBody>
      </p:sp>
      <p:sp>
        <p:nvSpPr>
          <p:cNvPr id="6" name="TextBox 12">
            <a:extLst>
              <a:ext uri="{FF2B5EF4-FFF2-40B4-BE49-F238E27FC236}">
                <a16:creationId xmlns:a16="http://schemas.microsoft.com/office/drawing/2014/main" id="{D812E21E-A736-1474-205A-82DF8C95DF3B}"/>
              </a:ext>
            </a:extLst>
          </p:cNvPr>
          <p:cNvSpPr txBox="1"/>
          <p:nvPr/>
        </p:nvSpPr>
        <p:spPr>
          <a:xfrm>
            <a:off x="5184026" y="1577842"/>
            <a:ext cx="3960677"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0" baseline="0">
                <a:solidFill>
                  <a:srgbClr val="000000"/>
                </a:solidFill>
                <a:uFillTx/>
                <a:latin typeface="Calibri"/>
              </a:rPr>
              <a:t>God's Presence (1 Kings 9:3) </a:t>
            </a:r>
          </a:p>
        </p:txBody>
      </p:sp>
      <p:sp>
        <p:nvSpPr>
          <p:cNvPr id="7" name="TextBox 14">
            <a:extLst>
              <a:ext uri="{FF2B5EF4-FFF2-40B4-BE49-F238E27FC236}">
                <a16:creationId xmlns:a16="http://schemas.microsoft.com/office/drawing/2014/main" id="{65E446BA-922A-868A-4CD8-D726AF168BD3}"/>
              </a:ext>
            </a:extLst>
          </p:cNvPr>
          <p:cNvSpPr txBox="1"/>
          <p:nvPr/>
        </p:nvSpPr>
        <p:spPr>
          <a:xfrm>
            <a:off x="6607344" y="3165259"/>
            <a:ext cx="3721342"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0" baseline="0">
                <a:solidFill>
                  <a:srgbClr val="000000"/>
                </a:solidFill>
                <a:uFillTx/>
                <a:latin typeface="Calibri"/>
              </a:rPr>
              <a:t>Prosperity: material wealth </a:t>
            </a:r>
          </a:p>
        </p:txBody>
      </p:sp>
      <p:sp>
        <p:nvSpPr>
          <p:cNvPr id="8" name="TextBox 14">
            <a:extLst>
              <a:ext uri="{FF2B5EF4-FFF2-40B4-BE49-F238E27FC236}">
                <a16:creationId xmlns:a16="http://schemas.microsoft.com/office/drawing/2014/main" id="{5E7B031A-EEA8-6FF0-3F72-5AE24FFEDE0A}"/>
              </a:ext>
            </a:extLst>
          </p:cNvPr>
          <p:cNvSpPr txBox="1"/>
          <p:nvPr/>
        </p:nvSpPr>
        <p:spPr>
          <a:xfrm>
            <a:off x="673309" y="4575310"/>
            <a:ext cx="10717938" cy="1862047"/>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300" b="0" i="0" u="none" strike="noStrike" kern="1200" cap="none" spc="0" baseline="0">
                <a:solidFill>
                  <a:srgbClr val="000000"/>
                </a:solidFill>
                <a:uFillTx/>
                <a:latin typeface="Calibri"/>
              </a:rPr>
              <a:t>"</a:t>
            </a:r>
            <a:r>
              <a:rPr lang="en-GB" sz="2300" b="1" i="0" u="none" strike="noStrike" kern="1200" cap="none" spc="0" baseline="0">
                <a:solidFill>
                  <a:srgbClr val="000000"/>
                </a:solidFill>
                <a:uFillTx/>
                <a:latin typeface="Calibri"/>
              </a:rPr>
              <a:t>And being found in appearance as a man, </a:t>
            </a:r>
            <a:r>
              <a:rPr lang="en-GB" sz="2300" b="1" i="0" u="sng" strike="noStrike" kern="0" cap="none" spc="0" baseline="0">
                <a:solidFill>
                  <a:srgbClr val="000000"/>
                </a:solidFill>
                <a:uFillTx/>
                <a:latin typeface="Calibri"/>
              </a:rPr>
              <a:t>H</a:t>
            </a:r>
            <a:r>
              <a:rPr lang="en-GB" sz="2300" b="1" i="0" u="sng" strike="noStrike" kern="1200" cap="none" spc="0" baseline="0">
                <a:solidFill>
                  <a:srgbClr val="000000"/>
                </a:solidFill>
                <a:uFillTx/>
                <a:latin typeface="Calibri"/>
              </a:rPr>
              <a:t>e humbled himself by becoming obedient to death</a:t>
            </a:r>
            <a:r>
              <a:rPr lang="en-GB" sz="2300" b="1" i="0" u="none" strike="noStrike" kern="1200" cap="none" spc="0" baseline="0">
                <a:solidFill>
                  <a:srgbClr val="000000"/>
                </a:solidFill>
                <a:uFillTx/>
                <a:latin typeface="Calibri"/>
              </a:rPr>
              <a:t>—even </a:t>
            </a:r>
            <a:r>
              <a:rPr lang="en-GB" sz="2300" b="1" i="0" u="sng" strike="noStrike" kern="1200" cap="none" spc="0" baseline="0">
                <a:solidFill>
                  <a:srgbClr val="000000"/>
                </a:solidFill>
                <a:uFillTx/>
                <a:latin typeface="Calibri"/>
              </a:rPr>
              <a:t>death on a cross</a:t>
            </a:r>
            <a:r>
              <a:rPr lang="en-GB" sz="2300" b="1" i="0" u="none" strike="noStrike" kern="1200" cap="none" spc="0" baseline="0">
                <a:solidFill>
                  <a:srgbClr val="000000"/>
                </a:solidFill>
                <a:uFillTx/>
                <a:latin typeface="Calibri"/>
              </a:rPr>
              <a:t>! Therefore, God exalted Him to the highest place and gave Him the name that is above every name, that at the name of Jesus every knee should bow, in heaven and on earth and under the earth, and every tongue acknowledge that Jesus Christ is Lord, to the glory of God the Father</a:t>
            </a:r>
            <a:r>
              <a:rPr lang="en-GB" sz="2300" b="0" i="0" u="none" strike="noStrike" kern="1200" cap="none" spc="0" baseline="0">
                <a:solidFill>
                  <a:srgbClr val="000000"/>
                </a:solidFill>
                <a:uFillTx/>
                <a:latin typeface="Calibri"/>
              </a:rPr>
              <a:t>.“ </a:t>
            </a:r>
            <a:r>
              <a:rPr lang="en-GB" sz="2400" b="0" i="0" u="sng" strike="noStrike" kern="1200" cap="none" spc="0" baseline="0">
                <a:solidFill>
                  <a:srgbClr val="000000"/>
                </a:solidFill>
                <a:uFillTx/>
                <a:latin typeface="Calibri"/>
              </a:rPr>
              <a:t>Phil 2:8-11 (NIV)</a:t>
            </a:r>
            <a:endParaRPr lang="en-GB" sz="2200" b="0" i="0" u="sng" strike="noStrike" kern="1200" cap="none" spc="0" baseline="0">
              <a:solidFill>
                <a:srgbClr val="000000"/>
              </a:solidFill>
              <a:uFillTx/>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name="Slide30">
    <p:bg>
      <p:bgPr>
        <a:solidFill>
          <a:srgbClr val="E7E6E6"/>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9BC219BB-C9A5-E4F3-EB19-0842AA5B04C7}"/>
              </a:ext>
            </a:extLst>
          </p:cNvPr>
          <p:cNvSpPr txBox="1">
            <a:spLocks noGrp="1"/>
          </p:cNvSpPr>
          <p:nvPr>
            <p:ph type="title"/>
          </p:nvPr>
        </p:nvSpPr>
        <p:spPr>
          <a:xfrm>
            <a:off x="3668490" y="387028"/>
            <a:ext cx="4855025" cy="755971"/>
          </a:xfrm>
        </p:spPr>
        <p:txBody>
          <a:bodyPr anchorCtr="1"/>
          <a:lstStyle/>
          <a:p>
            <a:pPr lvl="0" algn="ctr"/>
            <a:br>
              <a:rPr lang="en-GB" sz="3200" b="1"/>
            </a:br>
            <a:r>
              <a:rPr lang="en-GB" sz="3600" u="sng">
                <a:solidFill>
                  <a:srgbClr val="000000"/>
                </a:solidFill>
                <a:latin typeface="Arial" pitchFamily="34"/>
                <a:cs typeface="Arial" pitchFamily="34"/>
              </a:rPr>
              <a:t>God’s Presence! </a:t>
            </a:r>
            <a:br>
              <a:rPr lang="en-GB"/>
            </a:br>
            <a:endParaRPr lang="en-GB"/>
          </a:p>
        </p:txBody>
      </p:sp>
      <p:sp>
        <p:nvSpPr>
          <p:cNvPr id="3" name="Slide Number Placeholder 10">
            <a:extLst>
              <a:ext uri="{FF2B5EF4-FFF2-40B4-BE49-F238E27FC236}">
                <a16:creationId xmlns:a16="http://schemas.microsoft.com/office/drawing/2014/main" id="{333F7DFF-5FAF-920E-0E1C-941389E8261B}"/>
              </a:ext>
            </a:extLst>
          </p:cNvPr>
          <p:cNvSpPr txBox="1"/>
          <p:nvPr/>
        </p:nvSpPr>
        <p:spPr>
          <a:xfrm>
            <a:off x="616643" y="6517632"/>
            <a:ext cx="950253" cy="274320"/>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D90C329-C4E3-439B-9FE1-CE829AD94284}" type="slidenum">
              <a:t>6</a:t>
            </a:fld>
            <a:endParaRPr lang="en-GB" sz="1200" b="0" i="0" u="none" strike="noStrike" kern="1200" cap="none" spc="300" baseline="0">
              <a:solidFill>
                <a:srgbClr val="F8F4EC"/>
              </a:solidFill>
              <a:uFillTx/>
              <a:latin typeface="Gill Sans Nova Light" pitchFamily="34"/>
            </a:endParaRPr>
          </a:p>
        </p:txBody>
      </p:sp>
      <p:sp>
        <p:nvSpPr>
          <p:cNvPr id="4" name="Date Placeholder 8">
            <a:extLst>
              <a:ext uri="{FF2B5EF4-FFF2-40B4-BE49-F238E27FC236}">
                <a16:creationId xmlns:a16="http://schemas.microsoft.com/office/drawing/2014/main" id="{FEE46DAB-6A55-BC9C-BFBC-FA2339FC38F3}"/>
              </a:ext>
            </a:extLst>
          </p:cNvPr>
          <p:cNvSpPr txBox="1"/>
          <p:nvPr/>
        </p:nvSpPr>
        <p:spPr>
          <a:xfrm>
            <a:off x="10622475" y="6517632"/>
            <a:ext cx="950262" cy="274320"/>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300" baseline="0">
                <a:solidFill>
                  <a:srgbClr val="F8F4EC"/>
                </a:solidFill>
                <a:uFillTx/>
                <a:latin typeface="Gill Sans Nova Light" pitchFamily="34"/>
              </a:rPr>
              <a:t>20XX</a:t>
            </a:r>
          </a:p>
        </p:txBody>
      </p:sp>
      <p:pic>
        <p:nvPicPr>
          <p:cNvPr id="5" name="Picture 9">
            <a:extLst>
              <a:ext uri="{FF2B5EF4-FFF2-40B4-BE49-F238E27FC236}">
                <a16:creationId xmlns:a16="http://schemas.microsoft.com/office/drawing/2014/main" id="{FDB8ACD1-0243-A0C1-6AE0-A72BD212B0C0}"/>
              </a:ext>
            </a:extLst>
          </p:cNvPr>
          <p:cNvPicPr>
            <a:picLocks noChangeAspect="1"/>
          </p:cNvPicPr>
          <p:nvPr/>
        </p:nvPicPr>
        <p:blipFill>
          <a:blip r:embed="rId3"/>
          <a:stretch>
            <a:fillRect/>
          </a:stretch>
        </p:blipFill>
        <p:spPr>
          <a:xfrm>
            <a:off x="740234" y="2090053"/>
            <a:ext cx="4855025" cy="3624946"/>
          </a:xfrm>
          <a:prstGeom prst="rect">
            <a:avLst/>
          </a:prstGeom>
          <a:noFill/>
          <a:ln cap="flat">
            <a:noFill/>
          </a:ln>
        </p:spPr>
      </p:pic>
      <p:sp>
        <p:nvSpPr>
          <p:cNvPr id="6" name="TextBox 13">
            <a:extLst>
              <a:ext uri="{FF2B5EF4-FFF2-40B4-BE49-F238E27FC236}">
                <a16:creationId xmlns:a16="http://schemas.microsoft.com/office/drawing/2014/main" id="{6E47B741-F98D-06F5-E845-E841DE8BADA9}"/>
              </a:ext>
            </a:extLst>
          </p:cNvPr>
          <p:cNvSpPr txBox="1"/>
          <p:nvPr/>
        </p:nvSpPr>
        <p:spPr>
          <a:xfrm>
            <a:off x="6329659" y="2706130"/>
            <a:ext cx="4953003" cy="2277550"/>
          </a:xfrm>
          <a:prstGeom prst="rect">
            <a:avLst/>
          </a:prstGeom>
          <a:solidFill>
            <a:srgbClr val="FFFFFF"/>
          </a:solid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300" b="0" i="0" u="none" strike="noStrike" kern="1200" cap="none" spc="0" baseline="0">
              <a:solidFill>
                <a:srgbClr val="000000"/>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Calibri"/>
              </a:rPr>
              <a:t>“Do you not know that your bodies are temples of the Holy Spirit, who is in you, whom you have received from God? You are not your own” 1Cor 6:19</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300" b="0" i="0" u="none" strike="noStrike" kern="1200" cap="none" spc="0" baseline="0">
              <a:solidFill>
                <a:srgbClr val="000000"/>
              </a:solidFill>
              <a:uFillTx/>
              <a:latin typeface="Calibri"/>
            </a:endParaRPr>
          </a:p>
        </p:txBody>
      </p:sp>
      <p:sp>
        <p:nvSpPr>
          <p:cNvPr id="7" name="TextBox 15">
            <a:extLst>
              <a:ext uri="{FF2B5EF4-FFF2-40B4-BE49-F238E27FC236}">
                <a16:creationId xmlns:a16="http://schemas.microsoft.com/office/drawing/2014/main" id="{F095E61A-B40C-5FF8-653A-B5C7DC90CE69}"/>
              </a:ext>
            </a:extLst>
          </p:cNvPr>
          <p:cNvSpPr txBox="1"/>
          <p:nvPr/>
        </p:nvSpPr>
        <p:spPr>
          <a:xfrm>
            <a:off x="795811" y="2360770"/>
            <a:ext cx="1462573" cy="43088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1" i="0" u="sng" strike="noStrike" kern="1200" cap="none" spc="0" baseline="0">
                <a:solidFill>
                  <a:srgbClr val="FFFFFF"/>
                </a:solidFill>
                <a:uFillTx/>
                <a:latin typeface="Calibri"/>
              </a:rPr>
              <a:t>1 Kings 9:3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str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strVal val="0"/>
                                          </p:val>
                                        </p:tav>
                                        <p:tav tm="100000">
                                          <p:val>
                                            <p:strVal val="#ppt_h"/>
                                          </p:val>
                                        </p:tav>
                                      </p:tavLst>
                                    </p:anim>
                                    <p:animEffect transition="in" filter="fade">
                                      <p:cBhvr>
                                        <p:cTn id="9"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4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D26D7-A4CB-8F55-3FDF-6BF30758A7C6}"/>
              </a:ext>
            </a:extLst>
          </p:cNvPr>
          <p:cNvSpPr txBox="1">
            <a:spLocks noGrp="1"/>
          </p:cNvSpPr>
          <p:nvPr>
            <p:ph type="title"/>
          </p:nvPr>
        </p:nvSpPr>
        <p:spPr>
          <a:xfrm>
            <a:off x="3331031" y="140159"/>
            <a:ext cx="5998025" cy="830997"/>
          </a:xfrm>
        </p:spPr>
        <p:txBody>
          <a:bodyPr/>
          <a:lstStyle/>
          <a:p>
            <a:pPr lvl="0"/>
            <a:br>
              <a:rPr lang="en-GB"/>
            </a:br>
            <a:r>
              <a:rPr lang="en-GB" sz="3200"/>
              <a:t>Receiving God’s Presence </a:t>
            </a:r>
            <a:br>
              <a:rPr lang="en-GB"/>
            </a:br>
            <a:endParaRPr lang="en-GB" b="1">
              <a:latin typeface="Calibri Light"/>
            </a:endParaRPr>
          </a:p>
        </p:txBody>
      </p:sp>
      <p:pic>
        <p:nvPicPr>
          <p:cNvPr id="3" name="Picture 2">
            <a:extLst>
              <a:ext uri="{FF2B5EF4-FFF2-40B4-BE49-F238E27FC236}">
                <a16:creationId xmlns:a16="http://schemas.microsoft.com/office/drawing/2014/main" id="{B394C9F2-141E-A0F5-1882-D841B083754C}"/>
              </a:ext>
            </a:extLst>
          </p:cNvPr>
          <p:cNvPicPr>
            <a:picLocks noChangeAspect="1"/>
          </p:cNvPicPr>
          <p:nvPr/>
        </p:nvPicPr>
        <p:blipFill>
          <a:blip r:embed="rId3"/>
          <a:stretch>
            <a:fillRect/>
          </a:stretch>
        </p:blipFill>
        <p:spPr>
          <a:xfrm>
            <a:off x="547935" y="1305443"/>
            <a:ext cx="5214914" cy="2621502"/>
          </a:xfrm>
          <a:prstGeom prst="rect">
            <a:avLst/>
          </a:prstGeom>
          <a:noFill/>
          <a:ln cap="flat">
            <a:noFill/>
          </a:ln>
        </p:spPr>
      </p:pic>
      <p:sp>
        <p:nvSpPr>
          <p:cNvPr id="4" name="TextBox 6">
            <a:extLst>
              <a:ext uri="{FF2B5EF4-FFF2-40B4-BE49-F238E27FC236}">
                <a16:creationId xmlns:a16="http://schemas.microsoft.com/office/drawing/2014/main" id="{77B71572-C536-5268-1D00-CB15729EC5D6}"/>
              </a:ext>
            </a:extLst>
          </p:cNvPr>
          <p:cNvSpPr txBox="1"/>
          <p:nvPr/>
        </p:nvSpPr>
        <p:spPr>
          <a:xfrm>
            <a:off x="3635736" y="6334780"/>
            <a:ext cx="6264700" cy="52321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0" baseline="0">
                <a:solidFill>
                  <a:srgbClr val="000000"/>
                </a:solidFill>
                <a:uFillTx/>
                <a:latin typeface="Calibri"/>
              </a:rPr>
              <a:t>Matthew 28 (the Great Commission</a:t>
            </a:r>
            <a:r>
              <a:rPr lang="en-GB" sz="2400" b="0" i="0" u="none" strike="noStrike" kern="1200" cap="none" spc="0" baseline="0">
                <a:solidFill>
                  <a:srgbClr val="000000"/>
                </a:solidFill>
                <a:uFillTx/>
                <a:latin typeface="Calibri"/>
              </a:rPr>
              <a:t>)</a:t>
            </a:r>
          </a:p>
        </p:txBody>
      </p:sp>
      <p:sp>
        <p:nvSpPr>
          <p:cNvPr id="5" name="TextBox 6">
            <a:extLst>
              <a:ext uri="{FF2B5EF4-FFF2-40B4-BE49-F238E27FC236}">
                <a16:creationId xmlns:a16="http://schemas.microsoft.com/office/drawing/2014/main" id="{25319366-AF41-6FF1-9152-628EE3153C8A}"/>
              </a:ext>
            </a:extLst>
          </p:cNvPr>
          <p:cNvSpPr txBox="1"/>
          <p:nvPr/>
        </p:nvSpPr>
        <p:spPr>
          <a:xfrm>
            <a:off x="5996763" y="1521973"/>
            <a:ext cx="5316275" cy="1754322"/>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"But you will receive power when the Holy Spirit comes on you, and you will be my witnesses in Jerusalem, and in all Judea and Samaria, and to the ends of the earth.“ </a:t>
            </a:r>
            <a:r>
              <a:rPr lang="en-GB" sz="2000" b="1" i="0" u="none" strike="noStrike" kern="1200" cap="none" spc="0" baseline="0">
                <a:solidFill>
                  <a:srgbClr val="000000"/>
                </a:solidFill>
                <a:uFillTx/>
                <a:latin typeface="Calibri"/>
              </a:rPr>
              <a:t>Acts1:8</a:t>
            </a:r>
            <a:endParaRPr lang="en-GB" sz="1800" b="1" i="0" u="none" strike="noStrike" kern="1200" cap="none" spc="0" baseline="0">
              <a:solidFill>
                <a:srgbClr val="000000"/>
              </a:solidFill>
              <a:uFillTx/>
              <a:latin typeface="Calibri"/>
            </a:endParaRPr>
          </a:p>
        </p:txBody>
      </p:sp>
      <p:sp>
        <p:nvSpPr>
          <p:cNvPr id="6" name="TextBox 8">
            <a:extLst>
              <a:ext uri="{FF2B5EF4-FFF2-40B4-BE49-F238E27FC236}">
                <a16:creationId xmlns:a16="http://schemas.microsoft.com/office/drawing/2014/main" id="{A366856E-354F-CBC4-25B1-09EA0E9C3A3B}"/>
              </a:ext>
            </a:extLst>
          </p:cNvPr>
          <p:cNvSpPr txBox="1"/>
          <p:nvPr/>
        </p:nvSpPr>
        <p:spPr>
          <a:xfrm>
            <a:off x="547935" y="3966328"/>
            <a:ext cx="5140482" cy="2215993"/>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a:t>
            </a:r>
            <a:r>
              <a:rPr lang="en-US" sz="2400" b="0" i="0" u="none" strike="noStrike" kern="1200" cap="none" spc="0" baseline="0">
                <a:solidFill>
                  <a:srgbClr val="000000"/>
                </a:solidFill>
                <a:uFillTx/>
                <a:latin typeface="Söhne"/>
              </a:rPr>
              <a:t> </a:t>
            </a:r>
            <a:r>
              <a:rPr lang="en-US" sz="2300" b="0" i="0" u="none" strike="noStrike" kern="1200" cap="none" spc="0" baseline="0">
                <a:solidFill>
                  <a:srgbClr val="000000"/>
                </a:solidFill>
                <a:uFillTx/>
                <a:latin typeface="Calibri"/>
              </a:rPr>
              <a:t>'Do not leave Jerusalem, but wait for the gift my Father promised, which you have heard me speak about. For John baptized with water, but in a few days, you will be baptized with the Holy Spirit</a:t>
            </a:r>
            <a:r>
              <a:rPr lang="en-GB" sz="2200" b="0" i="0" u="none" strike="noStrike" kern="1200" cap="none" spc="0" baseline="0">
                <a:solidFill>
                  <a:srgbClr val="000000"/>
                </a:solidFill>
                <a:uFillTx/>
                <a:latin typeface="Calibri"/>
              </a:rPr>
              <a:t>.“ Acts 1:4-5</a:t>
            </a:r>
          </a:p>
        </p:txBody>
      </p:sp>
      <p:pic>
        <p:nvPicPr>
          <p:cNvPr id="7" name="Picture 9">
            <a:extLst>
              <a:ext uri="{FF2B5EF4-FFF2-40B4-BE49-F238E27FC236}">
                <a16:creationId xmlns:a16="http://schemas.microsoft.com/office/drawing/2014/main" id="{1F3C0CCB-D9BB-2853-4E6F-CA2F7A459EB3}"/>
              </a:ext>
            </a:extLst>
          </p:cNvPr>
          <p:cNvPicPr>
            <a:picLocks noChangeAspect="1"/>
          </p:cNvPicPr>
          <p:nvPr/>
        </p:nvPicPr>
        <p:blipFill>
          <a:blip r:embed="rId4"/>
          <a:stretch>
            <a:fillRect/>
          </a:stretch>
        </p:blipFill>
        <p:spPr>
          <a:xfrm>
            <a:off x="6096003" y="3414909"/>
            <a:ext cx="5078815" cy="2846966"/>
          </a:xfrm>
          <a:prstGeom prst="rect">
            <a:avLst/>
          </a:prstGeom>
          <a:noFill/>
          <a:ln cap="flat">
            <a:noFill/>
          </a:ln>
        </p:spPr>
      </p:pic>
      <p:sp>
        <p:nvSpPr>
          <p:cNvPr id="8" name="TextBox 11">
            <a:extLst>
              <a:ext uri="{FF2B5EF4-FFF2-40B4-BE49-F238E27FC236}">
                <a16:creationId xmlns:a16="http://schemas.microsoft.com/office/drawing/2014/main" id="{909C342E-EDA1-E58F-AD6E-21ED3EDDA42E}"/>
              </a:ext>
            </a:extLst>
          </p:cNvPr>
          <p:cNvSpPr txBox="1"/>
          <p:nvPr/>
        </p:nvSpPr>
        <p:spPr>
          <a:xfrm>
            <a:off x="1899684" y="100776"/>
            <a:ext cx="8392637" cy="830997"/>
          </a:xfrm>
          <a:prstGeom prst="rect">
            <a:avLst/>
          </a:prstGeom>
          <a:solidFill>
            <a:srgbClr val="EDEDED"/>
          </a:solid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0" cap="none" spc="0" baseline="0">
                <a:solidFill>
                  <a:srgbClr val="374151"/>
                </a:solidFill>
                <a:uFillTx/>
                <a:latin typeface="Söhne"/>
              </a:rPr>
              <a:t>Do you ever feel hesitant to share the Gospel with someone? What are the reasons behind that hesitation?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strVal val="0"/>
                                          </p:val>
                                        </p:tav>
                                        <p:tav tm="100000">
                                          <p:val>
                                            <p:strVal val="#ppt_w"/>
                                          </p:val>
                                        </p:tav>
                                      </p:tavLst>
                                    </p:anim>
                                    <p:anim calcmode="lin" valueType="num">
                                      <p:cBhvr>
                                        <p:cTn id="36" dur="500" fill="hold"/>
                                        <p:tgtEl>
                                          <p:spTgt spid="4"/>
                                        </p:tgtEl>
                                        <p:attrNameLst>
                                          <p:attrName>ppt_h</p:attrName>
                                        </p:attrNameLst>
                                      </p:cBhvr>
                                      <p:tavLst>
                                        <p:tav tm="0">
                                          <p:val>
                                            <p:str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strVal val="0"/>
                                          </p:val>
                                        </p:tav>
                                        <p:tav tm="100000">
                                          <p:val>
                                            <p:strVal val="#ppt_w"/>
                                          </p:val>
                                        </p:tav>
                                      </p:tavLst>
                                    </p:anim>
                                    <p:anim calcmode="lin" valueType="num">
                                      <p:cBhvr>
                                        <p:cTn id="42" dur="500" fill="hold"/>
                                        <p:tgtEl>
                                          <p:spTgt spid="8"/>
                                        </p:tgtEl>
                                        <p:attrNameLst>
                                          <p:attrName>ppt_h</p:attrName>
                                        </p:attrNameLst>
                                      </p:cBhvr>
                                      <p:tavLst>
                                        <p:tav tm="0">
                                          <p:val>
                                            <p:strVal val="0"/>
                                          </p:val>
                                        </p:tav>
                                        <p:tav tm="100000">
                                          <p:val>
                                            <p:strVal val="#ppt_h"/>
                                          </p:val>
                                        </p:tav>
                                      </p:tavLst>
                                    </p:anim>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name="Slide42">
    <p:bg>
      <p:bgPr>
        <a:blipFill>
          <a:blip/>
          <a:tile sx="163840" sy="163840" algn="tl"/>
        </a:blipFill>
        <a:effectLst/>
      </p:bgPr>
    </p:bg>
    <p:spTree>
      <p:nvGrpSpPr>
        <p:cNvPr id="1" name=""/>
        <p:cNvGrpSpPr/>
        <p:nvPr/>
      </p:nvGrpSpPr>
      <p:grpSpPr>
        <a:xfrm>
          <a:off x="0" y="0"/>
          <a:ext cx="0" cy="0"/>
          <a:chOff x="0" y="0"/>
          <a:chExt cx="0" cy="0"/>
        </a:xfrm>
      </p:grpSpPr>
      <p:pic>
        <p:nvPicPr>
          <p:cNvPr id="2" name="Picture Placeholder 5" descr="A row of white marble pillars">
            <a:extLst>
              <a:ext uri="{FF2B5EF4-FFF2-40B4-BE49-F238E27FC236}">
                <a16:creationId xmlns:a16="http://schemas.microsoft.com/office/drawing/2014/main" id="{C3E3820A-D567-23BE-E674-C8AFC7F1132F}"/>
              </a:ext>
            </a:extLst>
          </p:cNvPr>
          <p:cNvPicPr>
            <a:picLocks noGrp="1" noChangeAspect="1"/>
          </p:cNvPicPr>
          <p:nvPr>
            <p:ph type="pic" idx="4294967295"/>
          </p:nvPr>
        </p:nvPicPr>
        <p:blipFill>
          <a:blip r:embed="rId3"/>
          <a:srcRect/>
          <a:tile tx="0" ty="0" sx="12799" sy="22754" flip="none" algn="tl"/>
        </p:blipFill>
        <p:spPr>
          <a:xfrm>
            <a:off x="-261262" y="-31089"/>
            <a:ext cx="12453259" cy="7369625"/>
          </a:xfrm>
          <a:blipFill>
            <a:blip r:embed="rId4"/>
            <a:tile sx="100000" sy="100000" algn="tl"/>
          </a:blipFill>
        </p:spPr>
      </p:pic>
      <p:cxnSp>
        <p:nvCxnSpPr>
          <p:cNvPr id="3" name="Straight Connector 7">
            <a:extLst>
              <a:ext uri="{FF2B5EF4-FFF2-40B4-BE49-F238E27FC236}">
                <a16:creationId xmlns:a16="http://schemas.microsoft.com/office/drawing/2014/main" id="{AB298C73-D8ED-71D4-FF7A-A908457D3FE3}"/>
              </a:ext>
            </a:extLst>
          </p:cNvPr>
          <p:cNvCxnSpPr/>
          <p:nvPr/>
        </p:nvCxnSpPr>
        <p:spPr>
          <a:xfrm>
            <a:off x="4080683" y="1005821"/>
            <a:ext cx="5158853" cy="0"/>
          </a:xfrm>
          <a:prstGeom prst="straightConnector1">
            <a:avLst/>
          </a:prstGeom>
          <a:noFill/>
          <a:ln w="15873" cap="flat">
            <a:solidFill>
              <a:srgbClr val="F8F4EC"/>
            </a:solidFill>
            <a:prstDash val="solid"/>
            <a:miter/>
          </a:ln>
        </p:spPr>
      </p:cxnSp>
      <p:cxnSp>
        <p:nvCxnSpPr>
          <p:cNvPr id="4" name="Straight Connector 9">
            <a:extLst>
              <a:ext uri="{FF2B5EF4-FFF2-40B4-BE49-F238E27FC236}">
                <a16:creationId xmlns:a16="http://schemas.microsoft.com/office/drawing/2014/main" id="{01219D48-9453-8DDD-CDF0-5605AF298F15}"/>
              </a:ext>
            </a:extLst>
          </p:cNvPr>
          <p:cNvCxnSpPr/>
          <p:nvPr/>
        </p:nvCxnSpPr>
        <p:spPr>
          <a:xfrm>
            <a:off x="13122344" y="287834"/>
            <a:ext cx="1958434" cy="2730957"/>
          </a:xfrm>
          <a:prstGeom prst="straightConnector1">
            <a:avLst/>
          </a:prstGeom>
          <a:noFill/>
          <a:ln w="15873" cap="flat">
            <a:solidFill>
              <a:srgbClr val="F8F4EC"/>
            </a:solidFill>
            <a:prstDash val="solid"/>
            <a:miter/>
          </a:ln>
        </p:spPr>
      </p:cxnSp>
      <p:sp>
        <p:nvSpPr>
          <p:cNvPr id="5" name="Rectangle 8">
            <a:extLst>
              <a:ext uri="{FF2B5EF4-FFF2-40B4-BE49-F238E27FC236}">
                <a16:creationId xmlns:a16="http://schemas.microsoft.com/office/drawing/2014/main" id="{EDF261AA-663A-8FEF-9A7E-24CCF66476AF}"/>
              </a:ext>
            </a:extLst>
          </p:cNvPr>
          <p:cNvSpPr/>
          <p:nvPr/>
        </p:nvSpPr>
        <p:spPr>
          <a:xfrm>
            <a:off x="1789755" y="292169"/>
            <a:ext cx="8764889" cy="769440"/>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400" b="1" i="0" u="none" strike="noStrike" kern="1200" cap="none" spc="0" baseline="0">
                <a:solidFill>
                  <a:srgbClr val="FFFFFF"/>
                </a:solidFill>
                <a:uFillTx/>
                <a:latin typeface="Calibri" pitchFamily="34"/>
                <a:ea typeface="Calibri" pitchFamily="34"/>
                <a:cs typeface="Times New Roman" pitchFamily="18"/>
              </a:rPr>
              <a:t>God's Warning and Consequences!</a:t>
            </a:r>
            <a:r>
              <a:rPr lang="en-GB" sz="4400" b="1" i="0" u="none" strike="noStrike" kern="1200" cap="none" spc="50" baseline="0">
                <a:solidFill>
                  <a:srgbClr val="FFFFFF"/>
                </a:solidFill>
                <a:effectLst>
                  <a:innerShdw blurRad="63500" dist="50800" dir="13500000">
                    <a:prstClr val="black">
                      <a:alpha val="50000"/>
                    </a:prstClr>
                  </a:innerShdw>
                </a:effectLst>
                <a:uFillTx/>
                <a:latin typeface="Calibri"/>
              </a:rPr>
              <a:t> </a:t>
            </a:r>
          </a:p>
        </p:txBody>
      </p:sp>
      <p:sp>
        <p:nvSpPr>
          <p:cNvPr id="6" name="TextBox 13">
            <a:extLst>
              <a:ext uri="{FF2B5EF4-FFF2-40B4-BE49-F238E27FC236}">
                <a16:creationId xmlns:a16="http://schemas.microsoft.com/office/drawing/2014/main" id="{66DD0198-0611-E644-A494-AA768AE2777E}"/>
              </a:ext>
            </a:extLst>
          </p:cNvPr>
          <p:cNvSpPr txBox="1"/>
          <p:nvPr/>
        </p:nvSpPr>
        <p:spPr>
          <a:xfrm>
            <a:off x="391235" y="1653308"/>
            <a:ext cx="11409526" cy="2677655"/>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0" baseline="0">
                <a:solidFill>
                  <a:srgbClr val="F2F2F2"/>
                </a:solidFill>
                <a:uFillTx/>
                <a:latin typeface="Calibri"/>
              </a:rPr>
              <a:t>“</a:t>
            </a:r>
            <a:r>
              <a:rPr lang="en-GB" sz="2700" b="1" i="0" u="none" strike="noStrike" kern="1200" cap="none" spc="0" baseline="0">
                <a:solidFill>
                  <a:srgbClr val="F2F2F2"/>
                </a:solidFill>
                <a:uFillTx/>
                <a:latin typeface="Arial" pitchFamily="34"/>
                <a:cs typeface="Arial" pitchFamily="34"/>
              </a:rPr>
              <a:t>But </a:t>
            </a:r>
            <a:r>
              <a:rPr lang="en-GB" sz="2700" b="1" i="0" u="sng" strike="noStrike" kern="1200" cap="none" spc="0" baseline="0">
                <a:solidFill>
                  <a:srgbClr val="F2F2F2"/>
                </a:solidFill>
                <a:uFillTx/>
                <a:latin typeface="Arial" pitchFamily="34"/>
                <a:cs typeface="Arial" pitchFamily="34"/>
              </a:rPr>
              <a:t>IF</a:t>
            </a:r>
            <a:r>
              <a:rPr lang="en-GB" sz="2700" b="1" i="0" u="none" strike="noStrike" kern="1200" cap="none" spc="0" baseline="0">
                <a:solidFill>
                  <a:srgbClr val="F2F2F2"/>
                </a:solidFill>
                <a:uFillTx/>
                <a:latin typeface="Arial" pitchFamily="34"/>
                <a:cs typeface="Arial" pitchFamily="34"/>
              </a:rPr>
              <a:t> you or your descendants abandon me and disobey the commands and decrees, I have given you, and if you serve and worship other gods,</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700" b="1" i="0" u="none" strike="noStrike" kern="0" cap="none" spc="0" baseline="0">
                <a:solidFill>
                  <a:srgbClr val="F2F2F2"/>
                </a:solidFill>
                <a:uFillTx/>
                <a:latin typeface="Arial" pitchFamily="34"/>
                <a:cs typeface="Arial" pitchFamily="34"/>
              </a:rPr>
              <a:t>then I will cut off Israel from the land I have given them and will reject this temple I have sanctified for my Name. I will make Israel an object of mockery and ridicule among the nations”</a:t>
            </a:r>
            <a:r>
              <a:rPr lang="en-GB" sz="2700" b="1" i="0" u="none" strike="noStrike" kern="1200" cap="none" spc="0" baseline="0">
                <a:solidFill>
                  <a:srgbClr val="F2F2F2"/>
                </a:solidFill>
                <a:uFillTx/>
                <a:latin typeface="Arial" pitchFamily="34"/>
                <a:cs typeface="Arial" pitchFamily="34"/>
              </a:rPr>
              <a:t>. </a:t>
            </a:r>
            <a:r>
              <a:rPr lang="en-GB" sz="2800" b="1" i="0" u="sng" strike="noStrike" kern="1200" cap="none" spc="0" baseline="0">
                <a:solidFill>
                  <a:srgbClr val="F2F2F2"/>
                </a:solidFill>
                <a:uFillTx/>
                <a:latin typeface="Calibri"/>
              </a:rPr>
              <a:t>1 Kings 9:6-7</a:t>
            </a:r>
          </a:p>
        </p:txBody>
      </p:sp>
      <p:sp>
        <p:nvSpPr>
          <p:cNvPr id="7" name="TextBox 8">
            <a:extLst>
              <a:ext uri="{FF2B5EF4-FFF2-40B4-BE49-F238E27FC236}">
                <a16:creationId xmlns:a16="http://schemas.microsoft.com/office/drawing/2014/main" id="{AAB499A7-5F80-61C1-FE16-EFE458B9DEDE}"/>
              </a:ext>
            </a:extLst>
          </p:cNvPr>
          <p:cNvSpPr txBox="1"/>
          <p:nvPr/>
        </p:nvSpPr>
        <p:spPr>
          <a:xfrm>
            <a:off x="908959" y="4797948"/>
            <a:ext cx="10374087" cy="1200332"/>
          </a:xfrm>
          <a:prstGeom prst="rect">
            <a:avLst/>
          </a:prstGeom>
          <a:solidFill>
            <a:srgbClr val="E7E6E6"/>
          </a:solid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0" baseline="0">
                <a:solidFill>
                  <a:srgbClr val="000000"/>
                </a:solidFill>
                <a:uFillTx/>
                <a:latin typeface="Calibri Light"/>
              </a:rPr>
              <a:t>Is there anything that God has pointed out to you, </a:t>
            </a:r>
            <a:r>
              <a:rPr lang="en-GB" sz="2400" b="1" i="0" u="none" strike="noStrike" kern="0" cap="none" spc="0" baseline="0">
                <a:solidFill>
                  <a:srgbClr val="000000"/>
                </a:solidFill>
                <a:uFillTx/>
                <a:latin typeface="Calibri Light"/>
              </a:rPr>
              <a:t>that</a:t>
            </a:r>
            <a:r>
              <a:rPr lang="en-GB" sz="2400" b="1" i="0" u="none" strike="noStrike" kern="1200" cap="none" spc="0" baseline="0">
                <a:solidFill>
                  <a:srgbClr val="000000"/>
                </a:solidFill>
                <a:uFillTx/>
                <a:latin typeface="Calibri Light"/>
              </a:rPr>
              <a:t> you aren't sure about or are struggling to give up? It's a great time to ask the Holy Spirit today to set you free from this. Whatever it is, let it go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name="Slide39">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3D66472-0013-5EE4-B289-B7298C309E36}"/>
              </a:ext>
            </a:extLst>
          </p:cNvPr>
          <p:cNvSpPr txBox="1"/>
          <p:nvPr/>
        </p:nvSpPr>
        <p:spPr>
          <a:xfrm>
            <a:off x="616643" y="6517632"/>
            <a:ext cx="950253" cy="274320"/>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4ECE223-BD66-4949-969B-E689E300C32E}" type="slidenum">
              <a:t>9</a:t>
            </a:fld>
            <a:endParaRPr lang="en-GB" sz="1200" b="0" i="0" u="none" strike="noStrike" kern="1200" cap="none" spc="300" baseline="0">
              <a:solidFill>
                <a:srgbClr val="000000"/>
              </a:solidFill>
              <a:uFillTx/>
              <a:latin typeface="Gill Sans Nova Light" pitchFamily="34"/>
            </a:endParaRPr>
          </a:p>
        </p:txBody>
      </p:sp>
      <p:sp>
        <p:nvSpPr>
          <p:cNvPr id="3" name="Date Placeholder 1">
            <a:extLst>
              <a:ext uri="{FF2B5EF4-FFF2-40B4-BE49-F238E27FC236}">
                <a16:creationId xmlns:a16="http://schemas.microsoft.com/office/drawing/2014/main" id="{6F439AAE-7725-A598-91AC-BDF2B4785A33}"/>
              </a:ext>
            </a:extLst>
          </p:cNvPr>
          <p:cNvSpPr txBox="1"/>
          <p:nvPr/>
        </p:nvSpPr>
        <p:spPr>
          <a:xfrm>
            <a:off x="10622475" y="6517632"/>
            <a:ext cx="950262" cy="274320"/>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300" baseline="0">
                <a:solidFill>
                  <a:srgbClr val="000000"/>
                </a:solidFill>
                <a:uFillTx/>
                <a:latin typeface="Gill Sans Nova Light" pitchFamily="34"/>
              </a:rPr>
              <a:t>2023</a:t>
            </a:r>
          </a:p>
        </p:txBody>
      </p:sp>
      <p:sp>
        <p:nvSpPr>
          <p:cNvPr id="4" name="TextBox 8">
            <a:extLst>
              <a:ext uri="{FF2B5EF4-FFF2-40B4-BE49-F238E27FC236}">
                <a16:creationId xmlns:a16="http://schemas.microsoft.com/office/drawing/2014/main" id="{C9B001F2-A894-5E57-CC2D-0752B168895F}"/>
              </a:ext>
            </a:extLst>
          </p:cNvPr>
          <p:cNvSpPr txBox="1"/>
          <p:nvPr/>
        </p:nvSpPr>
        <p:spPr>
          <a:xfrm>
            <a:off x="616643" y="656356"/>
            <a:ext cx="6106884" cy="64633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600" b="1" i="0" u="none" strike="noStrike" kern="1200" cap="none" spc="0" baseline="0">
                <a:solidFill>
                  <a:srgbClr val="000000"/>
                </a:solidFill>
                <a:uFillTx/>
                <a:latin typeface="Felix Titling"/>
              </a:rPr>
              <a:t>Reflection Questions! </a:t>
            </a:r>
          </a:p>
        </p:txBody>
      </p:sp>
      <p:sp>
        <p:nvSpPr>
          <p:cNvPr id="5" name="TextBox 7">
            <a:extLst>
              <a:ext uri="{FF2B5EF4-FFF2-40B4-BE49-F238E27FC236}">
                <a16:creationId xmlns:a16="http://schemas.microsoft.com/office/drawing/2014/main" id="{B64F9799-4907-EE13-64F2-9DD2F5B2B17E}"/>
              </a:ext>
            </a:extLst>
          </p:cNvPr>
          <p:cNvSpPr txBox="1"/>
          <p:nvPr/>
        </p:nvSpPr>
        <p:spPr>
          <a:xfrm>
            <a:off x="616643" y="1692718"/>
            <a:ext cx="10524414" cy="4154987"/>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0" baseline="0">
              <a:solidFill>
                <a:srgbClr val="000000"/>
              </a:solidFill>
              <a:uFillTx/>
              <a:latin typeface="Calibri Light"/>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0" baseline="0">
                <a:solidFill>
                  <a:srgbClr val="000000"/>
                </a:solidFill>
                <a:uFillTx/>
                <a:latin typeface="Calibri Light"/>
                <a:cs typeface="Arial" pitchFamily="34"/>
              </a:rPr>
              <a:t>Is there any </a:t>
            </a:r>
            <a:r>
              <a:rPr lang="en-GB" sz="2400" b="1" i="0" u="sng" strike="noStrike" kern="1200" cap="none" spc="0" baseline="0">
                <a:solidFill>
                  <a:srgbClr val="000000"/>
                </a:solidFill>
                <a:uFillTx/>
                <a:latin typeface="Calibri Light"/>
                <a:cs typeface="Arial" pitchFamily="34"/>
              </a:rPr>
              <a:t>unforgiveness</a:t>
            </a:r>
            <a:r>
              <a:rPr lang="en-GB" sz="2400" b="1" i="0" u="none" strike="noStrike" kern="1200" cap="none" spc="0" baseline="0">
                <a:solidFill>
                  <a:srgbClr val="000000"/>
                </a:solidFill>
                <a:uFillTx/>
                <a:latin typeface="Calibri Light"/>
                <a:cs typeface="Arial" pitchFamily="34"/>
              </a:rPr>
              <a:t> you're holding onto, whether it's directed at others or towards yourself</a:t>
            </a:r>
            <a:r>
              <a:rPr lang="en-GB" sz="2400" b="1" i="0" u="none" strike="noStrike" kern="0" cap="none" spc="0" baseline="0">
                <a:solidFill>
                  <a:srgbClr val="000000"/>
                </a:solidFill>
                <a:uFillTx/>
                <a:latin typeface="Calibri Light"/>
                <a:cs typeface="Arial" pitchFamily="34"/>
              </a:rPr>
              <a:t>? </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1" i="0" u="none" strike="noStrike" kern="0" cap="none" spc="0" baseline="0">
              <a:solidFill>
                <a:srgbClr val="000000"/>
              </a:solidFill>
              <a:uFillTx/>
              <a:latin typeface="Calibri Light"/>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0" baseline="0">
                <a:solidFill>
                  <a:srgbClr val="343541"/>
                </a:solidFill>
                <a:uFillTx/>
                <a:latin typeface="Calibri Light"/>
                <a:cs typeface="Arial" pitchFamily="34"/>
              </a:rPr>
              <a:t>Do you ever feel hesitant to share the Gospel with someone? What are the reasons behind that hesitation?</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1" i="0" u="none" strike="noStrike" kern="1200" cap="none" spc="0" baseline="0">
              <a:solidFill>
                <a:srgbClr val="343541"/>
              </a:solidFill>
              <a:uFillTx/>
              <a:latin typeface="Calibri Light"/>
              <a:cs typeface="Arial"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0" cap="none" spc="0" baseline="0">
                <a:solidFill>
                  <a:srgbClr val="374151"/>
                </a:solidFill>
                <a:uFillTx/>
                <a:latin typeface="Calibri Light"/>
              </a:rPr>
              <a:t>Is there anything that God has pointed out to you, that you aren't sure about or are struggling to give up? It's a great time to ask the Holy Spirit today to set you free from this. Whatever it is, let it go!</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0" baseline="0">
              <a:solidFill>
                <a:srgbClr val="000000"/>
              </a:solidFill>
              <a:uFillTx/>
              <a:latin typeface="Calibri Light"/>
              <a:cs typeface="Arial" pitchFamily="34"/>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City%20design</Template>
  <TotalTime>0</TotalTime>
  <Words>1271</Words>
  <Application>Microsoft Office PowerPoint</Application>
  <PresentationFormat>Widescreen</PresentationFormat>
  <Paragraphs>101</Paragraphs>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Lessons from 1 Kings 9!</vt:lpstr>
      <vt:lpstr>Lessons…</vt:lpstr>
      <vt:lpstr>Faithfulness and Obedience!</vt:lpstr>
      <vt:lpstr>PowerPoint Presentation</vt:lpstr>
      <vt:lpstr>Blessings in obedience!</vt:lpstr>
      <vt:lpstr> God’s Presence!  </vt:lpstr>
      <vt:lpstr> Receiving God’s Presence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God's Kingdom!</dc:title>
  <dc:creator>Fatime Pecaku</dc:creator>
  <cp:lastModifiedBy>Fatime Pecaku</cp:lastModifiedBy>
  <cp:revision>68</cp:revision>
  <dcterms:created xsi:type="dcterms:W3CDTF">2023-09-24T16:55:05Z</dcterms:created>
  <dcterms:modified xsi:type="dcterms:W3CDTF">2023-10-21T15:00:03Z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