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6"/>
  </p:notesMasterIdLst>
  <p:sldIdLst>
    <p:sldId id="265" r:id="rId2"/>
    <p:sldId id="256" r:id="rId3"/>
    <p:sldId id="257" r:id="rId4"/>
    <p:sldId id="258" r:id="rId5"/>
    <p:sldId id="262" r:id="rId6"/>
    <p:sldId id="260" r:id="rId7"/>
    <p:sldId id="261" r:id="rId8"/>
    <p:sldId id="259" r:id="rId9"/>
    <p:sldId id="263" r:id="rId10"/>
    <p:sldId id="264" r:id="rId11"/>
    <p:sldId id="267" r:id="rId12"/>
    <p:sldId id="268" r:id="rId13"/>
    <p:sldId id="266"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1769" autoAdjust="0"/>
  </p:normalViewPr>
  <p:slideViewPr>
    <p:cSldViewPr snapToGrid="0">
      <p:cViewPr varScale="1">
        <p:scale>
          <a:sx n="48" d="100"/>
          <a:sy n="48" d="100"/>
        </p:scale>
        <p:origin x="1578" y="48"/>
      </p:cViewPr>
      <p:guideLst/>
    </p:cSldViewPr>
  </p:slideViewPr>
  <p:notesTextViewPr>
    <p:cViewPr>
      <p:scale>
        <a:sx n="125" d="100"/>
        <a:sy n="125" d="100"/>
      </p:scale>
      <p:origin x="0" y="0"/>
    </p:cViewPr>
  </p:notesTextViewPr>
  <p:notesViewPr>
    <p:cSldViewPr snapToGrid="0">
      <p:cViewPr varScale="1">
        <p:scale>
          <a:sx n="51" d="100"/>
          <a:sy n="51" d="100"/>
        </p:scale>
        <p:origin x="297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1T21:29:10.219"/>
    </inkml:context>
    <inkml:brush xml:id="br0">
      <inkml:brushProperty name="width" value="0.05" units="cm"/>
      <inkml:brushProperty name="height" value="0.05" units="cm"/>
    </inkml:brush>
  </inkml:definitions>
  <inkml:trace contextRef="#ctx0" brushRef="#br0">1 0 32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01T06:29:14.769"/>
    </inkml:context>
    <inkml:brush xml:id="br0">
      <inkml:brushProperty name="width" value="0.05" units="cm"/>
      <inkml:brushProperty name="height" value="0.05" units="cm"/>
    </inkml:brush>
  </inkml:definitions>
  <inkml:trace contextRef="#ctx0" brushRef="#br0">1 0 32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7B749-3AC3-47BE-8ECD-8209265A6043}" type="datetimeFigureOut">
              <a:rPr lang="en-GB" smtClean="0"/>
              <a:t>01/04/2023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381000" y="4400550"/>
            <a:ext cx="6019800" cy="44386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D1ED97-8BE9-4B13-B994-9F800F72E9F9}" type="slidenum">
              <a:rPr lang="en-GB" smtClean="0"/>
              <a:t>‹#›</a:t>
            </a:fld>
            <a:endParaRPr lang="en-GB"/>
          </a:p>
        </p:txBody>
      </p:sp>
    </p:spTree>
    <p:extLst>
      <p:ext uri="{BB962C8B-B14F-4D97-AF65-F5344CB8AC3E}">
        <p14:creationId xmlns:p14="http://schemas.microsoft.com/office/powerpoint/2010/main" val="1918429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2%20Corinthians%206%3A2&amp;version=NIV#fen-NIV-28901a"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iblegateway.com/passage/?search=Galatians%205&amp;version=NIV#fen-NIV-29180c"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biblegateway.com/passage/?search=Matthew%2026%3A63%2D65&amp;version=NIV#fen-NIV-24119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D1ED97-8BE9-4B13-B994-9F800F72E9F9}" type="slidenum">
              <a:rPr lang="en-GB" smtClean="0"/>
              <a:t>1</a:t>
            </a:fld>
            <a:endParaRPr lang="en-GB"/>
          </a:p>
        </p:txBody>
      </p:sp>
    </p:spTree>
    <p:extLst>
      <p:ext uri="{BB962C8B-B14F-4D97-AF65-F5344CB8AC3E}">
        <p14:creationId xmlns:p14="http://schemas.microsoft.com/office/powerpoint/2010/main" val="2238095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D1ED97-8BE9-4B13-B994-9F800F72E9F9}" type="slidenum">
              <a:rPr lang="en-GB" smtClean="0"/>
              <a:t>2</a:t>
            </a:fld>
            <a:endParaRPr lang="en-GB"/>
          </a:p>
        </p:txBody>
      </p:sp>
    </p:spTree>
    <p:extLst>
      <p:ext uri="{BB962C8B-B14F-4D97-AF65-F5344CB8AC3E}">
        <p14:creationId xmlns:p14="http://schemas.microsoft.com/office/powerpoint/2010/main" val="312704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There is something wonderful about bulbs that throughout the year they lay dormant, sleeping. But they know the seasons change, and that first glimpse of a snowdrop pushing through the dull days of January and February, never ceases to take my breath away.</a:t>
            </a:r>
          </a:p>
          <a:p>
            <a:r>
              <a:rPr lang="en-GB" sz="1000" dirty="0"/>
              <a:t>On my way to school I drive past a wonderful old oak tree – known as the Charles dickens Oak in Vicarage lane, Chigwell..</a:t>
            </a:r>
          </a:p>
          <a:p>
            <a:r>
              <a:rPr lang="en-GB" sz="1000" dirty="0"/>
              <a:t>It’s the place Dickens described as the most wonderful place in the world. It’s a remnant of ancient long forgotten hedgerows that marked the field boundaries long ago.</a:t>
            </a:r>
          </a:p>
          <a:p>
            <a:r>
              <a:rPr lang="en-GB" sz="1000" dirty="0"/>
              <a:t>Each day I drive past It has become a way mark on my journey, its changes marking the changes of the season.</a:t>
            </a:r>
          </a:p>
          <a:p>
            <a:r>
              <a:rPr lang="en-GB" sz="1000" dirty="0"/>
              <a:t>It must be 400 years old or more</a:t>
            </a:r>
          </a:p>
          <a:p>
            <a:r>
              <a:rPr lang="en-GB" sz="1000" dirty="0"/>
              <a:t>My favourite season is spring, because beneath the arms of this tree, along side the road, lies a wonderful bank of daffodils.</a:t>
            </a:r>
          </a:p>
          <a:p>
            <a:r>
              <a:rPr lang="en-GB" sz="1000" dirty="0"/>
              <a:t>In February, whatever the year has been like, these start to show through the grass, and right now they are a blaze of colour.</a:t>
            </a:r>
          </a:p>
          <a:p>
            <a:r>
              <a:rPr lang="en-GB" sz="1000" dirty="0"/>
              <a:t>How many of us are asleep in the earth, just waiting for the change in the season? </a:t>
            </a:r>
          </a:p>
          <a:p>
            <a:pPr algn="l"/>
            <a:r>
              <a:rPr lang="en-GB" sz="1000" dirty="0"/>
              <a:t>2 Cor6 </a:t>
            </a:r>
            <a:r>
              <a:rPr lang="en-GB" sz="1000" b="1" i="0" baseline="30000" dirty="0">
                <a:solidFill>
                  <a:srgbClr val="000000"/>
                </a:solidFill>
                <a:effectLst/>
                <a:latin typeface="system-ui"/>
              </a:rPr>
              <a:t>2 </a:t>
            </a:r>
            <a:r>
              <a:rPr lang="en-GB" sz="1000" b="0" i="0" dirty="0">
                <a:solidFill>
                  <a:srgbClr val="000000"/>
                </a:solidFill>
                <a:effectLst/>
                <a:latin typeface="system-ui"/>
              </a:rPr>
              <a:t>For he says,</a:t>
            </a:r>
          </a:p>
          <a:p>
            <a:pPr algn="l"/>
            <a:r>
              <a:rPr lang="en-GB" sz="1000" b="0" i="0" dirty="0">
                <a:solidFill>
                  <a:srgbClr val="000000"/>
                </a:solidFill>
                <a:effectLst/>
                <a:latin typeface="system-ui"/>
              </a:rPr>
              <a:t>“In the time of my </a:t>
            </a:r>
            <a:r>
              <a:rPr lang="en-GB" sz="1000" b="0" i="0" dirty="0" err="1">
                <a:solidFill>
                  <a:srgbClr val="000000"/>
                </a:solidFill>
                <a:effectLst/>
                <a:latin typeface="system-ui"/>
              </a:rPr>
              <a:t>favor</a:t>
            </a:r>
            <a:r>
              <a:rPr lang="en-GB" sz="1000" b="0" i="0" dirty="0">
                <a:solidFill>
                  <a:srgbClr val="000000"/>
                </a:solidFill>
                <a:effectLst/>
                <a:latin typeface="system-ui"/>
              </a:rPr>
              <a:t> I heard you,</a:t>
            </a:r>
            <a:br>
              <a:rPr lang="en-GB" sz="1000" b="0" i="0" dirty="0">
                <a:solidFill>
                  <a:srgbClr val="000000"/>
                </a:solidFill>
                <a:effectLst/>
                <a:latin typeface="system-ui"/>
              </a:rPr>
            </a:br>
            <a:r>
              <a:rPr lang="en-GB" sz="1000" b="0" i="0" dirty="0">
                <a:solidFill>
                  <a:srgbClr val="000000"/>
                </a:solidFill>
                <a:effectLst/>
                <a:latin typeface="Courier New" panose="02070309020205020404" pitchFamily="49" charset="0"/>
              </a:rPr>
              <a:t>    </a:t>
            </a:r>
            <a:r>
              <a:rPr lang="en-GB" sz="1000" b="0" i="0" dirty="0">
                <a:solidFill>
                  <a:srgbClr val="000000"/>
                </a:solidFill>
                <a:effectLst/>
                <a:latin typeface="system-ui"/>
              </a:rPr>
              <a:t>and in the day of salvation I helped you.”</a:t>
            </a:r>
            <a:r>
              <a:rPr lang="en-GB" sz="1000" b="0" i="0" baseline="30000" dirty="0">
                <a:solidFill>
                  <a:srgbClr val="000000"/>
                </a:solidFill>
                <a:effectLst/>
                <a:latin typeface="system-ui"/>
              </a:rPr>
              <a:t>[</a:t>
            </a:r>
            <a:r>
              <a:rPr lang="en-GB" sz="1000" b="0" i="0" baseline="30000" dirty="0">
                <a:solidFill>
                  <a:srgbClr val="4A4A4A"/>
                </a:solidFill>
                <a:effectLst/>
                <a:latin typeface="system-ui"/>
                <a:hlinkClick r:id="rId3" tooltip="See footnote a"/>
              </a:rPr>
              <a:t>a</a:t>
            </a:r>
            <a:r>
              <a:rPr lang="en-GB" sz="1000" b="0" i="0" baseline="30000" dirty="0">
                <a:solidFill>
                  <a:srgbClr val="000000"/>
                </a:solidFill>
                <a:effectLst/>
                <a:latin typeface="system-ui"/>
              </a:rPr>
              <a:t>]</a:t>
            </a:r>
            <a:endParaRPr lang="en-GB" sz="1000" b="0" i="0" dirty="0">
              <a:solidFill>
                <a:srgbClr val="000000"/>
              </a:solidFill>
              <a:effectLst/>
              <a:latin typeface="system-ui"/>
            </a:endParaRPr>
          </a:p>
          <a:p>
            <a:pPr algn="l"/>
            <a:r>
              <a:rPr lang="en-GB" sz="1000" b="0" i="0" dirty="0">
                <a:solidFill>
                  <a:srgbClr val="000000"/>
                </a:solidFill>
                <a:effectLst/>
                <a:latin typeface="system-ui"/>
              </a:rPr>
              <a:t>I tell you, now is the time of God’s </a:t>
            </a:r>
            <a:r>
              <a:rPr lang="en-GB" sz="1000" b="0" i="0" dirty="0" err="1">
                <a:solidFill>
                  <a:srgbClr val="000000"/>
                </a:solidFill>
                <a:effectLst/>
                <a:latin typeface="system-ui"/>
              </a:rPr>
              <a:t>favor</a:t>
            </a:r>
            <a:r>
              <a:rPr lang="en-GB" sz="1000" b="0" i="0" dirty="0">
                <a:solidFill>
                  <a:srgbClr val="000000"/>
                </a:solidFill>
                <a:effectLst/>
                <a:latin typeface="system-ui"/>
              </a:rPr>
              <a:t>, now is the day of salvation.</a:t>
            </a:r>
          </a:p>
          <a:p>
            <a:endParaRPr lang="en-GB" sz="1000" dirty="0"/>
          </a:p>
          <a:p>
            <a:r>
              <a:rPr lang="en-GB" sz="1000" dirty="0"/>
              <a:t>Eid is a significant time for Moslems, Of how for them the process of prayer and fasting leads to them making a new start</a:t>
            </a:r>
          </a:p>
          <a:p>
            <a:r>
              <a:rPr lang="en-GB" sz="1000" dirty="0"/>
              <a:t>and this year it is surrounding the time when we particularly celebrate the death and resurrection Jesus</a:t>
            </a:r>
          </a:p>
          <a:p>
            <a:r>
              <a:rPr lang="en-GB" sz="1000" dirty="0"/>
              <a:t>And I started thinking about the new start that God gives us by his grace. </a:t>
            </a:r>
          </a:p>
          <a:p>
            <a:r>
              <a:rPr lang="en-GB" sz="1000" dirty="0"/>
              <a:t>Grace – isn’t earnt by our activities. It isn’t what we deserve, but it is a gift of God to us, because of what his Son has done.</a:t>
            </a:r>
          </a:p>
          <a:p>
            <a:r>
              <a:rPr lang="en-GB" sz="1000" dirty="0"/>
              <a:t>He paid the price, so that we can know him. My faith isn’t based on my effort to get to him, but on all he has done to reach out to us.</a:t>
            </a:r>
          </a:p>
          <a:p>
            <a:endParaRPr lang="en-GB" sz="1000" dirty="0"/>
          </a:p>
          <a:p>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3</a:t>
            </a:fld>
            <a:endParaRPr lang="en-GB"/>
          </a:p>
        </p:txBody>
      </p:sp>
    </p:spTree>
    <p:extLst>
      <p:ext uri="{BB962C8B-B14F-4D97-AF65-F5344CB8AC3E}">
        <p14:creationId xmlns:p14="http://schemas.microsoft.com/office/powerpoint/2010/main" val="356008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Acts – the second book by Luke </a:t>
            </a:r>
          </a:p>
          <a:p>
            <a:pPr>
              <a:lnSpc>
                <a:spcPct val="107000"/>
              </a:lnSpc>
              <a:spcAft>
                <a:spcPts val="800"/>
              </a:spcAft>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The gospel of the church </a:t>
            </a:r>
            <a:r>
              <a:rPr lang="en-GB" sz="1200" dirty="0" err="1">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andthe</a:t>
            </a: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 holy spirit</a:t>
            </a:r>
          </a:p>
          <a:p>
            <a:pPr>
              <a:lnSpc>
                <a:spcPct val="107000"/>
              </a:lnSpc>
              <a:spcAft>
                <a:spcPts val="800"/>
              </a:spcAft>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Picking up in Acts 6.</a:t>
            </a:r>
          </a:p>
          <a:p>
            <a:pPr>
              <a:lnSpc>
                <a:spcPct val="107000"/>
              </a:lnSpc>
              <a:spcAft>
                <a:spcPts val="800"/>
              </a:spcAft>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Full of the </a:t>
            </a:r>
            <a:r>
              <a:rPr lang="en-GB" sz="1200" dirty="0" err="1">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HSWe</a:t>
            </a: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 use that expression often, perhaps more than we realize.  FULL OF….</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Full of joy.  A peaceful smile.  Warm words.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Full of himself.  Arrogant.  Talks about himself too much.  Looks down on others.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Full of rage.   Boiling mad.  Red faced.  Screaming profanities.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We know what these look like.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4</a:t>
            </a:fld>
            <a:endParaRPr lang="en-GB"/>
          </a:p>
        </p:txBody>
      </p:sp>
    </p:spTree>
    <p:extLst>
      <p:ext uri="{BB962C8B-B14F-4D97-AF65-F5344CB8AC3E}">
        <p14:creationId xmlns:p14="http://schemas.microsoft.com/office/powerpoint/2010/main" val="2792134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D1ED97-8BE9-4B13-B994-9F800F72E9F9}" type="slidenum">
              <a:rPr lang="en-GB" smtClean="0"/>
              <a:t>5</a:t>
            </a:fld>
            <a:endParaRPr lang="en-GB"/>
          </a:p>
        </p:txBody>
      </p:sp>
    </p:spTree>
    <p:extLst>
      <p:ext uri="{BB962C8B-B14F-4D97-AF65-F5344CB8AC3E}">
        <p14:creationId xmlns:p14="http://schemas.microsoft.com/office/powerpoint/2010/main" val="3395034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We use that expression often, perhaps more than we realize.  FULL OF….</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Full of joy.  A peaceful smile.  Warm words.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Full of himself.  Arrogant.  Talks about himself too much.  Looks down on others.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Full of rage.   Boiling mad.  Red faced.  Screaming profanities.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We know what these look like.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dirty="0"/>
              <a:t>The container isn’t the treasure, what is inside is!</a:t>
            </a:r>
          </a:p>
          <a:p>
            <a:r>
              <a:rPr lang="en-GB" dirty="0"/>
              <a:t>Some people collect bottles that are empty – but that isn’t the point of them is it?</a:t>
            </a:r>
          </a:p>
        </p:txBody>
      </p:sp>
      <p:sp>
        <p:nvSpPr>
          <p:cNvPr id="4" name="Slide Number Placeholder 3"/>
          <p:cNvSpPr>
            <a:spLocks noGrp="1"/>
          </p:cNvSpPr>
          <p:nvPr>
            <p:ph type="sldNum" sz="quarter" idx="5"/>
          </p:nvPr>
        </p:nvSpPr>
        <p:spPr/>
        <p:txBody>
          <a:bodyPr/>
          <a:lstStyle/>
          <a:p>
            <a:fld id="{42D1ED97-8BE9-4B13-B994-9F800F72E9F9}" type="slidenum">
              <a:rPr lang="en-GB" smtClean="0"/>
              <a:t>6</a:t>
            </a:fld>
            <a:endParaRPr lang="en-GB"/>
          </a:p>
        </p:txBody>
      </p:sp>
    </p:spTree>
    <p:extLst>
      <p:ext uri="{BB962C8B-B14F-4D97-AF65-F5344CB8AC3E}">
        <p14:creationId xmlns:p14="http://schemas.microsoft.com/office/powerpoint/2010/main" val="2069476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comes out when your vessel is shaken?</a:t>
            </a:r>
          </a:p>
          <a:p>
            <a:pPr algn="l"/>
            <a:r>
              <a:rPr lang="en-GB" b="1" i="0" baseline="30000" dirty="0">
                <a:solidFill>
                  <a:srgbClr val="000000"/>
                </a:solidFill>
                <a:effectLst/>
                <a:latin typeface="system-ui"/>
              </a:rPr>
              <a:t>Gal 5 16 </a:t>
            </a:r>
            <a:r>
              <a:rPr lang="en-GB" b="0" i="0" dirty="0">
                <a:solidFill>
                  <a:srgbClr val="000000"/>
                </a:solidFill>
                <a:effectLst/>
                <a:latin typeface="system-ui"/>
              </a:rPr>
              <a:t>So I say, walk by the Spirit, and you will not gratify the desires of the flesh. </a:t>
            </a:r>
            <a:r>
              <a:rPr lang="en-GB" b="1" i="0" baseline="30000" dirty="0">
                <a:solidFill>
                  <a:srgbClr val="000000"/>
                </a:solidFill>
                <a:effectLst/>
                <a:latin typeface="system-ui"/>
              </a:rPr>
              <a:t>17 </a:t>
            </a:r>
            <a:r>
              <a:rPr lang="en-GB" b="0" i="0" dirty="0">
                <a:solidFill>
                  <a:srgbClr val="000000"/>
                </a:solidFill>
                <a:effectLst/>
                <a:latin typeface="system-ui"/>
              </a:rPr>
              <a:t>For the flesh desires what is contrary to the Spirit, and the Spirit what is contrary to the flesh. They are in conflict with each other, so that you are not to do whatever</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c"/>
              </a:rPr>
              <a:t>c</a:t>
            </a:r>
            <a:r>
              <a:rPr lang="en-GB" b="0" i="0" baseline="30000" dirty="0">
                <a:solidFill>
                  <a:srgbClr val="000000"/>
                </a:solidFill>
                <a:effectLst/>
                <a:latin typeface="system-ui"/>
              </a:rPr>
              <a:t>]</a:t>
            </a:r>
            <a:r>
              <a:rPr lang="en-GB" b="0" i="0" dirty="0">
                <a:solidFill>
                  <a:srgbClr val="000000"/>
                </a:solidFill>
                <a:effectLst/>
                <a:latin typeface="system-ui"/>
              </a:rPr>
              <a:t> you want. </a:t>
            </a:r>
            <a:r>
              <a:rPr lang="en-GB" b="1" i="0" baseline="30000" dirty="0">
                <a:solidFill>
                  <a:srgbClr val="000000"/>
                </a:solidFill>
                <a:effectLst/>
                <a:latin typeface="system-ui"/>
              </a:rPr>
              <a:t>18 </a:t>
            </a:r>
            <a:r>
              <a:rPr lang="en-GB" b="0" i="0" dirty="0">
                <a:solidFill>
                  <a:srgbClr val="000000"/>
                </a:solidFill>
                <a:effectLst/>
                <a:latin typeface="system-ui"/>
              </a:rPr>
              <a:t>But if you are led by the Spirit, you are not under the law.</a:t>
            </a:r>
          </a:p>
          <a:p>
            <a:pPr algn="l"/>
            <a:r>
              <a:rPr lang="en-GB" b="1" i="0" baseline="30000" dirty="0">
                <a:solidFill>
                  <a:srgbClr val="000000"/>
                </a:solidFill>
                <a:effectLst/>
                <a:latin typeface="system-ui"/>
              </a:rPr>
              <a:t>19 </a:t>
            </a:r>
            <a:r>
              <a:rPr lang="en-GB" b="0" i="0" dirty="0">
                <a:solidFill>
                  <a:srgbClr val="000000"/>
                </a:solidFill>
                <a:effectLst/>
                <a:latin typeface="system-ui"/>
              </a:rPr>
              <a:t>The acts of the flesh are obvious: sexual immorality, impurity and debauchery; </a:t>
            </a:r>
            <a:r>
              <a:rPr lang="en-GB" b="1" i="0" baseline="30000" dirty="0">
                <a:solidFill>
                  <a:srgbClr val="000000"/>
                </a:solidFill>
                <a:effectLst/>
                <a:latin typeface="system-ui"/>
              </a:rPr>
              <a:t>20 </a:t>
            </a:r>
            <a:r>
              <a:rPr lang="en-GB" b="0" i="0" dirty="0">
                <a:solidFill>
                  <a:srgbClr val="000000"/>
                </a:solidFill>
                <a:effectLst/>
                <a:latin typeface="system-ui"/>
              </a:rPr>
              <a:t>idolatry and witchcraft; hatred, discord, jealousy, fits of rage, selfish ambition, dissensions, factions </a:t>
            </a:r>
            <a:r>
              <a:rPr lang="en-GB" b="1" i="0" baseline="30000" dirty="0">
                <a:solidFill>
                  <a:srgbClr val="000000"/>
                </a:solidFill>
                <a:effectLst/>
                <a:latin typeface="system-ui"/>
              </a:rPr>
              <a:t>21 </a:t>
            </a:r>
            <a:r>
              <a:rPr lang="en-GB" b="0" i="0" dirty="0">
                <a:solidFill>
                  <a:srgbClr val="000000"/>
                </a:solidFill>
                <a:effectLst/>
                <a:latin typeface="system-ui"/>
              </a:rPr>
              <a:t>and envy; drunkenness, orgies, and the like. I warn you, as I did before, that those who live like this will not inherit the kingdom of God.</a:t>
            </a:r>
          </a:p>
          <a:p>
            <a:pPr algn="l"/>
            <a:r>
              <a:rPr lang="en-GB" b="1" i="0" baseline="30000" dirty="0">
                <a:solidFill>
                  <a:srgbClr val="000000"/>
                </a:solidFill>
                <a:effectLst/>
                <a:latin typeface="system-ui"/>
              </a:rPr>
              <a:t>22 </a:t>
            </a:r>
            <a:r>
              <a:rPr lang="en-GB" b="1" i="0" dirty="0">
                <a:solidFill>
                  <a:srgbClr val="000000"/>
                </a:solidFill>
                <a:effectLst/>
                <a:latin typeface="system-ui"/>
              </a:rPr>
              <a:t>But the fruit of the Spirit is love, joy, peace, forbearance, kindness, goodness, faithfulness, </a:t>
            </a:r>
            <a:r>
              <a:rPr lang="en-GB" b="1" i="0" baseline="30000" dirty="0">
                <a:solidFill>
                  <a:srgbClr val="000000"/>
                </a:solidFill>
                <a:effectLst/>
                <a:latin typeface="system-ui"/>
              </a:rPr>
              <a:t>23 </a:t>
            </a:r>
            <a:r>
              <a:rPr lang="en-GB" b="1" i="0" dirty="0">
                <a:solidFill>
                  <a:srgbClr val="000000"/>
                </a:solidFill>
                <a:effectLst/>
                <a:latin typeface="system-ui"/>
              </a:rPr>
              <a:t>gentleness and self-control. Against such things there is no law. </a:t>
            </a:r>
            <a:r>
              <a:rPr lang="en-GB" b="1" i="0" baseline="30000" dirty="0">
                <a:solidFill>
                  <a:srgbClr val="000000"/>
                </a:solidFill>
                <a:effectLst/>
                <a:latin typeface="system-ui"/>
              </a:rPr>
              <a:t>24 </a:t>
            </a:r>
            <a:r>
              <a:rPr lang="en-GB" b="0" i="0" dirty="0">
                <a:solidFill>
                  <a:srgbClr val="000000"/>
                </a:solidFill>
                <a:effectLst/>
                <a:latin typeface="system-ui"/>
              </a:rPr>
              <a:t>Those who belong to Christ Jesus have crucified the flesh with its passions and desires. </a:t>
            </a:r>
            <a:r>
              <a:rPr lang="en-GB" b="1" i="0" baseline="30000" dirty="0">
                <a:solidFill>
                  <a:srgbClr val="000000"/>
                </a:solidFill>
                <a:effectLst/>
                <a:latin typeface="system-ui"/>
              </a:rPr>
              <a:t>25 </a:t>
            </a:r>
            <a:r>
              <a:rPr lang="en-GB" b="0" i="0" dirty="0">
                <a:solidFill>
                  <a:srgbClr val="000000"/>
                </a:solidFill>
                <a:effectLst/>
                <a:latin typeface="system-ui"/>
              </a:rPr>
              <a:t>Since we live by the Spirit, let us keep in step with the Spirit. </a:t>
            </a:r>
            <a:r>
              <a:rPr lang="en-GB" b="1" i="0" baseline="30000" dirty="0">
                <a:solidFill>
                  <a:srgbClr val="000000"/>
                </a:solidFill>
                <a:effectLst/>
                <a:latin typeface="system-ui"/>
              </a:rPr>
              <a:t>26 </a:t>
            </a:r>
            <a:r>
              <a:rPr lang="en-GB" b="0" i="0" dirty="0">
                <a:solidFill>
                  <a:srgbClr val="000000"/>
                </a:solidFill>
                <a:effectLst/>
                <a:latin typeface="system-ui"/>
              </a:rPr>
              <a:t>Let us not become conceited, provoking and envying each other.</a:t>
            </a:r>
          </a:p>
          <a:p>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7</a:t>
            </a:fld>
            <a:endParaRPr lang="en-GB"/>
          </a:p>
        </p:txBody>
      </p:sp>
    </p:spTree>
    <p:extLst>
      <p:ext uri="{BB962C8B-B14F-4D97-AF65-F5344CB8AC3E}">
        <p14:creationId xmlns:p14="http://schemas.microsoft.com/office/powerpoint/2010/main" val="2097117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Now he is even more full than before. V8. We know when we are in the right place because serving doesn’t burn us out. It feeds us and feeds our faith.</a:t>
            </a:r>
          </a:p>
          <a:p>
            <a:r>
              <a:rPr lang="en-GB" sz="1200" dirty="0"/>
              <a:t>He might have been given the job of sharing out the food, but he doesn’t stop there.</a:t>
            </a:r>
          </a:p>
          <a:p>
            <a:r>
              <a:rPr lang="en-GB" sz="1200" dirty="0"/>
              <a:t>He is happy to get on with the job he is given, but there is more in is heart and it spills out as he serves.</a:t>
            </a:r>
          </a:p>
          <a:p>
            <a:r>
              <a:rPr lang="en-GB" sz="1200" dirty="0"/>
              <a:t>God want us to serve with what we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Now, in addition to his duties in helping in the church to distribute food, Stephen is being used by God to perform miracles among the people.  And he is preaching the gospel.  And his work finds opposition, just like Jesus found opposition and like the apostles.   The opponents are members of a local synagogue.  They begin arguing with Stephen, probably about who Jesus was, what he did, and what the Scriptures said about him.</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t>Please note – Jesus never promised that when we followed him life would get easier, or that there wasn’t any cost</a:t>
            </a:r>
          </a:p>
          <a:p>
            <a:r>
              <a:rPr lang="en-GB" sz="1200" dirty="0"/>
              <a:t>Here is this gifted young man, happy to wait on tables if that is what is needed, performing miracles in his spare time. Finds himself persecuted having never done anything wrong. His treatment is very similar to that of </a:t>
            </a:r>
            <a:r>
              <a:rPr lang="en-GB" sz="1200" dirty="0" err="1"/>
              <a:t>christ</a:t>
            </a:r>
            <a:r>
              <a:rPr lang="en-GB" sz="1200" dirty="0"/>
              <a:t>.</a:t>
            </a:r>
          </a:p>
        </p:txBody>
      </p:sp>
      <p:sp>
        <p:nvSpPr>
          <p:cNvPr id="4" name="Slide Number Placeholder 3"/>
          <p:cNvSpPr>
            <a:spLocks noGrp="1"/>
          </p:cNvSpPr>
          <p:nvPr>
            <p:ph type="sldNum" sz="quarter" idx="5"/>
          </p:nvPr>
        </p:nvSpPr>
        <p:spPr/>
        <p:txBody>
          <a:bodyPr/>
          <a:lstStyle/>
          <a:p>
            <a:fld id="{42D1ED97-8BE9-4B13-B994-9F800F72E9F9}" type="slidenum">
              <a:rPr lang="en-GB" smtClean="0"/>
              <a:t>8</a:t>
            </a:fld>
            <a:endParaRPr lang="en-GB"/>
          </a:p>
        </p:txBody>
      </p:sp>
    </p:spTree>
    <p:extLst>
      <p:ext uri="{BB962C8B-B14F-4D97-AF65-F5344CB8AC3E}">
        <p14:creationId xmlns:p14="http://schemas.microsoft.com/office/powerpoint/2010/main" val="254993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We can respond to pressure in many ways – not many of them are good!</a:t>
            </a:r>
          </a:p>
          <a:p>
            <a:r>
              <a:rPr lang="en-GB" sz="1000" dirty="0"/>
              <a:t>But when the Holy Spirit truly lives inside of us, he can’t help but come out when we are under scrutiny</a:t>
            </a:r>
          </a:p>
          <a:p>
            <a:r>
              <a:rPr lang="en-GB" sz="1000" dirty="0"/>
              <a:t>Luke says in v15 that Stephen has the face of an angel – it probably means shining, or radiant in the language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What a comment!  All these angry men who hated Jesus and hated the apostles and now hated Stephen noticed something heavenly about Stephen.  “</a:t>
            </a:r>
            <a:r>
              <a:rPr lang="en-GB" sz="1000" i="1"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His face was like that of an angel.”</a:t>
            </a:r>
            <a:r>
              <a:rPr lang="en-GB" sz="10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  There was something holy, something majestic and even glorious about Stephen’s appearance.  In the face of these lies and false accusations Stephen isn’t ruffled. </a:t>
            </a:r>
          </a:p>
          <a:p>
            <a:endParaRPr lang="en-GB" sz="1000" dirty="0"/>
          </a:p>
          <a:p>
            <a:r>
              <a:rPr lang="en-GB" sz="1000" dirty="0"/>
              <a:t>Everyone has turned on him. </a:t>
            </a:r>
          </a:p>
          <a:p>
            <a:r>
              <a:rPr lang="en-GB" sz="1000" dirty="0"/>
              <a:t>All the leaders he once respected.</a:t>
            </a:r>
          </a:p>
          <a:p>
            <a:r>
              <a:rPr lang="en-GB" sz="1000" dirty="0"/>
              <a:t>But he doesn’t respond in fear, justification or excuse</a:t>
            </a:r>
          </a:p>
          <a:p>
            <a:r>
              <a:rPr lang="en-GB" sz="1000" dirty="0"/>
              <a:t>Perhaps he knows he has come to the kingdom for such a time as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rgbClr val="555555"/>
                </a:solidFill>
                <a:effectLst/>
                <a:latin typeface="Open Sans" panose="020B0606030504020204" pitchFamily="34" charset="0"/>
                <a:ea typeface="Times New Roman" panose="02020603050405020304" pitchFamily="18" charset="0"/>
                <a:cs typeface="Times New Roman" panose="02020603050405020304" pitchFamily="18" charset="0"/>
              </a:rPr>
              <a:t>He knows he has a purpose that is bigger than himself and his situation.</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9</a:t>
            </a:fld>
            <a:endParaRPr lang="en-GB"/>
          </a:p>
        </p:txBody>
      </p:sp>
    </p:spTree>
    <p:extLst>
      <p:ext uri="{BB962C8B-B14F-4D97-AF65-F5344CB8AC3E}">
        <p14:creationId xmlns:p14="http://schemas.microsoft.com/office/powerpoint/2010/main" val="4121952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Friday</a:t>
            </a:r>
          </a:p>
          <a:p>
            <a:r>
              <a:rPr lang="en-GB" dirty="0"/>
              <a:t>My mum and dad are religious – it’s very sad?</a:t>
            </a:r>
          </a:p>
          <a:p>
            <a:r>
              <a:rPr lang="en-GB" dirty="0"/>
              <a:t>Wednesday</a:t>
            </a:r>
          </a:p>
          <a:p>
            <a:r>
              <a:rPr lang="en-GB" dirty="0"/>
              <a:t>Feeling like giving up</a:t>
            </a:r>
          </a:p>
          <a:p>
            <a:r>
              <a:rPr lang="en-GB" dirty="0"/>
              <a:t>Last week</a:t>
            </a:r>
          </a:p>
          <a:p>
            <a:r>
              <a:rPr lang="en-GB" dirty="0"/>
              <a:t>So do you go to some kind of watered down presbyterian church?</a:t>
            </a:r>
          </a:p>
          <a:p>
            <a:r>
              <a:rPr lang="en-GB" dirty="0"/>
              <a:t>Have you thought about what to say when people ask you questions?</a:t>
            </a:r>
          </a:p>
          <a:p>
            <a:r>
              <a:rPr lang="en-GB" dirty="0"/>
              <a:t> People are hungry</a:t>
            </a:r>
          </a:p>
          <a:p>
            <a:r>
              <a:rPr lang="en-GB" dirty="0"/>
              <a:t>The spirit is on the move</a:t>
            </a:r>
          </a:p>
          <a:p>
            <a:r>
              <a:rPr lang="en-GB" dirty="0"/>
              <a:t>Questions are coming … are you ready?</a:t>
            </a:r>
          </a:p>
          <a:p>
            <a:endParaRPr lang="en-GB" dirty="0"/>
          </a:p>
          <a:p>
            <a:r>
              <a:rPr lang="en-GB" dirty="0"/>
              <a:t>Being led by the spirit brought Stephen revelation as he was speaking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baseline="30000" dirty="0">
                <a:effectLst/>
                <a:latin typeface="system-ui"/>
              </a:rPr>
              <a:t>51 </a:t>
            </a:r>
            <a:r>
              <a:rPr lang="en-GB" sz="1200" b="0" i="0" dirty="0">
                <a:effectLst/>
                <a:latin typeface="system-ui"/>
              </a:rPr>
              <a:t>“You stiff-necked people! Your hearts and ears are still uncircumcised. You are just like your ancestors: You always resist the Holy Spirit! </a:t>
            </a:r>
            <a:r>
              <a:rPr lang="en-GB" sz="1200" b="1" i="0" baseline="30000" dirty="0">
                <a:effectLst/>
                <a:latin typeface="system-ui"/>
              </a:rPr>
              <a:t>52 </a:t>
            </a:r>
            <a:r>
              <a:rPr lang="en-GB" sz="1200" b="0" i="0" dirty="0">
                <a:effectLst/>
                <a:latin typeface="system-ui"/>
              </a:rPr>
              <a:t>Was there ever a prophet your ancestors did not persecute? They even killed those who predicted the coming of the Righteous One. And now you have betrayed and murdered him— </a:t>
            </a:r>
            <a:r>
              <a:rPr lang="en-GB" sz="1200" b="1" i="0" baseline="30000" dirty="0">
                <a:effectLst/>
                <a:latin typeface="system-ui"/>
              </a:rPr>
              <a:t>53 </a:t>
            </a:r>
            <a:r>
              <a:rPr lang="en-GB" sz="1200" b="0" i="0" dirty="0">
                <a:effectLst/>
                <a:latin typeface="system-ui"/>
              </a:rPr>
              <a:t>you who have received the law that was given through angels but have not obeyed it.”</a:t>
            </a:r>
            <a:endParaRPr lang="en-GB" dirty="0"/>
          </a:p>
          <a:p>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10</a:t>
            </a:fld>
            <a:endParaRPr lang="en-GB"/>
          </a:p>
        </p:txBody>
      </p:sp>
    </p:spTree>
    <p:extLst>
      <p:ext uri="{BB962C8B-B14F-4D97-AF65-F5344CB8AC3E}">
        <p14:creationId xmlns:p14="http://schemas.microsoft.com/office/powerpoint/2010/main" val="1124277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baseline="30000" dirty="0">
                <a:effectLst/>
                <a:latin typeface="system-ui"/>
              </a:rPr>
              <a:t>51 </a:t>
            </a:r>
            <a:r>
              <a:rPr lang="en-GB" sz="1200" b="0" i="0" dirty="0">
                <a:effectLst/>
                <a:latin typeface="system-ui"/>
              </a:rPr>
              <a:t>“You stiff-necked people! Your hearts and ears are still uncircumcised. You are just like your ancestors: You always resist the Holy Spirit! </a:t>
            </a:r>
            <a:r>
              <a:rPr lang="en-GB" sz="1200" b="1" i="0" baseline="30000" dirty="0">
                <a:effectLst/>
                <a:latin typeface="system-ui"/>
              </a:rPr>
              <a:t>52 </a:t>
            </a:r>
            <a:r>
              <a:rPr lang="en-GB" sz="1200" b="0" i="0" dirty="0">
                <a:effectLst/>
                <a:latin typeface="system-ui"/>
              </a:rPr>
              <a:t>Was there ever a prophet your ancestors did not persecute? They even killed those who predicted the coming of the Righteous One. And now you have betrayed and murdered him— </a:t>
            </a:r>
            <a:r>
              <a:rPr lang="en-GB" sz="1200" b="1" i="0" baseline="30000" dirty="0">
                <a:effectLst/>
                <a:latin typeface="system-ui"/>
              </a:rPr>
              <a:t>53 </a:t>
            </a:r>
            <a:r>
              <a:rPr lang="en-GB" sz="1200" b="0" i="0" dirty="0">
                <a:effectLst/>
                <a:latin typeface="system-ui"/>
              </a:rPr>
              <a:t>you who have received the law that was given through angels but have not obeyed it.”</a:t>
            </a:r>
          </a:p>
          <a:p>
            <a:endParaRPr lang="en-GB" dirty="0"/>
          </a:p>
          <a:p>
            <a:pPr algn="l"/>
            <a:r>
              <a:rPr lang="en-GB" b="0" i="0" dirty="0">
                <a:solidFill>
                  <a:srgbClr val="000000"/>
                </a:solidFill>
                <a:effectLst/>
                <a:latin typeface="system-ui"/>
              </a:rPr>
              <a:t>Matthew 26:63-65</a:t>
            </a:r>
          </a:p>
          <a:p>
            <a:pPr algn="l"/>
            <a:r>
              <a:rPr lang="en-GB" b="0" i="0" dirty="0">
                <a:solidFill>
                  <a:srgbClr val="000000"/>
                </a:solidFill>
                <a:effectLst/>
                <a:latin typeface="system-ui"/>
              </a:rPr>
              <a:t>New International Version</a:t>
            </a:r>
          </a:p>
          <a:p>
            <a:pPr algn="l"/>
            <a:r>
              <a:rPr lang="en-GB" b="1" i="0" baseline="30000" dirty="0">
                <a:solidFill>
                  <a:srgbClr val="000000"/>
                </a:solidFill>
                <a:effectLst/>
                <a:latin typeface="system-ui"/>
              </a:rPr>
              <a:t>63 </a:t>
            </a:r>
            <a:r>
              <a:rPr lang="en-GB" b="0" i="0" dirty="0">
                <a:solidFill>
                  <a:srgbClr val="000000"/>
                </a:solidFill>
                <a:effectLst/>
                <a:latin typeface="system-ui"/>
              </a:rPr>
              <a:t>But Jesus remained silent.</a:t>
            </a:r>
          </a:p>
          <a:p>
            <a:pPr algn="l"/>
            <a:r>
              <a:rPr lang="en-GB" b="0" i="0" dirty="0">
                <a:solidFill>
                  <a:srgbClr val="000000"/>
                </a:solidFill>
                <a:effectLst/>
                <a:latin typeface="system-ui"/>
              </a:rPr>
              <a:t>The high priest said to him, “I charge you under oath by the living God: Tell us if you are the Messiah, the Son of God.”</a:t>
            </a:r>
          </a:p>
          <a:p>
            <a:pPr algn="l"/>
            <a:r>
              <a:rPr lang="en-GB" b="1" i="0" baseline="30000" dirty="0">
                <a:solidFill>
                  <a:srgbClr val="000000"/>
                </a:solidFill>
                <a:effectLst/>
                <a:latin typeface="system-ui"/>
              </a:rPr>
              <a:t>64 </a:t>
            </a:r>
            <a:r>
              <a:rPr lang="en-GB" b="0" i="0" dirty="0">
                <a:solidFill>
                  <a:srgbClr val="000000"/>
                </a:solidFill>
                <a:effectLst/>
                <a:latin typeface="system-ui"/>
              </a:rPr>
              <a:t>“You have said so,” Jesus replied. “But I say to all of you: From now on you will see the Son of Man sitting at the right hand of the Mighty One and coming on the clouds of heaven.”</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a"/>
              </a:rPr>
              <a:t>a</a:t>
            </a:r>
            <a:r>
              <a:rPr lang="en-GB" b="0" i="0" baseline="30000" dirty="0">
                <a:solidFill>
                  <a:srgbClr val="000000"/>
                </a:solidFill>
                <a:effectLst/>
                <a:latin typeface="system-ui"/>
              </a:rPr>
              <a:t>]</a:t>
            </a:r>
            <a:endParaRPr lang="en-GB" b="0" i="0" dirty="0">
              <a:solidFill>
                <a:srgbClr val="000000"/>
              </a:solidFill>
              <a:effectLst/>
              <a:latin typeface="system-ui"/>
            </a:endParaRPr>
          </a:p>
          <a:p>
            <a:pPr algn="l"/>
            <a:r>
              <a:rPr lang="en-GB" b="1" i="0" baseline="30000" dirty="0">
                <a:solidFill>
                  <a:srgbClr val="000000"/>
                </a:solidFill>
                <a:effectLst/>
                <a:latin typeface="system-ui"/>
              </a:rPr>
              <a:t>65 </a:t>
            </a:r>
            <a:r>
              <a:rPr lang="en-GB" b="0" i="0" dirty="0">
                <a:solidFill>
                  <a:srgbClr val="000000"/>
                </a:solidFill>
                <a:effectLst/>
                <a:latin typeface="system-ui"/>
              </a:rPr>
              <a:t>Then the high priest tore his clothes and said, “He has spoken blasphemy! Why do we need any more witnesses? Look, now you have heard the blasphemy.</a:t>
            </a:r>
          </a:p>
          <a:p>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11</a:t>
            </a:fld>
            <a:endParaRPr lang="en-GB"/>
          </a:p>
        </p:txBody>
      </p:sp>
    </p:spTree>
    <p:extLst>
      <p:ext uri="{BB962C8B-B14F-4D97-AF65-F5344CB8AC3E}">
        <p14:creationId xmlns:p14="http://schemas.microsoft.com/office/powerpoint/2010/main" val="2825295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dirty="0">
                <a:solidFill>
                  <a:srgbClr val="000000"/>
                </a:solidFill>
                <a:effectLst/>
                <a:latin typeface="system-ui"/>
              </a:rPr>
              <a:t>12 </a:t>
            </a:r>
            <a:r>
              <a:rPr lang="en-GB" b="0" i="0" dirty="0">
                <a:solidFill>
                  <a:srgbClr val="000000"/>
                </a:solidFill>
                <a:effectLst/>
                <a:latin typeface="system-ui"/>
              </a:rPr>
              <a:t>Therefore, since we are surrounded by such a great cloud of witnesses, let us throw off everything that hinders and the sin that so easily entangles. And let us run with perseverance the race marked out for us, </a:t>
            </a:r>
            <a:r>
              <a:rPr lang="en-GB" b="1" i="0" baseline="30000" dirty="0">
                <a:solidFill>
                  <a:srgbClr val="000000"/>
                </a:solidFill>
                <a:effectLst/>
                <a:latin typeface="system-ui"/>
              </a:rPr>
              <a:t>2 </a:t>
            </a:r>
            <a:r>
              <a:rPr lang="en-GB" b="0" i="0" dirty="0">
                <a:solidFill>
                  <a:srgbClr val="000000"/>
                </a:solidFill>
                <a:effectLst/>
                <a:latin typeface="system-ui"/>
              </a:rPr>
              <a:t>fixing our eyes on Jesus, the pioneer and perfecter of faith. For the joy set before him he endured the cross, scorning its shame, and sat down at the right hand of the throne of God.</a:t>
            </a:r>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12</a:t>
            </a:fld>
            <a:endParaRPr lang="en-GB"/>
          </a:p>
        </p:txBody>
      </p:sp>
    </p:spTree>
    <p:extLst>
      <p:ext uri="{BB962C8B-B14F-4D97-AF65-F5344CB8AC3E}">
        <p14:creationId xmlns:p14="http://schemas.microsoft.com/office/powerpoint/2010/main" val="3599798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00000"/>
                </a:solidFill>
                <a:effectLst/>
                <a:latin typeface="system-ui"/>
              </a:rPr>
              <a:t>The Church Persecuted and Scattered</a:t>
            </a:r>
          </a:p>
          <a:p>
            <a:pPr algn="l"/>
            <a:r>
              <a:rPr lang="en-GB" b="0" i="0" dirty="0">
                <a:solidFill>
                  <a:srgbClr val="000000"/>
                </a:solidFill>
                <a:effectLst/>
                <a:latin typeface="system-ui"/>
              </a:rPr>
              <a:t>Acts 8 On that day a great persecution broke out against the church in Jerusalem, and all except the apostles were scattered throughout Judea and Samaria. </a:t>
            </a:r>
            <a:r>
              <a:rPr lang="en-GB" b="1" i="0" baseline="30000" dirty="0">
                <a:solidFill>
                  <a:srgbClr val="000000"/>
                </a:solidFill>
                <a:effectLst/>
                <a:latin typeface="system-ui"/>
              </a:rPr>
              <a:t>2 </a:t>
            </a:r>
            <a:r>
              <a:rPr lang="en-GB" b="0" i="0" dirty="0">
                <a:solidFill>
                  <a:srgbClr val="000000"/>
                </a:solidFill>
                <a:effectLst/>
                <a:latin typeface="system-ui"/>
              </a:rPr>
              <a:t>Godly men buried Stephen and mourned deeply for him. </a:t>
            </a:r>
            <a:r>
              <a:rPr lang="en-GB" b="1" i="0" baseline="30000" dirty="0">
                <a:solidFill>
                  <a:srgbClr val="000000"/>
                </a:solidFill>
                <a:effectLst/>
                <a:latin typeface="system-ui"/>
              </a:rPr>
              <a:t>3 </a:t>
            </a:r>
            <a:r>
              <a:rPr lang="en-GB" b="0" i="0" dirty="0">
                <a:solidFill>
                  <a:srgbClr val="000000"/>
                </a:solidFill>
                <a:effectLst/>
                <a:latin typeface="system-ui"/>
              </a:rPr>
              <a:t>But Saul began to destroy the church. Going from house to house, he dragged off both men and women and put them in prison.</a:t>
            </a:r>
          </a:p>
          <a:p>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13</a:t>
            </a:fld>
            <a:endParaRPr lang="en-GB"/>
          </a:p>
        </p:txBody>
      </p:sp>
    </p:spTree>
    <p:extLst>
      <p:ext uri="{BB962C8B-B14F-4D97-AF65-F5344CB8AC3E}">
        <p14:creationId xmlns:p14="http://schemas.microsoft.com/office/powerpoint/2010/main" val="3410889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we remember about Stephen?</a:t>
            </a:r>
          </a:p>
          <a:p>
            <a:r>
              <a:rPr lang="en-GB" dirty="0"/>
              <a:t>We don’t remember his sermon. Its recorded elsewhere if we wanted to look. </a:t>
            </a:r>
          </a:p>
          <a:p>
            <a:r>
              <a:rPr lang="en-GB" dirty="0"/>
              <a:t>And today it doesn’t really scratch where it itches as an evangelistic message</a:t>
            </a:r>
          </a:p>
          <a:p>
            <a:r>
              <a:rPr lang="en-GB" dirty="0"/>
              <a:t>We remember the way he died and gave up his life</a:t>
            </a:r>
          </a:p>
          <a:p>
            <a:r>
              <a:rPr lang="en-GB" dirty="0"/>
              <a:t>What we do communicates more than we say. (commitment – example of Manuel and dialysis)</a:t>
            </a:r>
          </a:p>
          <a:p>
            <a:endParaRPr lang="en-GB" dirty="0"/>
          </a:p>
        </p:txBody>
      </p:sp>
      <p:sp>
        <p:nvSpPr>
          <p:cNvPr id="4" name="Slide Number Placeholder 3"/>
          <p:cNvSpPr>
            <a:spLocks noGrp="1"/>
          </p:cNvSpPr>
          <p:nvPr>
            <p:ph type="sldNum" sz="quarter" idx="5"/>
          </p:nvPr>
        </p:nvSpPr>
        <p:spPr/>
        <p:txBody>
          <a:bodyPr/>
          <a:lstStyle/>
          <a:p>
            <a:fld id="{42D1ED97-8BE9-4B13-B994-9F800F72E9F9}" type="slidenum">
              <a:rPr lang="en-GB" smtClean="0"/>
              <a:t>14</a:t>
            </a:fld>
            <a:endParaRPr lang="en-GB"/>
          </a:p>
        </p:txBody>
      </p:sp>
    </p:spTree>
    <p:extLst>
      <p:ext uri="{BB962C8B-B14F-4D97-AF65-F5344CB8AC3E}">
        <p14:creationId xmlns:p14="http://schemas.microsoft.com/office/powerpoint/2010/main" val="2566320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E56D6-F195-48D7-978E-7EE16D430469}"/>
              </a:ext>
            </a:extLst>
          </p:cNvPr>
          <p:cNvSpPr>
            <a:spLocks noGrp="1"/>
          </p:cNvSpPr>
          <p:nvPr>
            <p:ph type="ctrTitle"/>
          </p:nvPr>
        </p:nvSpPr>
        <p:spPr>
          <a:xfrm>
            <a:off x="1756946" y="1104900"/>
            <a:ext cx="8376514" cy="3120504"/>
          </a:xfrm>
        </p:spPr>
        <p:txBody>
          <a:bodyPr anchor="b">
            <a:normAutofit/>
          </a:bodyPr>
          <a:lstStyle>
            <a:lvl1pPr algn="ctr">
              <a:lnSpc>
                <a:spcPct val="110000"/>
              </a:lnSpc>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0A72F42-5C88-4F7D-803B-C371B570D784}"/>
              </a:ext>
            </a:extLst>
          </p:cNvPr>
          <p:cNvSpPr>
            <a:spLocks noGrp="1"/>
          </p:cNvSpPr>
          <p:nvPr>
            <p:ph type="subTitle" idx="1"/>
          </p:nvPr>
        </p:nvSpPr>
        <p:spPr>
          <a:xfrm>
            <a:off x="2908039" y="4442385"/>
            <a:ext cx="6074328" cy="984023"/>
          </a:xfrm>
        </p:spPr>
        <p:txBody>
          <a:bodyPr>
            <a:normAutofit/>
          </a:bodyPr>
          <a:lstStyle>
            <a:lvl1pPr marL="0" indent="0" algn="ctr">
              <a:lnSpc>
                <a:spcPct val="100000"/>
              </a:lnSpc>
              <a:buNone/>
              <a:defRPr sz="2000" i="0" spc="16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0384F3-2D6A-49F6-8F79-F3955E90484E}"/>
              </a:ext>
            </a:extLst>
          </p:cNvPr>
          <p:cNvSpPr>
            <a:spLocks noGrp="1"/>
          </p:cNvSpPr>
          <p:nvPr>
            <p:ph type="dt" sz="half" idx="10"/>
          </p:nvPr>
        </p:nvSpPr>
        <p:spPr/>
        <p:txBody>
          <a:bodyPr/>
          <a:lstStyle/>
          <a:p>
            <a:fld id="{91F9259A-1FE3-4FF9-8A07-BDD8177164ED}" type="datetime4">
              <a:rPr lang="en-US" smtClean="0"/>
              <a:t>April 1, 2023</a:t>
            </a:fld>
            <a:endParaRPr lang="en-US"/>
          </a:p>
        </p:txBody>
      </p:sp>
      <p:sp>
        <p:nvSpPr>
          <p:cNvPr id="5" name="Footer Placeholder 4">
            <a:extLst>
              <a:ext uri="{FF2B5EF4-FFF2-40B4-BE49-F238E27FC236}">
                <a16:creationId xmlns:a16="http://schemas.microsoft.com/office/drawing/2014/main" id="{95363F32-CD31-4801-BAE4-09EEB12629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5D34C-49ED-4ADB-8693-73B790764F39}"/>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623060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B333-9E16-4502-96B5-3F586B7E003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6ED0795-5EC7-4FF8-9FC7-22AFA3C552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A2DA5B-9862-4A23-8FEC-5C1ABC2EEF1B}"/>
              </a:ext>
            </a:extLst>
          </p:cNvPr>
          <p:cNvSpPr>
            <a:spLocks noGrp="1"/>
          </p:cNvSpPr>
          <p:nvPr>
            <p:ph type="dt" sz="half" idx="10"/>
          </p:nvPr>
        </p:nvSpPr>
        <p:spPr>
          <a:xfrm rot="5400000">
            <a:off x="10506456" y="5074920"/>
            <a:ext cx="2647667" cy="365125"/>
          </a:xfrm>
        </p:spPr>
        <p:txBody>
          <a:bodyPr/>
          <a:lstStyle/>
          <a:p>
            <a:fld id="{5D340FED-6E95-4177-A7EF-CD303B9E611D}" type="datetime4">
              <a:rPr lang="en-US" smtClean="0"/>
              <a:t>April 1, 2023</a:t>
            </a:fld>
            <a:endParaRPr lang="en-US"/>
          </a:p>
        </p:txBody>
      </p:sp>
      <p:sp>
        <p:nvSpPr>
          <p:cNvPr id="5" name="Footer Placeholder 4">
            <a:extLst>
              <a:ext uri="{FF2B5EF4-FFF2-40B4-BE49-F238E27FC236}">
                <a16:creationId xmlns:a16="http://schemas.microsoft.com/office/drawing/2014/main" id="{C63D9A4B-0DA7-46BB-9DCE-3F26075C44C6}"/>
              </a:ext>
            </a:extLst>
          </p:cNvPr>
          <p:cNvSpPr>
            <a:spLocks noGrp="1"/>
          </p:cNvSpPr>
          <p:nvPr>
            <p:ph type="ftr" sz="quarter" idx="11"/>
          </p:nvPr>
        </p:nvSpPr>
        <p:spPr>
          <a:xfrm rot="5400000">
            <a:off x="10451592" y="1408176"/>
            <a:ext cx="2770499" cy="365125"/>
          </a:xfrm>
        </p:spPr>
        <p:txBody>
          <a:bodyPr/>
          <a:lstStyle/>
          <a:p>
            <a:endParaRPr lang="en-US" dirty="0"/>
          </a:p>
        </p:txBody>
      </p:sp>
      <p:sp>
        <p:nvSpPr>
          <p:cNvPr id="6" name="Slide Number Placeholder 5">
            <a:extLst>
              <a:ext uri="{FF2B5EF4-FFF2-40B4-BE49-F238E27FC236}">
                <a16:creationId xmlns:a16="http://schemas.microsoft.com/office/drawing/2014/main" id="{EE6A7C47-81AC-431C-A7C3-2BC71AD14417}"/>
              </a:ext>
            </a:extLst>
          </p:cNvPr>
          <p:cNvSpPr>
            <a:spLocks noGrp="1"/>
          </p:cNvSpPr>
          <p:nvPr>
            <p:ph type="sldNum" sz="quarter" idx="12"/>
          </p:nvPr>
        </p:nvSpPr>
        <p:spPr>
          <a:xfrm>
            <a:off x="11558016" y="3136392"/>
            <a:ext cx="545911" cy="580029"/>
          </a:xfrm>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689219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2E47-4DC7-46C4-9407-FA4CF7E0AAE3}"/>
              </a:ext>
            </a:extLst>
          </p:cNvPr>
          <p:cNvSpPr>
            <a:spLocks noGrp="1"/>
          </p:cNvSpPr>
          <p:nvPr>
            <p:ph type="title"/>
          </p:nvPr>
        </p:nvSpPr>
        <p:spPr>
          <a:xfrm>
            <a:off x="1052513" y="1709738"/>
            <a:ext cx="9087774" cy="3438524"/>
          </a:xfrm>
        </p:spPr>
        <p:txBody>
          <a:bodyPr anchor="b">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BF7B502-122E-4177-A408-FC436A254215}"/>
              </a:ext>
            </a:extLst>
          </p:cNvPr>
          <p:cNvSpPr>
            <a:spLocks noGrp="1"/>
          </p:cNvSpPr>
          <p:nvPr>
            <p:ph type="body" idx="1"/>
          </p:nvPr>
        </p:nvSpPr>
        <p:spPr>
          <a:xfrm>
            <a:off x="1052513" y="5148262"/>
            <a:ext cx="8844522" cy="113823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29696-2AEF-4765-B33E-7DA328E464FF}"/>
              </a:ext>
            </a:extLst>
          </p:cNvPr>
          <p:cNvSpPr>
            <a:spLocks noGrp="1"/>
          </p:cNvSpPr>
          <p:nvPr>
            <p:ph type="dt" sz="half" idx="10"/>
          </p:nvPr>
        </p:nvSpPr>
        <p:spPr/>
        <p:txBody>
          <a:bodyPr/>
          <a:lstStyle/>
          <a:p>
            <a:fld id="{477962CB-39AD-45A9-800F-54DAB53D6021}" type="datetime4">
              <a:rPr lang="en-US" smtClean="0"/>
              <a:t>April 1, 2023</a:t>
            </a:fld>
            <a:endParaRPr lang="en-US"/>
          </a:p>
        </p:txBody>
      </p:sp>
      <p:sp>
        <p:nvSpPr>
          <p:cNvPr id="5" name="Footer Placeholder 4">
            <a:extLst>
              <a:ext uri="{FF2B5EF4-FFF2-40B4-BE49-F238E27FC236}">
                <a16:creationId xmlns:a16="http://schemas.microsoft.com/office/drawing/2014/main" id="{4729B2E4-2F1C-4FEE-AAB2-4FCC3EEFD1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27D4B8-E107-480A-AA17-261CA49BBB5D}"/>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08644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BAE8-3305-4F08-BECB-56AD7FD4E4B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77021AC-6D8D-4D24-8B01-8AE8F41BE4B8}"/>
              </a:ext>
            </a:extLst>
          </p:cNvPr>
          <p:cNvSpPr>
            <a:spLocks noGrp="1"/>
          </p:cNvSpPr>
          <p:nvPr>
            <p:ph sz="half" idx="1"/>
          </p:nvPr>
        </p:nvSpPr>
        <p:spPr>
          <a:xfrm>
            <a:off x="1050878" y="1825624"/>
            <a:ext cx="4473622" cy="4460875"/>
          </a:xfrm>
        </p:spPr>
        <p:txBody>
          <a:bodyPr/>
          <a:lstStyle>
            <a:lvl2pPr marL="274320" indent="0">
              <a:buFontTx/>
              <a:buNone/>
              <a:defRPr/>
            </a:lvl2pPr>
            <a:lvl3pPr marL="502920">
              <a:defRPr/>
            </a:lvl3pPr>
            <a:lvl4pPr marL="548640" indent="0">
              <a:buFontTx/>
              <a:buNone/>
              <a:defRPr/>
            </a:lvl4pPr>
            <a:lvl5pPr marL="73152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8E7F49C-3DB3-40B7-89B3-E3BC32FC110F}"/>
              </a:ext>
            </a:extLst>
          </p:cNvPr>
          <p:cNvSpPr>
            <a:spLocks noGrp="1"/>
          </p:cNvSpPr>
          <p:nvPr>
            <p:ph sz="half" idx="2"/>
          </p:nvPr>
        </p:nvSpPr>
        <p:spPr>
          <a:xfrm>
            <a:off x="5844540" y="1825624"/>
            <a:ext cx="5016943"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1E33D58-BDF5-4F1F-806B-0491CB3624A9}"/>
              </a:ext>
            </a:extLst>
          </p:cNvPr>
          <p:cNvSpPr>
            <a:spLocks noGrp="1"/>
          </p:cNvSpPr>
          <p:nvPr>
            <p:ph type="dt" sz="half" idx="10"/>
          </p:nvPr>
        </p:nvSpPr>
        <p:spPr/>
        <p:txBody>
          <a:bodyPr/>
          <a:lstStyle/>
          <a:p>
            <a:fld id="{2DEDF93D-55AB-4606-B9D7-742F1FC51983}" type="datetime4">
              <a:rPr lang="en-US" smtClean="0"/>
              <a:t>April 1, 2023</a:t>
            </a:fld>
            <a:endParaRPr lang="en-US" dirty="0"/>
          </a:p>
        </p:txBody>
      </p:sp>
      <p:sp>
        <p:nvSpPr>
          <p:cNvPr id="6" name="Footer Placeholder 5">
            <a:extLst>
              <a:ext uri="{FF2B5EF4-FFF2-40B4-BE49-F238E27FC236}">
                <a16:creationId xmlns:a16="http://schemas.microsoft.com/office/drawing/2014/main" id="{848BCBFD-1FE1-441A-B3AF-C3E7E7B8D1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0CE272-E6FB-455B-BACB-2471D66D956F}"/>
              </a:ext>
            </a:extLst>
          </p:cNvPr>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398397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73A4FB-9EF5-4D6C-A275-2DE1077A29E7}"/>
              </a:ext>
            </a:extLst>
          </p:cNvPr>
          <p:cNvSpPr>
            <a:spLocks noGrp="1"/>
          </p:cNvSpPr>
          <p:nvPr>
            <p:ph type="body" idx="1"/>
          </p:nvPr>
        </p:nvSpPr>
        <p:spPr>
          <a:xfrm>
            <a:off x="1071563" y="1835219"/>
            <a:ext cx="4452938"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DC9972A-4D34-4A9F-84EB-8D64A703B56C}"/>
              </a:ext>
            </a:extLst>
          </p:cNvPr>
          <p:cNvSpPr>
            <a:spLocks noGrp="1"/>
          </p:cNvSpPr>
          <p:nvPr>
            <p:ph sz="half" idx="2"/>
          </p:nvPr>
        </p:nvSpPr>
        <p:spPr>
          <a:xfrm>
            <a:off x="1071562" y="2717801"/>
            <a:ext cx="4452938" cy="3559452"/>
          </a:xfrm>
        </p:spPr>
        <p:txBody>
          <a:bodyPr/>
          <a:lstStyle>
            <a:lvl2pPr marL="274320" indent="0">
              <a:buFontTx/>
              <a:buNone/>
              <a:defRPr/>
            </a:lvl2pPr>
            <a:lvl3pPr marL="548640">
              <a:defRPr/>
            </a:lvl3pPr>
            <a:lvl4pPr marL="594360" indent="0">
              <a:buFontTx/>
              <a:buNone/>
              <a:defRPr/>
            </a:lvl4pPr>
            <a:lvl5pPr marL="8229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DBBDDE3-C8D7-4600-8259-24E1F8118A41}"/>
              </a:ext>
            </a:extLst>
          </p:cNvPr>
          <p:cNvSpPr>
            <a:spLocks noGrp="1"/>
          </p:cNvSpPr>
          <p:nvPr>
            <p:ph type="body" sz="quarter" idx="3"/>
          </p:nvPr>
        </p:nvSpPr>
        <p:spPr>
          <a:xfrm>
            <a:off x="5844540" y="1835219"/>
            <a:ext cx="5016943"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4649FFF-44C7-4256-AFE1-C5457C7AB501}"/>
              </a:ext>
            </a:extLst>
          </p:cNvPr>
          <p:cNvSpPr>
            <a:spLocks noGrp="1"/>
          </p:cNvSpPr>
          <p:nvPr>
            <p:ph sz="quarter" idx="4"/>
          </p:nvPr>
        </p:nvSpPr>
        <p:spPr>
          <a:xfrm>
            <a:off x="5844540" y="2717800"/>
            <a:ext cx="5016943" cy="3559453"/>
          </a:xfrm>
        </p:spPr>
        <p:txBody>
          <a:bodyPr/>
          <a:lstStyle>
            <a:lvl2pPr marL="457200" indent="0">
              <a:buNone/>
              <a:defRPr/>
            </a:lvl2pPr>
            <a:lvl3pPr marL="548640">
              <a:defRPr/>
            </a:lvl3pPr>
            <a:lvl4pPr marL="594360" indent="0">
              <a:buFontTx/>
              <a:buNone/>
              <a:defRPr/>
            </a:lvl4pPr>
            <a:lvl5pPr marL="8229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BEC6ACF-080E-4B7C-B0C0-77E90C16E9F6}"/>
              </a:ext>
            </a:extLst>
          </p:cNvPr>
          <p:cNvSpPr>
            <a:spLocks noGrp="1"/>
          </p:cNvSpPr>
          <p:nvPr>
            <p:ph type="dt" sz="half" idx="10"/>
          </p:nvPr>
        </p:nvSpPr>
        <p:spPr/>
        <p:txBody>
          <a:bodyPr/>
          <a:lstStyle/>
          <a:p>
            <a:fld id="{DDF2841D-FB5C-47AB-B2FF-32E855C1EA71}" type="datetime4">
              <a:rPr lang="en-US" smtClean="0"/>
              <a:t>April 1, 2023</a:t>
            </a:fld>
            <a:endParaRPr lang="en-US"/>
          </a:p>
        </p:txBody>
      </p:sp>
      <p:sp>
        <p:nvSpPr>
          <p:cNvPr id="8" name="Footer Placeholder 7">
            <a:extLst>
              <a:ext uri="{FF2B5EF4-FFF2-40B4-BE49-F238E27FC236}">
                <a16:creationId xmlns:a16="http://schemas.microsoft.com/office/drawing/2014/main" id="{39A68C0B-BC90-4ADA-B6E6-2B30BFF9E7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BCE559-C82B-4E27-965B-4AC3C66FC8F8}"/>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12" name="Title 11">
            <a:extLst>
              <a:ext uri="{FF2B5EF4-FFF2-40B4-BE49-F238E27FC236}">
                <a16:creationId xmlns:a16="http://schemas.microsoft.com/office/drawing/2014/main" id="{3752B99E-38EC-4745-889B-124D3475964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3555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3DE7304-D393-47F0-ACCC-1F72EFCCE7CA}"/>
              </a:ext>
            </a:extLst>
          </p:cNvPr>
          <p:cNvSpPr>
            <a:spLocks noGrp="1"/>
          </p:cNvSpPr>
          <p:nvPr>
            <p:ph type="dt" sz="half" idx="10"/>
          </p:nvPr>
        </p:nvSpPr>
        <p:spPr/>
        <p:txBody>
          <a:bodyPr/>
          <a:lstStyle/>
          <a:p>
            <a:fld id="{118537E9-D174-424D-BEE8-AFC4CA5F9F97}" type="datetime4">
              <a:rPr lang="en-US" smtClean="0"/>
              <a:t>April 1, 2023</a:t>
            </a:fld>
            <a:endParaRPr lang="en-US"/>
          </a:p>
        </p:txBody>
      </p:sp>
      <p:sp>
        <p:nvSpPr>
          <p:cNvPr id="4" name="Footer Placeholder 3">
            <a:extLst>
              <a:ext uri="{FF2B5EF4-FFF2-40B4-BE49-F238E27FC236}">
                <a16:creationId xmlns:a16="http://schemas.microsoft.com/office/drawing/2014/main" id="{B68451FF-032D-4787-BA4B-5EB415494A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B7511D-7256-4A08-BF62-3B3F821A6F02}"/>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6" name="Title 5">
            <a:extLst>
              <a:ext uri="{FF2B5EF4-FFF2-40B4-BE49-F238E27FC236}">
                <a16:creationId xmlns:a16="http://schemas.microsoft.com/office/drawing/2014/main" id="{03FCDA27-1C47-4EA1-A160-EC91FD88BC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79981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DE8ADA-7BF8-433A-8770-61C690F37DCB}"/>
              </a:ext>
            </a:extLst>
          </p:cNvPr>
          <p:cNvSpPr>
            <a:spLocks noGrp="1"/>
          </p:cNvSpPr>
          <p:nvPr>
            <p:ph type="dt" sz="half" idx="10"/>
          </p:nvPr>
        </p:nvSpPr>
        <p:spPr/>
        <p:txBody>
          <a:bodyPr/>
          <a:lstStyle/>
          <a:p>
            <a:fld id="{1C7A44C0-F7AC-49C2-8289-1E7A86D9FB50}" type="datetime4">
              <a:rPr lang="en-US" smtClean="0"/>
              <a:t>April 1, 2023</a:t>
            </a:fld>
            <a:endParaRPr lang="en-US"/>
          </a:p>
        </p:txBody>
      </p:sp>
      <p:sp>
        <p:nvSpPr>
          <p:cNvPr id="3" name="Footer Placeholder 2">
            <a:extLst>
              <a:ext uri="{FF2B5EF4-FFF2-40B4-BE49-F238E27FC236}">
                <a16:creationId xmlns:a16="http://schemas.microsoft.com/office/drawing/2014/main" id="{16357B86-EC22-49C6-BBC6-639D57D1AF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63764B-CF91-4C81-B4C3-5B5E5A973610}"/>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973792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4801-B0C7-4458-B413-24D6E68FAA57}"/>
              </a:ext>
            </a:extLst>
          </p:cNvPr>
          <p:cNvSpPr>
            <a:spLocks noGrp="1"/>
          </p:cNvSpPr>
          <p:nvPr>
            <p:ph type="title"/>
          </p:nvPr>
        </p:nvSpPr>
        <p:spPr>
          <a:xfrm>
            <a:off x="1063633" y="457200"/>
            <a:ext cx="4170355" cy="1917509"/>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2FA0C76-733A-488A-89FB-7D04FD64BD68}"/>
              </a:ext>
            </a:extLst>
          </p:cNvPr>
          <p:cNvSpPr>
            <a:spLocks noGrp="1"/>
          </p:cNvSpPr>
          <p:nvPr>
            <p:ph idx="1"/>
          </p:nvPr>
        </p:nvSpPr>
        <p:spPr>
          <a:xfrm>
            <a:off x="5481637" y="457200"/>
            <a:ext cx="5562601" cy="59436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D45B9DE-016A-4B31-BB52-99C76E28B4B9}"/>
              </a:ext>
            </a:extLst>
          </p:cNvPr>
          <p:cNvSpPr>
            <a:spLocks noGrp="1"/>
          </p:cNvSpPr>
          <p:nvPr>
            <p:ph type="body" sz="half" idx="2"/>
          </p:nvPr>
        </p:nvSpPr>
        <p:spPr>
          <a:xfrm>
            <a:off x="1063633" y="2374708"/>
            <a:ext cx="4170355" cy="40260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ED6CC3-66DD-4D9A-A9C7-F588BA88C992}"/>
              </a:ext>
            </a:extLst>
          </p:cNvPr>
          <p:cNvSpPr>
            <a:spLocks noGrp="1"/>
          </p:cNvSpPr>
          <p:nvPr>
            <p:ph type="dt" sz="half" idx="10"/>
          </p:nvPr>
        </p:nvSpPr>
        <p:spPr/>
        <p:txBody>
          <a:bodyPr/>
          <a:lstStyle/>
          <a:p>
            <a:fld id="{73BB84BC-6E78-40D1-8831-40AB1F596614}" type="datetime4">
              <a:rPr lang="en-US" smtClean="0"/>
              <a:t>April 1, 2023</a:t>
            </a:fld>
            <a:endParaRPr lang="en-US"/>
          </a:p>
        </p:txBody>
      </p:sp>
      <p:sp>
        <p:nvSpPr>
          <p:cNvPr id="6" name="Footer Placeholder 5">
            <a:extLst>
              <a:ext uri="{FF2B5EF4-FFF2-40B4-BE49-F238E27FC236}">
                <a16:creationId xmlns:a16="http://schemas.microsoft.com/office/drawing/2014/main" id="{31359FC8-04EF-4F7D-8E43-4EE0E95DA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71C964-4227-4DEE-87A1-026162DDF664}"/>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82719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EB4E-D4BB-4C86-A820-63474E5A4086}"/>
              </a:ext>
            </a:extLst>
          </p:cNvPr>
          <p:cNvSpPr>
            <a:spLocks noGrp="1"/>
          </p:cNvSpPr>
          <p:nvPr>
            <p:ph type="title"/>
          </p:nvPr>
        </p:nvSpPr>
        <p:spPr>
          <a:xfrm>
            <a:off x="1062038" y="457199"/>
            <a:ext cx="3913241" cy="192881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4FA99A1-8FAF-415D-A399-1B2C2A0F2300}"/>
              </a:ext>
            </a:extLst>
          </p:cNvPr>
          <p:cNvSpPr>
            <a:spLocks noGrp="1"/>
          </p:cNvSpPr>
          <p:nvPr>
            <p:ph type="pic" idx="1"/>
          </p:nvPr>
        </p:nvSpPr>
        <p:spPr>
          <a:xfrm>
            <a:off x="5257752" y="457200"/>
            <a:ext cx="6110288"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4A15BEE-9915-4637-85A2-2AF2872C72BC}"/>
              </a:ext>
            </a:extLst>
          </p:cNvPr>
          <p:cNvSpPr>
            <a:spLocks noGrp="1"/>
          </p:cNvSpPr>
          <p:nvPr>
            <p:ph type="body" sz="half" idx="2"/>
          </p:nvPr>
        </p:nvSpPr>
        <p:spPr>
          <a:xfrm>
            <a:off x="1062038" y="2386013"/>
            <a:ext cx="3913241" cy="4014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3427C-3B67-4ED4-925D-04B9C09AA54B}"/>
              </a:ext>
            </a:extLst>
          </p:cNvPr>
          <p:cNvSpPr>
            <a:spLocks noGrp="1"/>
          </p:cNvSpPr>
          <p:nvPr>
            <p:ph type="dt" sz="half" idx="10"/>
          </p:nvPr>
        </p:nvSpPr>
        <p:spPr/>
        <p:txBody>
          <a:bodyPr/>
          <a:lstStyle/>
          <a:p>
            <a:fld id="{ADFA080F-3961-4D42-BEDE-84A1FED032F1}" type="datetime4">
              <a:rPr lang="en-US" smtClean="0"/>
              <a:t>April 1, 2023</a:t>
            </a:fld>
            <a:endParaRPr lang="en-US"/>
          </a:p>
        </p:txBody>
      </p:sp>
      <p:sp>
        <p:nvSpPr>
          <p:cNvPr id="6" name="Footer Placeholder 5">
            <a:extLst>
              <a:ext uri="{FF2B5EF4-FFF2-40B4-BE49-F238E27FC236}">
                <a16:creationId xmlns:a16="http://schemas.microsoft.com/office/drawing/2014/main" id="{EEB5DAFD-22DE-4E9E-9C72-B16C1F273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E8EE99-49CC-4A30-8ADA-39EFD8DAAD22}"/>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571441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BF0171A2-02C1-4543-8B6B-FCF7E69712DF}"/>
              </a:ext>
            </a:extLst>
          </p:cNvPr>
          <p:cNvSpPr>
            <a:spLocks noGrp="1"/>
          </p:cNvSpPr>
          <p:nvPr>
            <p:ph type="body" orient="vert" idx="1"/>
          </p:nvPr>
        </p:nvSpPr>
        <p:spPr>
          <a:xfrm>
            <a:off x="1050879" y="1825625"/>
            <a:ext cx="9810604" cy="451669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F95027C-A386-44E4-AFE1-33AFFDA3AD8F}"/>
              </a:ext>
            </a:extLst>
          </p:cNvPr>
          <p:cNvSpPr>
            <a:spLocks noGrp="1"/>
          </p:cNvSpPr>
          <p:nvPr>
            <p:ph type="dt" sz="half" idx="10"/>
          </p:nvPr>
        </p:nvSpPr>
        <p:spPr/>
        <p:txBody>
          <a:bodyPr/>
          <a:lstStyle/>
          <a:p>
            <a:fld id="{E5CC3C8F-D4A7-4EAD-92AD-82C91CB8BB85}" type="datetime4">
              <a:rPr lang="en-US" smtClean="0"/>
              <a:t>April 1, 2023</a:t>
            </a:fld>
            <a:endParaRPr lang="en-US"/>
          </a:p>
        </p:txBody>
      </p:sp>
      <p:sp>
        <p:nvSpPr>
          <p:cNvPr id="5" name="Footer Placeholder 4">
            <a:extLst>
              <a:ext uri="{FF2B5EF4-FFF2-40B4-BE49-F238E27FC236}">
                <a16:creationId xmlns:a16="http://schemas.microsoft.com/office/drawing/2014/main" id="{FB1BF710-0558-4457-825D-48713CAED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7F93D-5DC3-4C36-AEB0-79CDB15C316A}"/>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7" name="Title 6">
            <a:extLst>
              <a:ext uri="{FF2B5EF4-FFF2-40B4-BE49-F238E27FC236}">
                <a16:creationId xmlns:a16="http://schemas.microsoft.com/office/drawing/2014/main" id="{87CFC0C8-11FE-4003-B2D6-B7B8E279056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0815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B41C5-3638-439D-BA61-4DAA142226E8}"/>
              </a:ext>
            </a:extLst>
          </p:cNvPr>
          <p:cNvSpPr>
            <a:spLocks noGrp="1"/>
          </p:cNvSpPr>
          <p:nvPr>
            <p:ph type="title" orient="vert"/>
          </p:nvPr>
        </p:nvSpPr>
        <p:spPr>
          <a:xfrm>
            <a:off x="8724901" y="464025"/>
            <a:ext cx="2161540" cy="580029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99B91A0-A376-483C-926E-189F376E5520}"/>
              </a:ext>
            </a:extLst>
          </p:cNvPr>
          <p:cNvSpPr>
            <a:spLocks noGrp="1"/>
          </p:cNvSpPr>
          <p:nvPr>
            <p:ph type="body" orient="vert" idx="1"/>
          </p:nvPr>
        </p:nvSpPr>
        <p:spPr>
          <a:xfrm>
            <a:off x="838200" y="464023"/>
            <a:ext cx="7886700" cy="58002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A14134E-B7D5-4664-BB2E-6A98ED630A9F}"/>
              </a:ext>
            </a:extLst>
          </p:cNvPr>
          <p:cNvSpPr>
            <a:spLocks noGrp="1"/>
          </p:cNvSpPr>
          <p:nvPr>
            <p:ph type="dt" sz="half" idx="10"/>
          </p:nvPr>
        </p:nvSpPr>
        <p:spPr/>
        <p:txBody>
          <a:bodyPr/>
          <a:lstStyle/>
          <a:p>
            <a:fld id="{BC011D41-E33C-4BC7-8272-37E8417FD097}" type="datetime4">
              <a:rPr lang="en-US" smtClean="0"/>
              <a:t>April 1, 2023</a:t>
            </a:fld>
            <a:endParaRPr lang="en-US"/>
          </a:p>
        </p:txBody>
      </p:sp>
      <p:sp>
        <p:nvSpPr>
          <p:cNvPr id="5" name="Footer Placeholder 4">
            <a:extLst>
              <a:ext uri="{FF2B5EF4-FFF2-40B4-BE49-F238E27FC236}">
                <a16:creationId xmlns:a16="http://schemas.microsoft.com/office/drawing/2014/main" id="{92A54E2A-B1CE-4F2E-9D9A-D47E514D5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7C304-46A8-4179-87A2-B8CC10BAAFAE}"/>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61540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customXml" Target="../ink/ink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erson in a dark room&#10;&#10;Description automatically generated">
            <a:extLst>
              <a:ext uri="{FF2B5EF4-FFF2-40B4-BE49-F238E27FC236}">
                <a16:creationId xmlns:a16="http://schemas.microsoft.com/office/drawing/2014/main" id="{DEB2E8C4-C3E7-4048-A43D-9859510CFA9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p:sp>
        <p:nvSpPr>
          <p:cNvPr id="2" name="Title Placeholder 1">
            <a:extLst>
              <a:ext uri="{FF2B5EF4-FFF2-40B4-BE49-F238E27FC236}">
                <a16:creationId xmlns:a16="http://schemas.microsoft.com/office/drawing/2014/main" id="{9AFBD2E1-C16B-4996-869C-DD03823A80A4}"/>
              </a:ext>
            </a:extLst>
          </p:cNvPr>
          <p:cNvSpPr>
            <a:spLocks noGrp="1"/>
          </p:cNvSpPr>
          <p:nvPr>
            <p:ph type="title"/>
          </p:nvPr>
        </p:nvSpPr>
        <p:spPr>
          <a:xfrm>
            <a:off x="1050879" y="609601"/>
            <a:ext cx="9810604" cy="12160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44DB6A-ED8E-4755-BC7A-B7AA65244231}"/>
              </a:ext>
            </a:extLst>
          </p:cNvPr>
          <p:cNvSpPr>
            <a:spLocks noGrp="1"/>
          </p:cNvSpPr>
          <p:nvPr>
            <p:ph type="body" idx="1"/>
          </p:nvPr>
        </p:nvSpPr>
        <p:spPr>
          <a:xfrm>
            <a:off x="1050879" y="1825624"/>
            <a:ext cx="9810604" cy="44287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F5CE27-B558-4B88-ACE3-B70423127730}"/>
              </a:ext>
            </a:extLst>
          </p:cNvPr>
          <p:cNvSpPr>
            <a:spLocks noGrp="1"/>
          </p:cNvSpPr>
          <p:nvPr>
            <p:ph type="dt" sz="half" idx="2"/>
          </p:nvPr>
        </p:nvSpPr>
        <p:spPr>
          <a:xfrm rot="5400000">
            <a:off x="10509243" y="5071825"/>
            <a:ext cx="2647667" cy="365125"/>
          </a:xfrm>
          <a:prstGeom prst="rect">
            <a:avLst/>
          </a:prstGeom>
        </p:spPr>
        <p:txBody>
          <a:bodyPr vert="horz" lIns="91440" tIns="45720" rIns="91440" bIns="45720" rtlCol="0" anchor="ctr"/>
          <a:lstStyle>
            <a:lvl1pPr algn="l">
              <a:defRPr sz="900" cap="all" spc="300" baseline="0">
                <a:solidFill>
                  <a:schemeClr val="tx1">
                    <a:lumMod val="85000"/>
                    <a:lumOff val="15000"/>
                  </a:schemeClr>
                </a:solidFill>
                <a:latin typeface="+mn-lt"/>
              </a:defRPr>
            </a:lvl1pPr>
          </a:lstStyle>
          <a:p>
            <a:fld id="{A33960BD-7AC1-4217-9611-AAA56D3EE38F}" type="datetime4">
              <a:rPr lang="en-US" smtClean="0"/>
              <a:pPr/>
              <a:t>April 1, 2023</a:t>
            </a:fld>
            <a:endParaRPr lang="en-US" dirty="0">
              <a:latin typeface="+mn-lt"/>
            </a:endParaRPr>
          </a:p>
        </p:txBody>
      </p:sp>
      <p:sp>
        <p:nvSpPr>
          <p:cNvPr id="5" name="Footer Placeholder 4">
            <a:extLst>
              <a:ext uri="{FF2B5EF4-FFF2-40B4-BE49-F238E27FC236}">
                <a16:creationId xmlns:a16="http://schemas.microsoft.com/office/drawing/2014/main" id="{4ACE5D61-F203-4F00-9CF1-AB0AE4937006}"/>
              </a:ext>
            </a:extLst>
          </p:cNvPr>
          <p:cNvSpPr>
            <a:spLocks noGrp="1"/>
          </p:cNvSpPr>
          <p:nvPr>
            <p:ph type="ftr" sz="quarter" idx="3"/>
          </p:nvPr>
        </p:nvSpPr>
        <p:spPr>
          <a:xfrm rot="5400000">
            <a:off x="10447827" y="1407402"/>
            <a:ext cx="2770499" cy="365125"/>
          </a:xfrm>
          <a:prstGeom prst="rect">
            <a:avLst/>
          </a:prstGeom>
        </p:spPr>
        <p:txBody>
          <a:bodyPr vert="horz" lIns="91440" tIns="45720" rIns="91440" bIns="45720" rtlCol="0" anchor="ctr"/>
          <a:lstStyle>
            <a:lvl1pPr algn="r">
              <a:defRPr sz="900" cap="all" spc="300" baseline="0">
                <a:solidFill>
                  <a:schemeClr val="tx1">
                    <a:lumMod val="85000"/>
                    <a:lumOff val="15000"/>
                  </a:schemeClr>
                </a:solidFill>
                <a:latin typeface="+mn-lt"/>
              </a:defRPr>
            </a:lvl1pPr>
          </a:lstStyle>
          <a:p>
            <a:endParaRPr lang="en-US" dirty="0">
              <a:latin typeface="+mn-lt"/>
            </a:endParaRPr>
          </a:p>
        </p:txBody>
      </p:sp>
      <p:sp>
        <p:nvSpPr>
          <p:cNvPr id="6" name="Slide Number Placeholder 5">
            <a:extLst>
              <a:ext uri="{FF2B5EF4-FFF2-40B4-BE49-F238E27FC236}">
                <a16:creationId xmlns:a16="http://schemas.microsoft.com/office/drawing/2014/main" id="{39FF38BD-5F38-4F6E-B5DD-EB1AF06002E2}"/>
              </a:ext>
            </a:extLst>
          </p:cNvPr>
          <p:cNvSpPr>
            <a:spLocks noGrp="1"/>
          </p:cNvSpPr>
          <p:nvPr>
            <p:ph type="sldNum" sz="quarter" idx="4"/>
          </p:nvPr>
        </p:nvSpPr>
        <p:spPr>
          <a:xfrm>
            <a:off x="11560121" y="3138985"/>
            <a:ext cx="545911" cy="580029"/>
          </a:xfrm>
          <a:prstGeom prst="rect">
            <a:avLst/>
          </a:prstGeom>
        </p:spPr>
        <p:txBody>
          <a:bodyPr vert="horz" lIns="91440" tIns="45720" rIns="91440" bIns="45720" rtlCol="0" anchor="ctr"/>
          <a:lstStyle>
            <a:lvl1pPr algn="ctr">
              <a:defRPr sz="1600">
                <a:solidFill>
                  <a:schemeClr val="tx1">
                    <a:lumMod val="85000"/>
                    <a:lumOff val="15000"/>
                  </a:schemeClr>
                </a:solidFill>
                <a:latin typeface="+mn-lt"/>
              </a:defRPr>
            </a:lvl1pPr>
          </a:lstStyle>
          <a:p>
            <a:fld id="{9D4AEF59-F28E-467C-9EA3-92D1CFAD475A}" type="slidenum">
              <a:rPr lang="en-US" smtClean="0"/>
              <a:pPr/>
              <a:t>‹#›</a:t>
            </a:fld>
            <a:endParaRPr lang="en-US">
              <a:latin typeface="+mn-lt"/>
            </a:endParaRPr>
          </a:p>
        </p:txBody>
      </p:sp>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24D29CCB-7956-4E3E-8880-304085F04BF4}"/>
                  </a:ext>
                </a:extLst>
              </p14:cNvPr>
              <p14:cNvContentPartPr/>
              <p14:nvPr/>
            </p14:nvContentPartPr>
            <p14:xfrm>
              <a:off x="12490710" y="6342652"/>
              <a:ext cx="360" cy="360"/>
            </p14:xfrm>
          </p:contentPart>
        </mc:Choice>
        <mc:Fallback xmlns="">
          <p:pic>
            <p:nvPicPr>
              <p:cNvPr id="18" name="Ink 17">
                <a:extLst>
                  <a:ext uri="{FF2B5EF4-FFF2-40B4-BE49-F238E27FC236}">
                    <a16:creationId xmlns:a16="http://schemas.microsoft.com/office/drawing/2014/main" id="{24D29CCB-7956-4E3E-8880-304085F04BF4}"/>
                  </a:ext>
                </a:extLst>
              </p:cNvPr>
              <p:cNvPicPr/>
              <p:nvPr/>
            </p:nvPicPr>
            <p:blipFill>
              <a:blip r:embed="rId15"/>
              <a:stretch>
                <a:fillRect/>
              </a:stretch>
            </p:blipFill>
            <p:spPr>
              <a:xfrm>
                <a:off x="12481710" y="6333652"/>
                <a:ext cx="18000" cy="18000"/>
              </a:xfrm>
              <a:prstGeom prst="rect">
                <a:avLst/>
              </a:prstGeom>
            </p:spPr>
          </p:pic>
        </mc:Fallback>
      </mc:AlternateContent>
    </p:spTree>
    <p:extLst>
      <p:ext uri="{BB962C8B-B14F-4D97-AF65-F5344CB8AC3E}">
        <p14:creationId xmlns:p14="http://schemas.microsoft.com/office/powerpoint/2010/main" val="295071230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72"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10000"/>
        </a:lnSpc>
        <a:spcBef>
          <a:spcPct val="0"/>
        </a:spcBef>
        <a:buNone/>
        <a:defRPr sz="2800" kern="1200" cap="all" spc="600" baseline="0">
          <a:solidFill>
            <a:schemeClr val="tx1">
              <a:lumMod val="85000"/>
              <a:lumOff val="15000"/>
            </a:schemeClr>
          </a:solidFill>
          <a:latin typeface="+mj-lt"/>
          <a:ea typeface="Batang" panose="02030600000101010101" pitchFamily="18" charset="-127"/>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000" kern="1200" spc="50" baseline="0">
          <a:solidFill>
            <a:schemeClr val="tx1">
              <a:lumMod val="85000"/>
              <a:lumOff val="15000"/>
            </a:schemeClr>
          </a:solidFill>
          <a:latin typeface="+mn-lt"/>
          <a:ea typeface="Batang" panose="02030600000101010101" pitchFamily="18" charset="-127"/>
          <a:cs typeface="+mn-cs"/>
        </a:defRPr>
      </a:lvl1pPr>
      <a:lvl2pPr marL="274320" indent="0" algn="l" defTabSz="914400" rtl="0" eaLnBrk="1" latinLnBrk="0" hangingPunct="1">
        <a:lnSpc>
          <a:spcPct val="100000"/>
        </a:lnSpc>
        <a:spcBef>
          <a:spcPts val="500"/>
        </a:spcBef>
        <a:buFontTx/>
        <a:buNone/>
        <a:defRPr sz="1800" kern="1200" spc="50" baseline="0">
          <a:solidFill>
            <a:schemeClr val="tx1">
              <a:lumMod val="85000"/>
              <a:lumOff val="15000"/>
            </a:schemeClr>
          </a:solidFill>
          <a:latin typeface="+mn-lt"/>
          <a:ea typeface="Batang" panose="02030600000101010101" pitchFamily="18" charset="-127"/>
          <a:cs typeface="+mn-cs"/>
        </a:defRPr>
      </a:lvl2pPr>
      <a:lvl3pPr marL="605790" indent="-285750" algn="l" defTabSz="914400" rtl="0" eaLnBrk="1" latinLnBrk="0" hangingPunct="1">
        <a:lnSpc>
          <a:spcPct val="100000"/>
        </a:lnSpc>
        <a:spcBef>
          <a:spcPts val="500"/>
        </a:spcBef>
        <a:buSzPct val="80000"/>
        <a:buFont typeface="Arial" panose="020B0604020202020204" pitchFamily="34" charset="0"/>
        <a:buChar char="•"/>
        <a:defRPr sz="1600" kern="1200" spc="50" baseline="0">
          <a:solidFill>
            <a:schemeClr val="tx1">
              <a:lumMod val="85000"/>
              <a:lumOff val="15000"/>
            </a:schemeClr>
          </a:solidFill>
          <a:latin typeface="+mn-lt"/>
          <a:ea typeface="Batang" panose="02030600000101010101" pitchFamily="18" charset="-127"/>
          <a:cs typeface="+mn-cs"/>
        </a:defRPr>
      </a:lvl3pPr>
      <a:lvl4pPr marL="630936" indent="0" algn="l" defTabSz="914400" rtl="0" eaLnBrk="1" latinLnBrk="0" hangingPunct="1">
        <a:lnSpc>
          <a:spcPct val="100000"/>
        </a:lnSpc>
        <a:spcBef>
          <a:spcPts val="500"/>
        </a:spcBef>
        <a:buFontTx/>
        <a:buNone/>
        <a:defRPr sz="1400" kern="1200" spc="50" baseline="0">
          <a:solidFill>
            <a:schemeClr val="tx1">
              <a:lumMod val="85000"/>
              <a:lumOff val="15000"/>
            </a:schemeClr>
          </a:solidFill>
          <a:latin typeface="+mn-lt"/>
          <a:ea typeface="Batang" panose="02030600000101010101" pitchFamily="18" charset="-127"/>
          <a:cs typeface="+mn-cs"/>
        </a:defRPr>
      </a:lvl4pPr>
      <a:lvl5pPr marL="822960" indent="-228600" algn="l" defTabSz="914400" rtl="0" eaLnBrk="1" latinLnBrk="0" hangingPunct="1">
        <a:lnSpc>
          <a:spcPct val="100000"/>
        </a:lnSpc>
        <a:spcBef>
          <a:spcPts val="500"/>
        </a:spcBef>
        <a:buSzPct val="80000"/>
        <a:buFont typeface="Arial" panose="020B0604020202020204" pitchFamily="34" charset="0"/>
        <a:buChar char="•"/>
        <a:defRPr sz="1400" kern="1200" spc="50" baseline="0">
          <a:solidFill>
            <a:schemeClr val="tx1">
              <a:lumMod val="85000"/>
              <a:lumOff val="15000"/>
            </a:schemeClr>
          </a:solidFill>
          <a:latin typeface="+mn-lt"/>
          <a:ea typeface="Batang" panose="02030600000101010101" pitchFamily="18"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creativecommons.org/licenses/by-nc-sa/3.0/" TargetMode="External"/><Relationship Id="rId4" Type="http://schemas.openxmlformats.org/officeDocument/2006/relationships/hyperlink" Target="https://www.liturgytools.net/2019/06/pictures-7th-sunday-easter-year-c-stoning-steven-jesus-alpha-omega-interceding-with-father.html"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1.png"/><Relationship Id="rId7" Type="http://schemas.openxmlformats.org/officeDocument/2006/relationships/hyperlink" Target="https://www.publicdomainpictures.net/view-image.php?image=203519&amp;picture=snowdrop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2.png"/><Relationship Id="rId4" Type="http://schemas.openxmlformats.org/officeDocument/2006/relationships/customXml" Target="../ink/ink2.xml"/></Relationships>
</file>

<file path=ppt/slides/_rels/slide4.xml.rels><?xml version="1.0" encoding="UTF-8" standalone="yes"?>
<Relationships xmlns="http://schemas.openxmlformats.org/package/2006/relationships"><Relationship Id="rId3" Type="http://schemas.openxmlformats.org/officeDocument/2006/relationships/hyperlink" Target="https://www.biblegateway.com/passage/?search=Acts%206&amp;version=NIV#fen-NIV-27103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pexels.com/photo/assorted-plastic-bottles-80222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7666DE11-17E1-4DC7-B2B7-6DA2E6A9C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B52E493E-0B27-4F3C-AA01-17F0A2564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7042" y="1"/>
            <a:ext cx="7354956"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B5DBA7-6B37-1790-CD43-D5994D7CEA66}"/>
              </a:ext>
            </a:extLst>
          </p:cNvPr>
          <p:cNvSpPr>
            <a:spLocks noGrp="1"/>
          </p:cNvSpPr>
          <p:nvPr>
            <p:ph type="title"/>
          </p:nvPr>
        </p:nvSpPr>
        <p:spPr>
          <a:xfrm>
            <a:off x="7166335" y="609601"/>
            <a:ext cx="3937094" cy="1216024"/>
          </a:xfrm>
        </p:spPr>
        <p:txBody>
          <a:bodyPr>
            <a:normAutofit/>
          </a:bodyPr>
          <a:lstStyle/>
          <a:p>
            <a:pPr algn="ctr"/>
            <a:r>
              <a:rPr lang="en-GB" dirty="0"/>
              <a:t>St Stephen</a:t>
            </a:r>
          </a:p>
        </p:txBody>
      </p:sp>
      <p:pic>
        <p:nvPicPr>
          <p:cNvPr id="1026" name="Picture 2" descr="St Stephens Church, Bells Hill, Barnet © Robin Webster cc-by-sa/2.0 ::  Geograph Britain and Ireland">
            <a:extLst>
              <a:ext uri="{FF2B5EF4-FFF2-40B4-BE49-F238E27FC236}">
                <a16:creationId xmlns:a16="http://schemas.microsoft.com/office/drawing/2014/main" id="{4C4C5F3B-C07C-4136-7BFD-3ECEECCBF1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65" r="12076"/>
          <a:stretch/>
        </p:blipFill>
        <p:spPr bwMode="auto">
          <a:xfrm>
            <a:off x="4" y="1"/>
            <a:ext cx="7037119" cy="6857999"/>
          </a:xfrm>
          <a:custGeom>
            <a:avLst/>
            <a:gdLst/>
            <a:ahLst/>
            <a:cxnLst/>
            <a:rect l="l" t="t" r="r" b="b"/>
            <a:pathLst>
              <a:path w="7037119" h="6857999">
                <a:moveTo>
                  <a:pt x="0" y="0"/>
                </a:moveTo>
                <a:lnTo>
                  <a:pt x="6964192" y="0"/>
                </a:lnTo>
                <a:lnTo>
                  <a:pt x="6958160" y="70714"/>
                </a:lnTo>
                <a:cubicBezTo>
                  <a:pt x="6951001" y="105084"/>
                  <a:pt x="6926062" y="125041"/>
                  <a:pt x="6922034" y="154825"/>
                </a:cubicBezTo>
                <a:cubicBezTo>
                  <a:pt x="6888738" y="184083"/>
                  <a:pt x="6875225" y="272154"/>
                  <a:pt x="6864029" y="301580"/>
                </a:cubicBezTo>
                <a:cubicBezTo>
                  <a:pt x="6850541" y="382476"/>
                  <a:pt x="6857766" y="543626"/>
                  <a:pt x="6842156" y="642469"/>
                </a:cubicBezTo>
                <a:cubicBezTo>
                  <a:pt x="6828250" y="715553"/>
                  <a:pt x="6832569" y="729947"/>
                  <a:pt x="6802087" y="818449"/>
                </a:cubicBezTo>
                <a:cubicBezTo>
                  <a:pt x="6828151" y="830541"/>
                  <a:pt x="6801214" y="859084"/>
                  <a:pt x="6798684" y="875396"/>
                </a:cubicBezTo>
                <a:cubicBezTo>
                  <a:pt x="6792414" y="895056"/>
                  <a:pt x="6762852" y="912465"/>
                  <a:pt x="6756983" y="952375"/>
                </a:cubicBezTo>
                <a:lnTo>
                  <a:pt x="6758478" y="972424"/>
                </a:lnTo>
                <a:lnTo>
                  <a:pt x="6752651" y="996407"/>
                </a:lnTo>
                <a:cubicBezTo>
                  <a:pt x="6744201" y="1040546"/>
                  <a:pt x="6736270" y="1086165"/>
                  <a:pt x="6716997" y="1091248"/>
                </a:cubicBezTo>
                <a:cubicBezTo>
                  <a:pt x="6678332" y="1122349"/>
                  <a:pt x="6707411" y="1240829"/>
                  <a:pt x="6657090" y="1307489"/>
                </a:cubicBezTo>
                <a:cubicBezTo>
                  <a:pt x="6621135" y="1444387"/>
                  <a:pt x="6524184" y="1590429"/>
                  <a:pt x="6508075" y="1709568"/>
                </a:cubicBezTo>
                <a:cubicBezTo>
                  <a:pt x="6474780" y="1738828"/>
                  <a:pt x="6473953" y="1782449"/>
                  <a:pt x="6462759" y="1811874"/>
                </a:cubicBezTo>
                <a:cubicBezTo>
                  <a:pt x="6449270" y="1892769"/>
                  <a:pt x="6399402" y="2130120"/>
                  <a:pt x="6383790" y="2228963"/>
                </a:cubicBezTo>
                <a:cubicBezTo>
                  <a:pt x="6369883" y="2302046"/>
                  <a:pt x="6399578" y="2316440"/>
                  <a:pt x="6369096" y="2404942"/>
                </a:cubicBezTo>
                <a:cubicBezTo>
                  <a:pt x="6395161" y="2417035"/>
                  <a:pt x="6368224" y="2445577"/>
                  <a:pt x="6365696" y="2461889"/>
                </a:cubicBezTo>
                <a:cubicBezTo>
                  <a:pt x="6359423" y="2481550"/>
                  <a:pt x="6329861" y="2498958"/>
                  <a:pt x="6323990" y="2538869"/>
                </a:cubicBezTo>
                <a:cubicBezTo>
                  <a:pt x="6317721" y="2603362"/>
                  <a:pt x="6317811" y="2723423"/>
                  <a:pt x="6299971" y="2852842"/>
                </a:cubicBezTo>
                <a:cubicBezTo>
                  <a:pt x="6296888" y="2889820"/>
                  <a:pt x="6314227" y="2924069"/>
                  <a:pt x="6305256" y="2965146"/>
                </a:cubicBezTo>
                <a:lnTo>
                  <a:pt x="6297430" y="3010980"/>
                </a:lnTo>
                <a:lnTo>
                  <a:pt x="6301903" y="3017531"/>
                </a:lnTo>
                <a:lnTo>
                  <a:pt x="6312288" y="3141762"/>
                </a:lnTo>
                <a:cubicBezTo>
                  <a:pt x="6310891" y="3148458"/>
                  <a:pt x="6311653" y="3156601"/>
                  <a:pt x="6317307" y="3167974"/>
                </a:cubicBezTo>
                <a:lnTo>
                  <a:pt x="6319343" y="3170223"/>
                </a:lnTo>
                <a:lnTo>
                  <a:pt x="6388791" y="3425292"/>
                </a:lnTo>
                <a:cubicBezTo>
                  <a:pt x="6411564" y="3519098"/>
                  <a:pt x="6451294" y="3670230"/>
                  <a:pt x="6473625" y="3778499"/>
                </a:cubicBezTo>
                <a:cubicBezTo>
                  <a:pt x="6461715" y="3876413"/>
                  <a:pt x="6479795" y="3911499"/>
                  <a:pt x="6488572" y="4010514"/>
                </a:cubicBezTo>
                <a:cubicBezTo>
                  <a:pt x="6537658" y="4041328"/>
                  <a:pt x="6522549" y="4094791"/>
                  <a:pt x="6542727" y="4142824"/>
                </a:cubicBezTo>
                <a:cubicBezTo>
                  <a:pt x="6562367" y="4174785"/>
                  <a:pt x="6560025" y="4194356"/>
                  <a:pt x="6574700" y="4253089"/>
                </a:cubicBezTo>
                <a:lnTo>
                  <a:pt x="6630782" y="4495230"/>
                </a:lnTo>
                <a:cubicBezTo>
                  <a:pt x="6629041" y="4518096"/>
                  <a:pt x="6642831" y="4583613"/>
                  <a:pt x="6657121" y="4592798"/>
                </a:cubicBezTo>
                <a:cubicBezTo>
                  <a:pt x="6662404" y="4605798"/>
                  <a:pt x="6661388" y="4622935"/>
                  <a:pt x="6675304" y="4625784"/>
                </a:cubicBezTo>
                <a:cubicBezTo>
                  <a:pt x="6692614" y="4632048"/>
                  <a:pt x="6678575" y="4686348"/>
                  <a:pt x="6695194" y="4674587"/>
                </a:cubicBezTo>
                <a:cubicBezTo>
                  <a:pt x="6692850" y="4684186"/>
                  <a:pt x="6692968" y="4695174"/>
                  <a:pt x="6694674" y="4706669"/>
                </a:cubicBezTo>
                <a:lnTo>
                  <a:pt x="6696125" y="4712312"/>
                </a:lnTo>
                <a:lnTo>
                  <a:pt x="6683308" y="4752491"/>
                </a:lnTo>
                <a:cubicBezTo>
                  <a:pt x="6668335" y="4814629"/>
                  <a:pt x="6667993" y="4870176"/>
                  <a:pt x="6662625" y="4924134"/>
                </a:cubicBezTo>
                <a:cubicBezTo>
                  <a:pt x="6658601" y="5004697"/>
                  <a:pt x="6700287" y="4943260"/>
                  <a:pt x="6666282" y="5049729"/>
                </a:cubicBezTo>
                <a:cubicBezTo>
                  <a:pt x="6680923" y="5057425"/>
                  <a:pt x="6681720" y="5069899"/>
                  <a:pt x="6674923" y="5092608"/>
                </a:cubicBezTo>
                <a:cubicBezTo>
                  <a:pt x="6674055" y="5131530"/>
                  <a:pt x="6710642" y="5120894"/>
                  <a:pt x="6688949" y="5164561"/>
                </a:cubicBezTo>
                <a:lnTo>
                  <a:pt x="6713476" y="5227429"/>
                </a:lnTo>
                <a:cubicBezTo>
                  <a:pt x="6707551" y="5224995"/>
                  <a:pt x="6700321" y="5279972"/>
                  <a:pt x="6699741" y="5295738"/>
                </a:cubicBezTo>
                <a:cubicBezTo>
                  <a:pt x="6701613" y="5328539"/>
                  <a:pt x="6674230" y="5338382"/>
                  <a:pt x="6698438" y="5353315"/>
                </a:cubicBezTo>
                <a:lnTo>
                  <a:pt x="6705394" y="5356747"/>
                </a:lnTo>
                <a:cubicBezTo>
                  <a:pt x="6705576" y="5359175"/>
                  <a:pt x="6705758" y="5361603"/>
                  <a:pt x="6705941" y="5364029"/>
                </a:cubicBezTo>
                <a:cubicBezTo>
                  <a:pt x="6705372" y="5367899"/>
                  <a:pt x="6703413" y="5370023"/>
                  <a:pt x="6698760" y="5369188"/>
                </a:cubicBezTo>
                <a:cubicBezTo>
                  <a:pt x="6715543" y="5400565"/>
                  <a:pt x="6682626" y="5434448"/>
                  <a:pt x="6674560" y="5465115"/>
                </a:cubicBezTo>
                <a:cubicBezTo>
                  <a:pt x="6691190" y="5489165"/>
                  <a:pt x="6702277" y="5478984"/>
                  <a:pt x="6698322" y="5543278"/>
                </a:cubicBezTo>
                <a:lnTo>
                  <a:pt x="6673987" y="5606762"/>
                </a:lnTo>
                <a:lnTo>
                  <a:pt x="6665359" y="5656986"/>
                </a:lnTo>
                <a:lnTo>
                  <a:pt x="6718420" y="5747675"/>
                </a:lnTo>
                <a:cubicBezTo>
                  <a:pt x="6736039" y="5788270"/>
                  <a:pt x="6794550" y="5740224"/>
                  <a:pt x="6786357" y="5797270"/>
                </a:cubicBezTo>
                <a:cubicBezTo>
                  <a:pt x="6803000" y="5835160"/>
                  <a:pt x="6831082" y="5856958"/>
                  <a:pt x="6834299" y="5897781"/>
                </a:cubicBezTo>
                <a:cubicBezTo>
                  <a:pt x="6850938" y="5902014"/>
                  <a:pt x="6860579" y="5910872"/>
                  <a:pt x="6848771" y="5936497"/>
                </a:cubicBezTo>
                <a:lnTo>
                  <a:pt x="6883460" y="6064046"/>
                </a:lnTo>
                <a:cubicBezTo>
                  <a:pt x="6906450" y="6070324"/>
                  <a:pt x="6870051" y="6102610"/>
                  <a:pt x="6896072" y="6107188"/>
                </a:cubicBezTo>
                <a:cubicBezTo>
                  <a:pt x="6912283" y="6129421"/>
                  <a:pt x="6963567" y="6167207"/>
                  <a:pt x="6980725" y="6197444"/>
                </a:cubicBezTo>
                <a:cubicBezTo>
                  <a:pt x="6947762" y="6297975"/>
                  <a:pt x="6995609" y="6226141"/>
                  <a:pt x="6999028" y="6288610"/>
                </a:cubicBezTo>
                <a:cubicBezTo>
                  <a:pt x="6997432" y="6346629"/>
                  <a:pt x="7058551" y="6337651"/>
                  <a:pt x="7021306" y="6426700"/>
                </a:cubicBezTo>
                <a:cubicBezTo>
                  <a:pt x="7020466" y="6447474"/>
                  <a:pt x="7026793" y="6469543"/>
                  <a:pt x="7033259" y="6489284"/>
                </a:cubicBezTo>
                <a:lnTo>
                  <a:pt x="7037119" y="6501140"/>
                </a:lnTo>
                <a:lnTo>
                  <a:pt x="7037119" y="6557754"/>
                </a:lnTo>
                <a:lnTo>
                  <a:pt x="7031649" y="6569925"/>
                </a:lnTo>
                <a:cubicBezTo>
                  <a:pt x="7023197" y="6591634"/>
                  <a:pt x="7028560" y="6588450"/>
                  <a:pt x="7011548" y="6615002"/>
                </a:cubicBezTo>
                <a:cubicBezTo>
                  <a:pt x="7016567" y="6637881"/>
                  <a:pt x="7011534" y="6732922"/>
                  <a:pt x="7021837" y="6743644"/>
                </a:cubicBezTo>
                <a:cubicBezTo>
                  <a:pt x="7023032" y="6757943"/>
                  <a:pt x="7005198" y="6842091"/>
                  <a:pt x="7006394" y="6856390"/>
                </a:cubicBezTo>
                <a:lnTo>
                  <a:pt x="7037119" y="6856494"/>
                </a:lnTo>
                <a:lnTo>
                  <a:pt x="7037119" y="6857999"/>
                </a:lnTo>
                <a:lnTo>
                  <a:pt x="0" y="6857999"/>
                </a:lnTo>
                <a:close/>
              </a:path>
            </a:pathLst>
          </a:custGeom>
          <a:noFill/>
          <a:extLst>
            <a:ext uri="{909E8E84-426E-40DD-AFC4-6F175D3DCCD1}">
              <a14:hiddenFill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88A274D1-00A3-D047-DE93-0159BBFD7F39}"/>
              </a:ext>
            </a:extLst>
          </p:cNvPr>
          <p:cNvSpPr>
            <a:spLocks noGrp="1"/>
          </p:cNvSpPr>
          <p:nvPr>
            <p:ph idx="1"/>
          </p:nvPr>
        </p:nvSpPr>
        <p:spPr>
          <a:xfrm>
            <a:off x="7162799" y="2147356"/>
            <a:ext cx="3885061" cy="4107021"/>
          </a:xfrm>
        </p:spPr>
        <p:txBody>
          <a:bodyPr>
            <a:normAutofit/>
          </a:bodyPr>
          <a:lstStyle/>
          <a:p>
            <a:r>
              <a:rPr lang="en-US" dirty="0"/>
              <a:t>Have you heard of him?</a:t>
            </a:r>
          </a:p>
          <a:p>
            <a:r>
              <a:rPr lang="en-US" dirty="0"/>
              <a:t>What do you know about him?</a:t>
            </a:r>
          </a:p>
        </p:txBody>
      </p:sp>
    </p:spTree>
    <p:extLst>
      <p:ext uri="{BB962C8B-B14F-4D97-AF65-F5344CB8AC3E}">
        <p14:creationId xmlns:p14="http://schemas.microsoft.com/office/powerpoint/2010/main" val="1755088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1F1DA5-3DC8-BC2F-7022-9A49A5C6D400}"/>
              </a:ext>
            </a:extLst>
          </p:cNvPr>
          <p:cNvSpPr>
            <a:spLocks noGrp="1"/>
          </p:cNvSpPr>
          <p:nvPr>
            <p:ph type="ctrTitle"/>
          </p:nvPr>
        </p:nvSpPr>
        <p:spPr>
          <a:xfrm>
            <a:off x="1016000" y="5755341"/>
            <a:ext cx="10160000" cy="884518"/>
          </a:xfrm>
        </p:spPr>
        <p:txBody>
          <a:bodyPr anchor="t">
            <a:normAutofit/>
          </a:bodyPr>
          <a:lstStyle/>
          <a:p>
            <a:r>
              <a:rPr lang="en-GB" dirty="0"/>
              <a:t>Lessons from the life of Stephen</a:t>
            </a:r>
          </a:p>
        </p:txBody>
      </p:sp>
      <p:sp>
        <p:nvSpPr>
          <p:cNvPr id="3" name="Subtitle 2">
            <a:extLst>
              <a:ext uri="{FF2B5EF4-FFF2-40B4-BE49-F238E27FC236}">
                <a16:creationId xmlns:a16="http://schemas.microsoft.com/office/drawing/2014/main" id="{1DB04971-323A-52C9-193C-960AA75043DE}"/>
              </a:ext>
            </a:extLst>
          </p:cNvPr>
          <p:cNvSpPr>
            <a:spLocks noGrp="1"/>
          </p:cNvSpPr>
          <p:nvPr>
            <p:ph type="subTitle" idx="1"/>
          </p:nvPr>
        </p:nvSpPr>
        <p:spPr>
          <a:xfrm>
            <a:off x="3227292" y="5149516"/>
            <a:ext cx="5768283" cy="505326"/>
          </a:xfrm>
        </p:spPr>
        <p:txBody>
          <a:bodyPr anchor="b">
            <a:normAutofit/>
          </a:bodyPr>
          <a:lstStyle/>
          <a:p>
            <a:r>
              <a:rPr lang="en-GB" dirty="0"/>
              <a:t>2</a:t>
            </a:r>
            <a:r>
              <a:rPr lang="en-GB" baseline="30000" dirty="0"/>
              <a:t>nd</a:t>
            </a:r>
            <a:r>
              <a:rPr lang="en-GB" dirty="0"/>
              <a:t> April 2023</a:t>
            </a:r>
          </a:p>
        </p:txBody>
      </p:sp>
      <p:pic>
        <p:nvPicPr>
          <p:cNvPr id="11" name="Picture 10" descr="A painting of a group of people dancing&#10;&#10;Description automatically generated with low confidence">
            <a:extLst>
              <a:ext uri="{FF2B5EF4-FFF2-40B4-BE49-F238E27FC236}">
                <a16:creationId xmlns:a16="http://schemas.microsoft.com/office/drawing/2014/main" id="{1FF7C3E7-D9CA-C8D9-EF51-B4006733C39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9394" b="8706"/>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12" name="TextBox 11">
            <a:extLst>
              <a:ext uri="{FF2B5EF4-FFF2-40B4-BE49-F238E27FC236}">
                <a16:creationId xmlns:a16="http://schemas.microsoft.com/office/drawing/2014/main" id="{57200F55-C6E7-1F67-218D-68B672A16B8D}"/>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www.liturgytools.net/2019/06/pictures-7th-sunday-easter-year-c-stoning-steven-jesus-alpha-omega-interceding-with-father.htm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GB" sz="700">
              <a:solidFill>
                <a:srgbClr val="FFFFFF"/>
              </a:solidFill>
            </a:endParaRPr>
          </a:p>
        </p:txBody>
      </p:sp>
    </p:spTree>
    <p:extLst>
      <p:ext uri="{BB962C8B-B14F-4D97-AF65-F5344CB8AC3E}">
        <p14:creationId xmlns:p14="http://schemas.microsoft.com/office/powerpoint/2010/main" val="2820312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EB2E8C4-C3E7-4048-A43D-9859510C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24D29CCB-7956-4E3E-8880-304085F04BF4}"/>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12490710" y="6342652"/>
              <a:ext cx="360" cy="360"/>
            </p14:xfrm>
          </p:contentPart>
        </mc:Choice>
        <mc:Fallback xmlns="">
          <p:pic>
            <p:nvPicPr>
              <p:cNvPr id="12" name="Ink 11">
                <a:extLst>
                  <a:ext uri="{FF2B5EF4-FFF2-40B4-BE49-F238E27FC236}">
                    <a16:creationId xmlns:a16="http://schemas.microsoft.com/office/drawing/2014/main" id="{24D29CCB-7956-4E3E-8880-304085F04BF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5"/>
              <a:stretch>
                <a:fillRect/>
              </a:stretch>
            </p:blipFill>
            <p:spPr>
              <a:xfrm>
                <a:off x="12481710" y="6333652"/>
                <a:ext cx="18000" cy="18000"/>
              </a:xfrm>
              <a:prstGeom prst="rect">
                <a:avLst/>
              </a:prstGeom>
            </p:spPr>
          </p:pic>
        </mc:Fallback>
      </mc:AlternateContent>
      <p:sp useBgFill="1">
        <p:nvSpPr>
          <p:cNvPr id="14" name="Rectangle 13">
            <a:extLst>
              <a:ext uri="{FF2B5EF4-FFF2-40B4-BE49-F238E27FC236}">
                <a16:creationId xmlns:a16="http://schemas.microsoft.com/office/drawing/2014/main" id="{78E81931-EC11-4433-BB7B-ED42BAA24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flower, plant">
            <a:extLst>
              <a:ext uri="{FF2B5EF4-FFF2-40B4-BE49-F238E27FC236}">
                <a16:creationId xmlns:a16="http://schemas.microsoft.com/office/drawing/2014/main" id="{BA5EBE39-B05A-543A-EA4B-863EC4FDB612}"/>
              </a:ext>
            </a:extLst>
          </p:cNvPr>
          <p:cNvPicPr>
            <a:picLocks noGrp="1" noChangeAspect="1"/>
          </p:cNvPicPr>
          <p:nvPr>
            <p:ph idx="1"/>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15730"/>
          <a:stretch/>
        </p:blipFill>
        <p:spPr>
          <a:xfrm>
            <a:off x="2651758" y="11"/>
            <a:ext cx="9540241" cy="5366386"/>
          </a:xfrm>
          <a:prstGeom prst="rect">
            <a:avLst/>
          </a:prstGeom>
        </p:spPr>
      </p:pic>
      <p:sp useBgFill="1">
        <p:nvSpPr>
          <p:cNvPr id="16" name="Freeform: Shape 15">
            <a:extLst>
              <a:ext uri="{FF2B5EF4-FFF2-40B4-BE49-F238E27FC236}">
                <a16:creationId xmlns:a16="http://schemas.microsoft.com/office/drawing/2014/main" id="{EF693875-948C-4D9B-AE6F-8F6894277D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V="1">
            <a:off x="8566205" y="0"/>
            <a:ext cx="3625795"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290640 w 6884912"/>
              <a:gd name="connsiteY101" fmla="*/ 167441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290640 w 6884912"/>
              <a:gd name="connsiteY100" fmla="*/ 167441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134285 w 6884912"/>
              <a:gd name="connsiteY77" fmla="*/ 235592 h 1161397"/>
              <a:gd name="connsiteX78" fmla="*/ 4220717 w 6884912"/>
              <a:gd name="connsiteY78" fmla="*/ 192946 h 1161397"/>
              <a:gd name="connsiteX79" fmla="*/ 4228802 w 6884912"/>
              <a:gd name="connsiteY79" fmla="*/ 201468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290640 w 6884912"/>
              <a:gd name="connsiteY99" fmla="*/ 167441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134285 w 6884912"/>
              <a:gd name="connsiteY76" fmla="*/ 235592 h 1161397"/>
              <a:gd name="connsiteX77" fmla="*/ 4220717 w 6884912"/>
              <a:gd name="connsiteY77" fmla="*/ 192946 h 1161397"/>
              <a:gd name="connsiteX78" fmla="*/ 4228802 w 6884912"/>
              <a:gd name="connsiteY78" fmla="*/ 201468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785037 w 6884912"/>
              <a:gd name="connsiteY83" fmla="*/ 161964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290640 w 6884912"/>
              <a:gd name="connsiteY98" fmla="*/ 167441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4013061 w 6884912"/>
              <a:gd name="connsiteY74" fmla="*/ 224874 h 1161397"/>
              <a:gd name="connsiteX75" fmla="*/ 4134285 w 6884912"/>
              <a:gd name="connsiteY75" fmla="*/ 235592 h 1161397"/>
              <a:gd name="connsiteX76" fmla="*/ 4220717 w 6884912"/>
              <a:gd name="connsiteY76" fmla="*/ 192946 h 1161397"/>
              <a:gd name="connsiteX77" fmla="*/ 4228802 w 6884912"/>
              <a:gd name="connsiteY77" fmla="*/ 201468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785037 w 6884912"/>
              <a:gd name="connsiteY82" fmla="*/ 161964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290640 w 6884912"/>
              <a:gd name="connsiteY97" fmla="*/ 167441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907640 w 6884912"/>
              <a:gd name="connsiteY71" fmla="*/ 207568 h 1161397"/>
              <a:gd name="connsiteX72" fmla="*/ 3910449 w 6884912"/>
              <a:gd name="connsiteY72" fmla="*/ 197808 h 1161397"/>
              <a:gd name="connsiteX73" fmla="*/ 4013061 w 6884912"/>
              <a:gd name="connsiteY73" fmla="*/ 224874 h 1161397"/>
              <a:gd name="connsiteX74" fmla="*/ 4134285 w 6884912"/>
              <a:gd name="connsiteY74" fmla="*/ 235592 h 1161397"/>
              <a:gd name="connsiteX75" fmla="*/ 4220717 w 6884912"/>
              <a:gd name="connsiteY75" fmla="*/ 192946 h 1161397"/>
              <a:gd name="connsiteX76" fmla="*/ 4228802 w 6884912"/>
              <a:gd name="connsiteY76" fmla="*/ 201468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785037 w 6884912"/>
              <a:gd name="connsiteY81" fmla="*/ 161964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290640 w 6884912"/>
              <a:gd name="connsiteY96" fmla="*/ 167441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907640 w 6884912"/>
              <a:gd name="connsiteY71" fmla="*/ 207568 h 1161397"/>
              <a:gd name="connsiteX72" fmla="*/ 4013061 w 6884912"/>
              <a:gd name="connsiteY72" fmla="*/ 224874 h 1161397"/>
              <a:gd name="connsiteX73" fmla="*/ 4134285 w 6884912"/>
              <a:gd name="connsiteY73" fmla="*/ 235592 h 1161397"/>
              <a:gd name="connsiteX74" fmla="*/ 4220717 w 6884912"/>
              <a:gd name="connsiteY74" fmla="*/ 192946 h 1161397"/>
              <a:gd name="connsiteX75" fmla="*/ 4228802 w 6884912"/>
              <a:gd name="connsiteY75" fmla="*/ 201468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785037 w 6884912"/>
              <a:gd name="connsiteY80" fmla="*/ 161964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290640 w 6884912"/>
              <a:gd name="connsiteY95" fmla="*/ 167441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907640 w 6884912"/>
              <a:gd name="connsiteY70" fmla="*/ 207568 h 1161397"/>
              <a:gd name="connsiteX71" fmla="*/ 4013061 w 6884912"/>
              <a:gd name="connsiteY71" fmla="*/ 224874 h 1161397"/>
              <a:gd name="connsiteX72" fmla="*/ 4134285 w 6884912"/>
              <a:gd name="connsiteY72" fmla="*/ 235592 h 1161397"/>
              <a:gd name="connsiteX73" fmla="*/ 4220717 w 6884912"/>
              <a:gd name="connsiteY73" fmla="*/ 192946 h 1161397"/>
              <a:gd name="connsiteX74" fmla="*/ 4228802 w 6884912"/>
              <a:gd name="connsiteY74" fmla="*/ 201468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785037 w 6884912"/>
              <a:gd name="connsiteY79" fmla="*/ 161964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290640 w 6884912"/>
              <a:gd name="connsiteY94" fmla="*/ 167441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907640 w 6884912"/>
              <a:gd name="connsiteY69" fmla="*/ 207568 h 1161397"/>
              <a:gd name="connsiteX70" fmla="*/ 4013061 w 6884912"/>
              <a:gd name="connsiteY70" fmla="*/ 224874 h 1161397"/>
              <a:gd name="connsiteX71" fmla="*/ 4134285 w 6884912"/>
              <a:gd name="connsiteY71" fmla="*/ 235592 h 1161397"/>
              <a:gd name="connsiteX72" fmla="*/ 4220717 w 6884912"/>
              <a:gd name="connsiteY72" fmla="*/ 192946 h 1161397"/>
              <a:gd name="connsiteX73" fmla="*/ 4228802 w 6884912"/>
              <a:gd name="connsiteY73" fmla="*/ 201468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785037 w 6884912"/>
              <a:gd name="connsiteY78" fmla="*/ 161964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290640 w 6884912"/>
              <a:gd name="connsiteY93" fmla="*/ 167441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907640 w 6884912"/>
              <a:gd name="connsiteY69" fmla="*/ 207568 h 1161397"/>
              <a:gd name="connsiteX70" fmla="*/ 4013061 w 6884912"/>
              <a:gd name="connsiteY70" fmla="*/ 224874 h 1161397"/>
              <a:gd name="connsiteX71" fmla="*/ 4134285 w 6884912"/>
              <a:gd name="connsiteY71" fmla="*/ 235592 h 1161397"/>
              <a:gd name="connsiteX72" fmla="*/ 4220717 w 6884912"/>
              <a:gd name="connsiteY72" fmla="*/ 192946 h 1161397"/>
              <a:gd name="connsiteX73" fmla="*/ 4228802 w 6884912"/>
              <a:gd name="connsiteY73" fmla="*/ 201468 h 1161397"/>
              <a:gd name="connsiteX74" fmla="*/ 4424852 w 6884912"/>
              <a:gd name="connsiteY74" fmla="*/ 127591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785037 w 6884912"/>
              <a:gd name="connsiteY78" fmla="*/ 161964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290640 w 6884912"/>
              <a:gd name="connsiteY93" fmla="*/ 167441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907640 w 6884912"/>
              <a:gd name="connsiteY69" fmla="*/ 207568 h 1161397"/>
              <a:gd name="connsiteX70" fmla="*/ 4013061 w 6884912"/>
              <a:gd name="connsiteY70" fmla="*/ 224874 h 1161397"/>
              <a:gd name="connsiteX71" fmla="*/ 4134285 w 6884912"/>
              <a:gd name="connsiteY71" fmla="*/ 235592 h 1161397"/>
              <a:gd name="connsiteX72" fmla="*/ 4220717 w 6884912"/>
              <a:gd name="connsiteY72" fmla="*/ 192946 h 1161397"/>
              <a:gd name="connsiteX73" fmla="*/ 4228802 w 6884912"/>
              <a:gd name="connsiteY73" fmla="*/ 201468 h 1161397"/>
              <a:gd name="connsiteX74" fmla="*/ 4424852 w 6884912"/>
              <a:gd name="connsiteY74" fmla="*/ 127591 h 1161397"/>
              <a:gd name="connsiteX75" fmla="*/ 4617330 w 6884912"/>
              <a:gd name="connsiteY75" fmla="*/ 111163 h 1161397"/>
              <a:gd name="connsiteX76" fmla="*/ 4730870 w 6884912"/>
              <a:gd name="connsiteY76" fmla="*/ 129432 h 1161397"/>
              <a:gd name="connsiteX77" fmla="*/ 4785037 w 6884912"/>
              <a:gd name="connsiteY77" fmla="*/ 161964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290640 w 6884912"/>
              <a:gd name="connsiteY92" fmla="*/ 167441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907640 w 6884912"/>
              <a:gd name="connsiteY68" fmla="*/ 207568 h 1161397"/>
              <a:gd name="connsiteX69" fmla="*/ 4013061 w 6884912"/>
              <a:gd name="connsiteY69" fmla="*/ 224874 h 1161397"/>
              <a:gd name="connsiteX70" fmla="*/ 4134285 w 6884912"/>
              <a:gd name="connsiteY70" fmla="*/ 235592 h 1161397"/>
              <a:gd name="connsiteX71" fmla="*/ 4220717 w 6884912"/>
              <a:gd name="connsiteY71" fmla="*/ 192946 h 1161397"/>
              <a:gd name="connsiteX72" fmla="*/ 4228802 w 6884912"/>
              <a:gd name="connsiteY72" fmla="*/ 201468 h 1161397"/>
              <a:gd name="connsiteX73" fmla="*/ 4424852 w 6884912"/>
              <a:gd name="connsiteY73" fmla="*/ 127591 h 1161397"/>
              <a:gd name="connsiteX74" fmla="*/ 4617330 w 6884912"/>
              <a:gd name="connsiteY74" fmla="*/ 111163 h 1161397"/>
              <a:gd name="connsiteX75" fmla="*/ 4730870 w 6884912"/>
              <a:gd name="connsiteY75" fmla="*/ 129432 h 1161397"/>
              <a:gd name="connsiteX76" fmla="*/ 4785037 w 6884912"/>
              <a:gd name="connsiteY76" fmla="*/ 161964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290640 w 6884912"/>
              <a:gd name="connsiteY91" fmla="*/ 167441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907640 w 6884912"/>
              <a:gd name="connsiteY68" fmla="*/ 207568 h 1161397"/>
              <a:gd name="connsiteX69" fmla="*/ 4013061 w 6884912"/>
              <a:gd name="connsiteY69" fmla="*/ 224874 h 1161397"/>
              <a:gd name="connsiteX70" fmla="*/ 4134285 w 6884912"/>
              <a:gd name="connsiteY70" fmla="*/ 235592 h 1161397"/>
              <a:gd name="connsiteX71" fmla="*/ 4220717 w 6884912"/>
              <a:gd name="connsiteY71" fmla="*/ 192946 h 1161397"/>
              <a:gd name="connsiteX72" fmla="*/ 4228802 w 6884912"/>
              <a:gd name="connsiteY72" fmla="*/ 201468 h 1161397"/>
              <a:gd name="connsiteX73" fmla="*/ 4424852 w 6884912"/>
              <a:gd name="connsiteY73" fmla="*/ 127591 h 1161397"/>
              <a:gd name="connsiteX74" fmla="*/ 4617330 w 6884912"/>
              <a:gd name="connsiteY74" fmla="*/ 111163 h 1161397"/>
              <a:gd name="connsiteX75" fmla="*/ 4730870 w 6884912"/>
              <a:gd name="connsiteY75" fmla="*/ 129432 h 1161397"/>
              <a:gd name="connsiteX76" fmla="*/ 4785037 w 6884912"/>
              <a:gd name="connsiteY76" fmla="*/ 161964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6029542 w 6884912"/>
              <a:gd name="connsiteY89" fmla="*/ 210339 h 1161397"/>
              <a:gd name="connsiteX90" fmla="*/ 6290640 w 6884912"/>
              <a:gd name="connsiteY90" fmla="*/ 167441 h 1161397"/>
              <a:gd name="connsiteX91" fmla="*/ 6380420 w 6884912"/>
              <a:gd name="connsiteY91" fmla="*/ 173195 h 1161397"/>
              <a:gd name="connsiteX92" fmla="*/ 6507891 w 6884912"/>
              <a:gd name="connsiteY92" fmla="*/ 118474 h 1161397"/>
              <a:gd name="connsiteX93" fmla="*/ 6571807 w 6884912"/>
              <a:gd name="connsiteY93" fmla="*/ 98636 h 1161397"/>
              <a:gd name="connsiteX94" fmla="*/ 6671880 w 6884912"/>
              <a:gd name="connsiteY94" fmla="*/ 82931 h 1161397"/>
              <a:gd name="connsiteX95" fmla="*/ 6702266 w 6884912"/>
              <a:gd name="connsiteY95" fmla="*/ 75470 h 1161397"/>
              <a:gd name="connsiteX96" fmla="*/ 6845802 w 6884912"/>
              <a:gd name="connsiteY96" fmla="*/ 24496 h 1161397"/>
              <a:gd name="connsiteX97" fmla="*/ 6884912 w 6884912"/>
              <a:gd name="connsiteY9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127968 w 6884912"/>
              <a:gd name="connsiteY56" fmla="*/ 287613 h 1161397"/>
              <a:gd name="connsiteX57" fmla="*/ 3222191 w 6884912"/>
              <a:gd name="connsiteY57" fmla="*/ 307887 h 1161397"/>
              <a:gd name="connsiteX58" fmla="*/ 3227953 w 6884912"/>
              <a:gd name="connsiteY58" fmla="*/ 297650 h 1161397"/>
              <a:gd name="connsiteX59" fmla="*/ 3287859 w 6884912"/>
              <a:gd name="connsiteY59" fmla="*/ 287558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907640 w 6884912"/>
              <a:gd name="connsiteY67" fmla="*/ 207568 h 1161397"/>
              <a:gd name="connsiteX68" fmla="*/ 4013061 w 6884912"/>
              <a:gd name="connsiteY68" fmla="*/ 224874 h 1161397"/>
              <a:gd name="connsiteX69" fmla="*/ 4134285 w 6884912"/>
              <a:gd name="connsiteY69" fmla="*/ 235592 h 1161397"/>
              <a:gd name="connsiteX70" fmla="*/ 4220717 w 6884912"/>
              <a:gd name="connsiteY70" fmla="*/ 192946 h 1161397"/>
              <a:gd name="connsiteX71" fmla="*/ 4228802 w 6884912"/>
              <a:gd name="connsiteY71" fmla="*/ 201468 h 1161397"/>
              <a:gd name="connsiteX72" fmla="*/ 4424852 w 6884912"/>
              <a:gd name="connsiteY72" fmla="*/ 127591 h 1161397"/>
              <a:gd name="connsiteX73" fmla="*/ 4617330 w 6884912"/>
              <a:gd name="connsiteY73" fmla="*/ 111163 h 1161397"/>
              <a:gd name="connsiteX74" fmla="*/ 4730870 w 6884912"/>
              <a:gd name="connsiteY74" fmla="*/ 129432 h 1161397"/>
              <a:gd name="connsiteX75" fmla="*/ 4785037 w 6884912"/>
              <a:gd name="connsiteY75" fmla="*/ 161964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6029542 w 6884912"/>
              <a:gd name="connsiteY88" fmla="*/ 210339 h 1161397"/>
              <a:gd name="connsiteX89" fmla="*/ 6290640 w 6884912"/>
              <a:gd name="connsiteY89" fmla="*/ 167441 h 1161397"/>
              <a:gd name="connsiteX90" fmla="*/ 6380420 w 6884912"/>
              <a:gd name="connsiteY90" fmla="*/ 173195 h 1161397"/>
              <a:gd name="connsiteX91" fmla="*/ 6507891 w 6884912"/>
              <a:gd name="connsiteY91" fmla="*/ 118474 h 1161397"/>
              <a:gd name="connsiteX92" fmla="*/ 6571807 w 6884912"/>
              <a:gd name="connsiteY92" fmla="*/ 98636 h 1161397"/>
              <a:gd name="connsiteX93" fmla="*/ 6671880 w 6884912"/>
              <a:gd name="connsiteY93" fmla="*/ 82931 h 1161397"/>
              <a:gd name="connsiteX94" fmla="*/ 6702266 w 6884912"/>
              <a:gd name="connsiteY94" fmla="*/ 75470 h 1161397"/>
              <a:gd name="connsiteX95" fmla="*/ 6845802 w 6884912"/>
              <a:gd name="connsiteY95" fmla="*/ 24496 h 1161397"/>
              <a:gd name="connsiteX96" fmla="*/ 6884912 w 6884912"/>
              <a:gd name="connsiteY9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127968 w 6884912"/>
              <a:gd name="connsiteY55" fmla="*/ 287613 h 1161397"/>
              <a:gd name="connsiteX56" fmla="*/ 3222191 w 6884912"/>
              <a:gd name="connsiteY56" fmla="*/ 307887 h 1161397"/>
              <a:gd name="connsiteX57" fmla="*/ 3227953 w 6884912"/>
              <a:gd name="connsiteY57" fmla="*/ 297650 h 1161397"/>
              <a:gd name="connsiteX58" fmla="*/ 3287859 w 6884912"/>
              <a:gd name="connsiteY58" fmla="*/ 287558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907640 w 6884912"/>
              <a:gd name="connsiteY66" fmla="*/ 207568 h 1161397"/>
              <a:gd name="connsiteX67" fmla="*/ 4013061 w 6884912"/>
              <a:gd name="connsiteY67" fmla="*/ 224874 h 1161397"/>
              <a:gd name="connsiteX68" fmla="*/ 4134285 w 6884912"/>
              <a:gd name="connsiteY68" fmla="*/ 235592 h 1161397"/>
              <a:gd name="connsiteX69" fmla="*/ 4220717 w 6884912"/>
              <a:gd name="connsiteY69" fmla="*/ 192946 h 1161397"/>
              <a:gd name="connsiteX70" fmla="*/ 4228802 w 6884912"/>
              <a:gd name="connsiteY70" fmla="*/ 201468 h 1161397"/>
              <a:gd name="connsiteX71" fmla="*/ 4424852 w 6884912"/>
              <a:gd name="connsiteY71" fmla="*/ 127591 h 1161397"/>
              <a:gd name="connsiteX72" fmla="*/ 4617330 w 6884912"/>
              <a:gd name="connsiteY72" fmla="*/ 111163 h 1161397"/>
              <a:gd name="connsiteX73" fmla="*/ 4730870 w 6884912"/>
              <a:gd name="connsiteY73" fmla="*/ 129432 h 1161397"/>
              <a:gd name="connsiteX74" fmla="*/ 4785037 w 6884912"/>
              <a:gd name="connsiteY74" fmla="*/ 161964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6029542 w 6884912"/>
              <a:gd name="connsiteY87" fmla="*/ 210339 h 1161397"/>
              <a:gd name="connsiteX88" fmla="*/ 6290640 w 6884912"/>
              <a:gd name="connsiteY88" fmla="*/ 167441 h 1161397"/>
              <a:gd name="connsiteX89" fmla="*/ 6380420 w 6884912"/>
              <a:gd name="connsiteY89" fmla="*/ 173195 h 1161397"/>
              <a:gd name="connsiteX90" fmla="*/ 6507891 w 6884912"/>
              <a:gd name="connsiteY90" fmla="*/ 118474 h 1161397"/>
              <a:gd name="connsiteX91" fmla="*/ 6571807 w 6884912"/>
              <a:gd name="connsiteY91" fmla="*/ 98636 h 1161397"/>
              <a:gd name="connsiteX92" fmla="*/ 6671880 w 6884912"/>
              <a:gd name="connsiteY92" fmla="*/ 82931 h 1161397"/>
              <a:gd name="connsiteX93" fmla="*/ 6702266 w 6884912"/>
              <a:gd name="connsiteY93" fmla="*/ 75470 h 1161397"/>
              <a:gd name="connsiteX94" fmla="*/ 6845802 w 6884912"/>
              <a:gd name="connsiteY94" fmla="*/ 24496 h 1161397"/>
              <a:gd name="connsiteX95" fmla="*/ 6884912 w 6884912"/>
              <a:gd name="connsiteY9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92172 w 6884912"/>
              <a:gd name="connsiteY38" fmla="*/ 629819 h 1161397"/>
              <a:gd name="connsiteX39" fmla="*/ 1731986 w 6884912"/>
              <a:gd name="connsiteY39" fmla="*/ 589682 h 1161397"/>
              <a:gd name="connsiteX40" fmla="*/ 1940326 w 6884912"/>
              <a:gd name="connsiteY40" fmla="*/ 582611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127968 w 6884912"/>
              <a:gd name="connsiteY54" fmla="*/ 287613 h 1161397"/>
              <a:gd name="connsiteX55" fmla="*/ 3222191 w 6884912"/>
              <a:gd name="connsiteY55" fmla="*/ 307887 h 1161397"/>
              <a:gd name="connsiteX56" fmla="*/ 3227953 w 6884912"/>
              <a:gd name="connsiteY56" fmla="*/ 297650 h 1161397"/>
              <a:gd name="connsiteX57" fmla="*/ 3287859 w 6884912"/>
              <a:gd name="connsiteY57" fmla="*/ 287558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907640 w 6884912"/>
              <a:gd name="connsiteY65" fmla="*/ 207568 h 1161397"/>
              <a:gd name="connsiteX66" fmla="*/ 4013061 w 6884912"/>
              <a:gd name="connsiteY66" fmla="*/ 224874 h 1161397"/>
              <a:gd name="connsiteX67" fmla="*/ 4134285 w 6884912"/>
              <a:gd name="connsiteY67" fmla="*/ 235592 h 1161397"/>
              <a:gd name="connsiteX68" fmla="*/ 4220717 w 6884912"/>
              <a:gd name="connsiteY68" fmla="*/ 192946 h 1161397"/>
              <a:gd name="connsiteX69" fmla="*/ 4228802 w 6884912"/>
              <a:gd name="connsiteY69" fmla="*/ 201468 h 1161397"/>
              <a:gd name="connsiteX70" fmla="*/ 4424852 w 6884912"/>
              <a:gd name="connsiteY70" fmla="*/ 127591 h 1161397"/>
              <a:gd name="connsiteX71" fmla="*/ 4617330 w 6884912"/>
              <a:gd name="connsiteY71" fmla="*/ 111163 h 1161397"/>
              <a:gd name="connsiteX72" fmla="*/ 4730870 w 6884912"/>
              <a:gd name="connsiteY72" fmla="*/ 129432 h 1161397"/>
              <a:gd name="connsiteX73" fmla="*/ 4785037 w 6884912"/>
              <a:gd name="connsiteY73" fmla="*/ 161964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467502 w 6884912"/>
              <a:gd name="connsiteY80" fmla="*/ 250963 h 1161397"/>
              <a:gd name="connsiteX81" fmla="*/ 5592395 w 6884912"/>
              <a:gd name="connsiteY81" fmla="*/ 265434 h 1161397"/>
              <a:gd name="connsiteX82" fmla="*/ 5613532 w 6884912"/>
              <a:gd name="connsiteY82" fmla="*/ 273379 h 1161397"/>
              <a:gd name="connsiteX83" fmla="*/ 5642173 w 6884912"/>
              <a:gd name="connsiteY83" fmla="*/ 266904 h 1161397"/>
              <a:gd name="connsiteX84" fmla="*/ 5756910 w 6884912"/>
              <a:gd name="connsiteY84" fmla="*/ 239211 h 1161397"/>
              <a:gd name="connsiteX85" fmla="*/ 5846667 w 6884912"/>
              <a:gd name="connsiteY85" fmla="*/ 201786 h 1161397"/>
              <a:gd name="connsiteX86" fmla="*/ 6029542 w 6884912"/>
              <a:gd name="connsiteY86" fmla="*/ 210339 h 1161397"/>
              <a:gd name="connsiteX87" fmla="*/ 6290640 w 6884912"/>
              <a:gd name="connsiteY87" fmla="*/ 167441 h 1161397"/>
              <a:gd name="connsiteX88" fmla="*/ 6380420 w 6884912"/>
              <a:gd name="connsiteY88" fmla="*/ 173195 h 1161397"/>
              <a:gd name="connsiteX89" fmla="*/ 6507891 w 6884912"/>
              <a:gd name="connsiteY89" fmla="*/ 118474 h 1161397"/>
              <a:gd name="connsiteX90" fmla="*/ 6571807 w 6884912"/>
              <a:gd name="connsiteY90" fmla="*/ 98636 h 1161397"/>
              <a:gd name="connsiteX91" fmla="*/ 6671880 w 6884912"/>
              <a:gd name="connsiteY91" fmla="*/ 82931 h 1161397"/>
              <a:gd name="connsiteX92" fmla="*/ 6702266 w 6884912"/>
              <a:gd name="connsiteY92" fmla="*/ 75470 h 1161397"/>
              <a:gd name="connsiteX93" fmla="*/ 6845802 w 6884912"/>
              <a:gd name="connsiteY93" fmla="*/ 24496 h 1161397"/>
              <a:gd name="connsiteX94" fmla="*/ 6884912 w 6884912"/>
              <a:gd name="connsiteY9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92172 w 6884912"/>
              <a:gd name="connsiteY37" fmla="*/ 629819 h 1161397"/>
              <a:gd name="connsiteX38" fmla="*/ 1731986 w 6884912"/>
              <a:gd name="connsiteY38" fmla="*/ 589682 h 1161397"/>
              <a:gd name="connsiteX39" fmla="*/ 1940326 w 6884912"/>
              <a:gd name="connsiteY39" fmla="*/ 582611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127968 w 6884912"/>
              <a:gd name="connsiteY53" fmla="*/ 287613 h 1161397"/>
              <a:gd name="connsiteX54" fmla="*/ 3222191 w 6884912"/>
              <a:gd name="connsiteY54" fmla="*/ 307887 h 1161397"/>
              <a:gd name="connsiteX55" fmla="*/ 3227953 w 6884912"/>
              <a:gd name="connsiteY55" fmla="*/ 297650 h 1161397"/>
              <a:gd name="connsiteX56" fmla="*/ 3287859 w 6884912"/>
              <a:gd name="connsiteY56" fmla="*/ 287558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907640 w 6884912"/>
              <a:gd name="connsiteY64" fmla="*/ 207568 h 1161397"/>
              <a:gd name="connsiteX65" fmla="*/ 4013061 w 6884912"/>
              <a:gd name="connsiteY65" fmla="*/ 224874 h 1161397"/>
              <a:gd name="connsiteX66" fmla="*/ 4134285 w 6884912"/>
              <a:gd name="connsiteY66" fmla="*/ 235592 h 1161397"/>
              <a:gd name="connsiteX67" fmla="*/ 4220717 w 6884912"/>
              <a:gd name="connsiteY67" fmla="*/ 192946 h 1161397"/>
              <a:gd name="connsiteX68" fmla="*/ 4228802 w 6884912"/>
              <a:gd name="connsiteY68" fmla="*/ 201468 h 1161397"/>
              <a:gd name="connsiteX69" fmla="*/ 4424852 w 6884912"/>
              <a:gd name="connsiteY69" fmla="*/ 127591 h 1161397"/>
              <a:gd name="connsiteX70" fmla="*/ 4617330 w 6884912"/>
              <a:gd name="connsiteY70" fmla="*/ 111163 h 1161397"/>
              <a:gd name="connsiteX71" fmla="*/ 4730870 w 6884912"/>
              <a:gd name="connsiteY71" fmla="*/ 129432 h 1161397"/>
              <a:gd name="connsiteX72" fmla="*/ 4785037 w 6884912"/>
              <a:gd name="connsiteY72" fmla="*/ 161964 h 1161397"/>
              <a:gd name="connsiteX73" fmla="*/ 4844073 w 6884912"/>
              <a:gd name="connsiteY73" fmla="*/ 161768 h 1161397"/>
              <a:gd name="connsiteX74" fmla="*/ 4856454 w 6884912"/>
              <a:gd name="connsiteY74" fmla="*/ 130488 h 1161397"/>
              <a:gd name="connsiteX75" fmla="*/ 4920038 w 6884912"/>
              <a:gd name="connsiteY75" fmla="*/ 140418 h 1161397"/>
              <a:gd name="connsiteX76" fmla="*/ 5016639 w 6884912"/>
              <a:gd name="connsiteY76" fmla="*/ 158905 h 1161397"/>
              <a:gd name="connsiteX77" fmla="*/ 5072009 w 6884912"/>
              <a:gd name="connsiteY77" fmla="*/ 161502 h 1161397"/>
              <a:gd name="connsiteX78" fmla="*/ 5223626 w 6884912"/>
              <a:gd name="connsiteY78" fmla="*/ 177356 h 1161397"/>
              <a:gd name="connsiteX79" fmla="*/ 5467502 w 6884912"/>
              <a:gd name="connsiteY79" fmla="*/ 250963 h 1161397"/>
              <a:gd name="connsiteX80" fmla="*/ 5592395 w 6884912"/>
              <a:gd name="connsiteY80" fmla="*/ 265434 h 1161397"/>
              <a:gd name="connsiteX81" fmla="*/ 5613532 w 6884912"/>
              <a:gd name="connsiteY81" fmla="*/ 273379 h 1161397"/>
              <a:gd name="connsiteX82" fmla="*/ 5642173 w 6884912"/>
              <a:gd name="connsiteY82" fmla="*/ 266904 h 1161397"/>
              <a:gd name="connsiteX83" fmla="*/ 5756910 w 6884912"/>
              <a:gd name="connsiteY83" fmla="*/ 239211 h 1161397"/>
              <a:gd name="connsiteX84" fmla="*/ 5846667 w 6884912"/>
              <a:gd name="connsiteY84" fmla="*/ 201786 h 1161397"/>
              <a:gd name="connsiteX85" fmla="*/ 6029542 w 6884912"/>
              <a:gd name="connsiteY85" fmla="*/ 210339 h 1161397"/>
              <a:gd name="connsiteX86" fmla="*/ 6290640 w 6884912"/>
              <a:gd name="connsiteY86" fmla="*/ 167441 h 1161397"/>
              <a:gd name="connsiteX87" fmla="*/ 6380420 w 6884912"/>
              <a:gd name="connsiteY87" fmla="*/ 173195 h 1161397"/>
              <a:gd name="connsiteX88" fmla="*/ 6507891 w 6884912"/>
              <a:gd name="connsiteY88" fmla="*/ 118474 h 1161397"/>
              <a:gd name="connsiteX89" fmla="*/ 6571807 w 6884912"/>
              <a:gd name="connsiteY89" fmla="*/ 98636 h 1161397"/>
              <a:gd name="connsiteX90" fmla="*/ 6671880 w 6884912"/>
              <a:gd name="connsiteY90" fmla="*/ 82931 h 1161397"/>
              <a:gd name="connsiteX91" fmla="*/ 6702266 w 6884912"/>
              <a:gd name="connsiteY91" fmla="*/ 75470 h 1161397"/>
              <a:gd name="connsiteX92" fmla="*/ 6845802 w 6884912"/>
              <a:gd name="connsiteY92" fmla="*/ 24496 h 1161397"/>
              <a:gd name="connsiteX93" fmla="*/ 6884912 w 6884912"/>
              <a:gd name="connsiteY9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67875 w 6884912"/>
              <a:gd name="connsiteY8" fmla="*/ 1051976 h 1161397"/>
              <a:gd name="connsiteX9" fmla="*/ 601644 w 6884912"/>
              <a:gd name="connsiteY9" fmla="*/ 1003997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92172 w 6884912"/>
              <a:gd name="connsiteY36" fmla="*/ 629819 h 1161397"/>
              <a:gd name="connsiteX37" fmla="*/ 1731986 w 6884912"/>
              <a:gd name="connsiteY37" fmla="*/ 589682 h 1161397"/>
              <a:gd name="connsiteX38" fmla="*/ 1940326 w 6884912"/>
              <a:gd name="connsiteY38" fmla="*/ 582611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127968 w 6884912"/>
              <a:gd name="connsiteY52" fmla="*/ 287613 h 1161397"/>
              <a:gd name="connsiteX53" fmla="*/ 3222191 w 6884912"/>
              <a:gd name="connsiteY53" fmla="*/ 307887 h 1161397"/>
              <a:gd name="connsiteX54" fmla="*/ 3227953 w 6884912"/>
              <a:gd name="connsiteY54" fmla="*/ 297650 h 1161397"/>
              <a:gd name="connsiteX55" fmla="*/ 3287859 w 6884912"/>
              <a:gd name="connsiteY55" fmla="*/ 287558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907640 w 6884912"/>
              <a:gd name="connsiteY63" fmla="*/ 207568 h 1161397"/>
              <a:gd name="connsiteX64" fmla="*/ 4013061 w 6884912"/>
              <a:gd name="connsiteY64" fmla="*/ 224874 h 1161397"/>
              <a:gd name="connsiteX65" fmla="*/ 4134285 w 6884912"/>
              <a:gd name="connsiteY65" fmla="*/ 235592 h 1161397"/>
              <a:gd name="connsiteX66" fmla="*/ 4220717 w 6884912"/>
              <a:gd name="connsiteY66" fmla="*/ 192946 h 1161397"/>
              <a:gd name="connsiteX67" fmla="*/ 4228802 w 6884912"/>
              <a:gd name="connsiteY67" fmla="*/ 201468 h 1161397"/>
              <a:gd name="connsiteX68" fmla="*/ 4424852 w 6884912"/>
              <a:gd name="connsiteY68" fmla="*/ 127591 h 1161397"/>
              <a:gd name="connsiteX69" fmla="*/ 4617330 w 6884912"/>
              <a:gd name="connsiteY69" fmla="*/ 111163 h 1161397"/>
              <a:gd name="connsiteX70" fmla="*/ 4730870 w 6884912"/>
              <a:gd name="connsiteY70" fmla="*/ 129432 h 1161397"/>
              <a:gd name="connsiteX71" fmla="*/ 4785037 w 6884912"/>
              <a:gd name="connsiteY71" fmla="*/ 161964 h 1161397"/>
              <a:gd name="connsiteX72" fmla="*/ 4844073 w 6884912"/>
              <a:gd name="connsiteY72" fmla="*/ 161768 h 1161397"/>
              <a:gd name="connsiteX73" fmla="*/ 4856454 w 6884912"/>
              <a:gd name="connsiteY73" fmla="*/ 130488 h 1161397"/>
              <a:gd name="connsiteX74" fmla="*/ 4920038 w 6884912"/>
              <a:gd name="connsiteY74" fmla="*/ 140418 h 1161397"/>
              <a:gd name="connsiteX75" fmla="*/ 5016639 w 6884912"/>
              <a:gd name="connsiteY75" fmla="*/ 158905 h 1161397"/>
              <a:gd name="connsiteX76" fmla="*/ 5072009 w 6884912"/>
              <a:gd name="connsiteY76" fmla="*/ 161502 h 1161397"/>
              <a:gd name="connsiteX77" fmla="*/ 5223626 w 6884912"/>
              <a:gd name="connsiteY77" fmla="*/ 177356 h 1161397"/>
              <a:gd name="connsiteX78" fmla="*/ 5467502 w 6884912"/>
              <a:gd name="connsiteY78" fmla="*/ 250963 h 1161397"/>
              <a:gd name="connsiteX79" fmla="*/ 5592395 w 6884912"/>
              <a:gd name="connsiteY79" fmla="*/ 265434 h 1161397"/>
              <a:gd name="connsiteX80" fmla="*/ 5613532 w 6884912"/>
              <a:gd name="connsiteY80" fmla="*/ 273379 h 1161397"/>
              <a:gd name="connsiteX81" fmla="*/ 5642173 w 6884912"/>
              <a:gd name="connsiteY81" fmla="*/ 266904 h 1161397"/>
              <a:gd name="connsiteX82" fmla="*/ 5756910 w 6884912"/>
              <a:gd name="connsiteY82" fmla="*/ 239211 h 1161397"/>
              <a:gd name="connsiteX83" fmla="*/ 5846667 w 6884912"/>
              <a:gd name="connsiteY83" fmla="*/ 201786 h 1161397"/>
              <a:gd name="connsiteX84" fmla="*/ 6029542 w 6884912"/>
              <a:gd name="connsiteY84" fmla="*/ 210339 h 1161397"/>
              <a:gd name="connsiteX85" fmla="*/ 6290640 w 6884912"/>
              <a:gd name="connsiteY85" fmla="*/ 167441 h 1161397"/>
              <a:gd name="connsiteX86" fmla="*/ 6380420 w 6884912"/>
              <a:gd name="connsiteY86" fmla="*/ 173195 h 1161397"/>
              <a:gd name="connsiteX87" fmla="*/ 6507891 w 6884912"/>
              <a:gd name="connsiteY87" fmla="*/ 118474 h 1161397"/>
              <a:gd name="connsiteX88" fmla="*/ 6571807 w 6884912"/>
              <a:gd name="connsiteY88" fmla="*/ 98636 h 1161397"/>
              <a:gd name="connsiteX89" fmla="*/ 6671880 w 6884912"/>
              <a:gd name="connsiteY89" fmla="*/ 82931 h 1161397"/>
              <a:gd name="connsiteX90" fmla="*/ 6702266 w 6884912"/>
              <a:gd name="connsiteY90" fmla="*/ 75470 h 1161397"/>
              <a:gd name="connsiteX91" fmla="*/ 6845802 w 6884912"/>
              <a:gd name="connsiteY91" fmla="*/ 24496 h 1161397"/>
              <a:gd name="connsiteX92" fmla="*/ 6884912 w 6884912"/>
              <a:gd name="connsiteY9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67875 w 6884912"/>
              <a:gd name="connsiteY8" fmla="*/ 1051976 h 1161397"/>
              <a:gd name="connsiteX9" fmla="*/ 601644 w 6884912"/>
              <a:gd name="connsiteY9" fmla="*/ 1003997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92172 w 6884912"/>
              <a:gd name="connsiteY36" fmla="*/ 629819 h 1161397"/>
              <a:gd name="connsiteX37" fmla="*/ 1731986 w 6884912"/>
              <a:gd name="connsiteY37" fmla="*/ 589682 h 1161397"/>
              <a:gd name="connsiteX38" fmla="*/ 1940326 w 6884912"/>
              <a:gd name="connsiteY38" fmla="*/ 582611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127968 w 6884912"/>
              <a:gd name="connsiteY52" fmla="*/ 287613 h 1161397"/>
              <a:gd name="connsiteX53" fmla="*/ 3222191 w 6884912"/>
              <a:gd name="connsiteY53" fmla="*/ 307887 h 1161397"/>
              <a:gd name="connsiteX54" fmla="*/ 3227953 w 6884912"/>
              <a:gd name="connsiteY54" fmla="*/ 297650 h 1161397"/>
              <a:gd name="connsiteX55" fmla="*/ 3287859 w 6884912"/>
              <a:gd name="connsiteY55" fmla="*/ 287558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907640 w 6884912"/>
              <a:gd name="connsiteY63" fmla="*/ 207568 h 1161397"/>
              <a:gd name="connsiteX64" fmla="*/ 4013061 w 6884912"/>
              <a:gd name="connsiteY64" fmla="*/ 224874 h 1161397"/>
              <a:gd name="connsiteX65" fmla="*/ 4134285 w 6884912"/>
              <a:gd name="connsiteY65" fmla="*/ 235592 h 1161397"/>
              <a:gd name="connsiteX66" fmla="*/ 4220717 w 6884912"/>
              <a:gd name="connsiteY66" fmla="*/ 192946 h 1161397"/>
              <a:gd name="connsiteX67" fmla="*/ 4228802 w 6884912"/>
              <a:gd name="connsiteY67" fmla="*/ 201468 h 1161397"/>
              <a:gd name="connsiteX68" fmla="*/ 4424852 w 6884912"/>
              <a:gd name="connsiteY68" fmla="*/ 127591 h 1161397"/>
              <a:gd name="connsiteX69" fmla="*/ 4617330 w 6884912"/>
              <a:gd name="connsiteY69" fmla="*/ 111163 h 1161397"/>
              <a:gd name="connsiteX70" fmla="*/ 4730870 w 6884912"/>
              <a:gd name="connsiteY70" fmla="*/ 129432 h 1161397"/>
              <a:gd name="connsiteX71" fmla="*/ 4785037 w 6884912"/>
              <a:gd name="connsiteY71" fmla="*/ 161964 h 1161397"/>
              <a:gd name="connsiteX72" fmla="*/ 4844073 w 6884912"/>
              <a:gd name="connsiteY72" fmla="*/ 161768 h 1161397"/>
              <a:gd name="connsiteX73" fmla="*/ 4856454 w 6884912"/>
              <a:gd name="connsiteY73" fmla="*/ 130488 h 1161397"/>
              <a:gd name="connsiteX74" fmla="*/ 4920038 w 6884912"/>
              <a:gd name="connsiteY74" fmla="*/ 140418 h 1161397"/>
              <a:gd name="connsiteX75" fmla="*/ 5016639 w 6884912"/>
              <a:gd name="connsiteY75" fmla="*/ 158905 h 1161397"/>
              <a:gd name="connsiteX76" fmla="*/ 5072009 w 6884912"/>
              <a:gd name="connsiteY76" fmla="*/ 161502 h 1161397"/>
              <a:gd name="connsiteX77" fmla="*/ 5223626 w 6884912"/>
              <a:gd name="connsiteY77" fmla="*/ 177356 h 1161397"/>
              <a:gd name="connsiteX78" fmla="*/ 5467502 w 6884912"/>
              <a:gd name="connsiteY78" fmla="*/ 250963 h 1161397"/>
              <a:gd name="connsiteX79" fmla="*/ 5592395 w 6884912"/>
              <a:gd name="connsiteY79" fmla="*/ 265434 h 1161397"/>
              <a:gd name="connsiteX80" fmla="*/ 5613532 w 6884912"/>
              <a:gd name="connsiteY80" fmla="*/ 273379 h 1161397"/>
              <a:gd name="connsiteX81" fmla="*/ 5642173 w 6884912"/>
              <a:gd name="connsiteY81" fmla="*/ 266904 h 1161397"/>
              <a:gd name="connsiteX82" fmla="*/ 5756910 w 6884912"/>
              <a:gd name="connsiteY82" fmla="*/ 239211 h 1161397"/>
              <a:gd name="connsiteX83" fmla="*/ 5846667 w 6884912"/>
              <a:gd name="connsiteY83" fmla="*/ 201786 h 1161397"/>
              <a:gd name="connsiteX84" fmla="*/ 6029542 w 6884912"/>
              <a:gd name="connsiteY84" fmla="*/ 210339 h 1161397"/>
              <a:gd name="connsiteX85" fmla="*/ 6290640 w 6884912"/>
              <a:gd name="connsiteY85" fmla="*/ 167441 h 1161397"/>
              <a:gd name="connsiteX86" fmla="*/ 6380420 w 6884912"/>
              <a:gd name="connsiteY86" fmla="*/ 173195 h 1161397"/>
              <a:gd name="connsiteX87" fmla="*/ 6507891 w 6884912"/>
              <a:gd name="connsiteY87" fmla="*/ 118474 h 1161397"/>
              <a:gd name="connsiteX88" fmla="*/ 6571807 w 6884912"/>
              <a:gd name="connsiteY88" fmla="*/ 98636 h 1161397"/>
              <a:gd name="connsiteX89" fmla="*/ 6671880 w 6884912"/>
              <a:gd name="connsiteY89" fmla="*/ 82931 h 1161397"/>
              <a:gd name="connsiteX90" fmla="*/ 6702266 w 6884912"/>
              <a:gd name="connsiteY90" fmla="*/ 75470 h 1161397"/>
              <a:gd name="connsiteX91" fmla="*/ 6845802 w 6884912"/>
              <a:gd name="connsiteY91" fmla="*/ 24496 h 1161397"/>
              <a:gd name="connsiteX92" fmla="*/ 6884912 w 6884912"/>
              <a:gd name="connsiteY9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601644 w 6884912"/>
              <a:gd name="connsiteY8" fmla="*/ 1003997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92172 w 6884912"/>
              <a:gd name="connsiteY35" fmla="*/ 629819 h 1161397"/>
              <a:gd name="connsiteX36" fmla="*/ 1731986 w 6884912"/>
              <a:gd name="connsiteY36" fmla="*/ 589682 h 1161397"/>
              <a:gd name="connsiteX37" fmla="*/ 1940326 w 6884912"/>
              <a:gd name="connsiteY37" fmla="*/ 582611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127968 w 6884912"/>
              <a:gd name="connsiteY51" fmla="*/ 287613 h 1161397"/>
              <a:gd name="connsiteX52" fmla="*/ 3222191 w 6884912"/>
              <a:gd name="connsiteY52" fmla="*/ 307887 h 1161397"/>
              <a:gd name="connsiteX53" fmla="*/ 3227953 w 6884912"/>
              <a:gd name="connsiteY53" fmla="*/ 297650 h 1161397"/>
              <a:gd name="connsiteX54" fmla="*/ 3287859 w 6884912"/>
              <a:gd name="connsiteY54" fmla="*/ 287558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907640 w 6884912"/>
              <a:gd name="connsiteY62" fmla="*/ 207568 h 1161397"/>
              <a:gd name="connsiteX63" fmla="*/ 4013061 w 6884912"/>
              <a:gd name="connsiteY63" fmla="*/ 224874 h 1161397"/>
              <a:gd name="connsiteX64" fmla="*/ 4134285 w 6884912"/>
              <a:gd name="connsiteY64" fmla="*/ 235592 h 1161397"/>
              <a:gd name="connsiteX65" fmla="*/ 4220717 w 6884912"/>
              <a:gd name="connsiteY65" fmla="*/ 192946 h 1161397"/>
              <a:gd name="connsiteX66" fmla="*/ 4228802 w 6884912"/>
              <a:gd name="connsiteY66" fmla="*/ 201468 h 1161397"/>
              <a:gd name="connsiteX67" fmla="*/ 4424852 w 6884912"/>
              <a:gd name="connsiteY67" fmla="*/ 127591 h 1161397"/>
              <a:gd name="connsiteX68" fmla="*/ 4617330 w 6884912"/>
              <a:gd name="connsiteY68" fmla="*/ 111163 h 1161397"/>
              <a:gd name="connsiteX69" fmla="*/ 4730870 w 6884912"/>
              <a:gd name="connsiteY69" fmla="*/ 129432 h 1161397"/>
              <a:gd name="connsiteX70" fmla="*/ 4785037 w 6884912"/>
              <a:gd name="connsiteY70" fmla="*/ 161964 h 1161397"/>
              <a:gd name="connsiteX71" fmla="*/ 4844073 w 6884912"/>
              <a:gd name="connsiteY71" fmla="*/ 161768 h 1161397"/>
              <a:gd name="connsiteX72" fmla="*/ 4856454 w 6884912"/>
              <a:gd name="connsiteY72" fmla="*/ 130488 h 1161397"/>
              <a:gd name="connsiteX73" fmla="*/ 4920038 w 6884912"/>
              <a:gd name="connsiteY73" fmla="*/ 140418 h 1161397"/>
              <a:gd name="connsiteX74" fmla="*/ 5016639 w 6884912"/>
              <a:gd name="connsiteY74" fmla="*/ 158905 h 1161397"/>
              <a:gd name="connsiteX75" fmla="*/ 5072009 w 6884912"/>
              <a:gd name="connsiteY75" fmla="*/ 161502 h 1161397"/>
              <a:gd name="connsiteX76" fmla="*/ 5223626 w 6884912"/>
              <a:gd name="connsiteY76" fmla="*/ 177356 h 1161397"/>
              <a:gd name="connsiteX77" fmla="*/ 5467502 w 6884912"/>
              <a:gd name="connsiteY77" fmla="*/ 250963 h 1161397"/>
              <a:gd name="connsiteX78" fmla="*/ 5592395 w 6884912"/>
              <a:gd name="connsiteY78" fmla="*/ 265434 h 1161397"/>
              <a:gd name="connsiteX79" fmla="*/ 5613532 w 6884912"/>
              <a:gd name="connsiteY79" fmla="*/ 273379 h 1161397"/>
              <a:gd name="connsiteX80" fmla="*/ 5642173 w 6884912"/>
              <a:gd name="connsiteY80" fmla="*/ 266904 h 1161397"/>
              <a:gd name="connsiteX81" fmla="*/ 5756910 w 6884912"/>
              <a:gd name="connsiteY81" fmla="*/ 239211 h 1161397"/>
              <a:gd name="connsiteX82" fmla="*/ 5846667 w 6884912"/>
              <a:gd name="connsiteY82" fmla="*/ 201786 h 1161397"/>
              <a:gd name="connsiteX83" fmla="*/ 6029542 w 6884912"/>
              <a:gd name="connsiteY83" fmla="*/ 210339 h 1161397"/>
              <a:gd name="connsiteX84" fmla="*/ 6290640 w 6884912"/>
              <a:gd name="connsiteY84" fmla="*/ 167441 h 1161397"/>
              <a:gd name="connsiteX85" fmla="*/ 6380420 w 6884912"/>
              <a:gd name="connsiteY85" fmla="*/ 173195 h 1161397"/>
              <a:gd name="connsiteX86" fmla="*/ 6507891 w 6884912"/>
              <a:gd name="connsiteY86" fmla="*/ 118474 h 1161397"/>
              <a:gd name="connsiteX87" fmla="*/ 6571807 w 6884912"/>
              <a:gd name="connsiteY87" fmla="*/ 98636 h 1161397"/>
              <a:gd name="connsiteX88" fmla="*/ 6671880 w 6884912"/>
              <a:gd name="connsiteY88" fmla="*/ 82931 h 1161397"/>
              <a:gd name="connsiteX89" fmla="*/ 6702266 w 6884912"/>
              <a:gd name="connsiteY89" fmla="*/ 75470 h 1161397"/>
              <a:gd name="connsiteX90" fmla="*/ 6845802 w 6884912"/>
              <a:gd name="connsiteY90" fmla="*/ 24496 h 1161397"/>
              <a:gd name="connsiteX91" fmla="*/ 6884912 w 6884912"/>
              <a:gd name="connsiteY9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92172 w 6884912"/>
              <a:gd name="connsiteY35" fmla="*/ 629819 h 1161397"/>
              <a:gd name="connsiteX36" fmla="*/ 1731986 w 6884912"/>
              <a:gd name="connsiteY36" fmla="*/ 589682 h 1161397"/>
              <a:gd name="connsiteX37" fmla="*/ 1940326 w 6884912"/>
              <a:gd name="connsiteY37" fmla="*/ 582611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127968 w 6884912"/>
              <a:gd name="connsiteY51" fmla="*/ 287613 h 1161397"/>
              <a:gd name="connsiteX52" fmla="*/ 3222191 w 6884912"/>
              <a:gd name="connsiteY52" fmla="*/ 307887 h 1161397"/>
              <a:gd name="connsiteX53" fmla="*/ 3227953 w 6884912"/>
              <a:gd name="connsiteY53" fmla="*/ 297650 h 1161397"/>
              <a:gd name="connsiteX54" fmla="*/ 3287859 w 6884912"/>
              <a:gd name="connsiteY54" fmla="*/ 287558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907640 w 6884912"/>
              <a:gd name="connsiteY62" fmla="*/ 207568 h 1161397"/>
              <a:gd name="connsiteX63" fmla="*/ 4013061 w 6884912"/>
              <a:gd name="connsiteY63" fmla="*/ 224874 h 1161397"/>
              <a:gd name="connsiteX64" fmla="*/ 4134285 w 6884912"/>
              <a:gd name="connsiteY64" fmla="*/ 235592 h 1161397"/>
              <a:gd name="connsiteX65" fmla="*/ 4220717 w 6884912"/>
              <a:gd name="connsiteY65" fmla="*/ 192946 h 1161397"/>
              <a:gd name="connsiteX66" fmla="*/ 4228802 w 6884912"/>
              <a:gd name="connsiteY66" fmla="*/ 201468 h 1161397"/>
              <a:gd name="connsiteX67" fmla="*/ 4424852 w 6884912"/>
              <a:gd name="connsiteY67" fmla="*/ 127591 h 1161397"/>
              <a:gd name="connsiteX68" fmla="*/ 4617330 w 6884912"/>
              <a:gd name="connsiteY68" fmla="*/ 111163 h 1161397"/>
              <a:gd name="connsiteX69" fmla="*/ 4730870 w 6884912"/>
              <a:gd name="connsiteY69" fmla="*/ 129432 h 1161397"/>
              <a:gd name="connsiteX70" fmla="*/ 4785037 w 6884912"/>
              <a:gd name="connsiteY70" fmla="*/ 161964 h 1161397"/>
              <a:gd name="connsiteX71" fmla="*/ 4844073 w 6884912"/>
              <a:gd name="connsiteY71" fmla="*/ 161768 h 1161397"/>
              <a:gd name="connsiteX72" fmla="*/ 4856454 w 6884912"/>
              <a:gd name="connsiteY72" fmla="*/ 130488 h 1161397"/>
              <a:gd name="connsiteX73" fmla="*/ 4920038 w 6884912"/>
              <a:gd name="connsiteY73" fmla="*/ 140418 h 1161397"/>
              <a:gd name="connsiteX74" fmla="*/ 5016639 w 6884912"/>
              <a:gd name="connsiteY74" fmla="*/ 158905 h 1161397"/>
              <a:gd name="connsiteX75" fmla="*/ 5072009 w 6884912"/>
              <a:gd name="connsiteY75" fmla="*/ 161502 h 1161397"/>
              <a:gd name="connsiteX76" fmla="*/ 5223626 w 6884912"/>
              <a:gd name="connsiteY76" fmla="*/ 177356 h 1161397"/>
              <a:gd name="connsiteX77" fmla="*/ 5467502 w 6884912"/>
              <a:gd name="connsiteY77" fmla="*/ 250963 h 1161397"/>
              <a:gd name="connsiteX78" fmla="*/ 5592395 w 6884912"/>
              <a:gd name="connsiteY78" fmla="*/ 265434 h 1161397"/>
              <a:gd name="connsiteX79" fmla="*/ 5613532 w 6884912"/>
              <a:gd name="connsiteY79" fmla="*/ 273379 h 1161397"/>
              <a:gd name="connsiteX80" fmla="*/ 5642173 w 6884912"/>
              <a:gd name="connsiteY80" fmla="*/ 266904 h 1161397"/>
              <a:gd name="connsiteX81" fmla="*/ 5756910 w 6884912"/>
              <a:gd name="connsiteY81" fmla="*/ 239211 h 1161397"/>
              <a:gd name="connsiteX82" fmla="*/ 5846667 w 6884912"/>
              <a:gd name="connsiteY82" fmla="*/ 201786 h 1161397"/>
              <a:gd name="connsiteX83" fmla="*/ 6029542 w 6884912"/>
              <a:gd name="connsiteY83" fmla="*/ 210339 h 1161397"/>
              <a:gd name="connsiteX84" fmla="*/ 6290640 w 6884912"/>
              <a:gd name="connsiteY84" fmla="*/ 167441 h 1161397"/>
              <a:gd name="connsiteX85" fmla="*/ 6380420 w 6884912"/>
              <a:gd name="connsiteY85" fmla="*/ 173195 h 1161397"/>
              <a:gd name="connsiteX86" fmla="*/ 6507891 w 6884912"/>
              <a:gd name="connsiteY86" fmla="*/ 118474 h 1161397"/>
              <a:gd name="connsiteX87" fmla="*/ 6571807 w 6884912"/>
              <a:gd name="connsiteY87" fmla="*/ 98636 h 1161397"/>
              <a:gd name="connsiteX88" fmla="*/ 6671880 w 6884912"/>
              <a:gd name="connsiteY88" fmla="*/ 82931 h 1161397"/>
              <a:gd name="connsiteX89" fmla="*/ 6702266 w 6884912"/>
              <a:gd name="connsiteY89" fmla="*/ 75470 h 1161397"/>
              <a:gd name="connsiteX90" fmla="*/ 6845802 w 6884912"/>
              <a:gd name="connsiteY90" fmla="*/ 24496 h 1161397"/>
              <a:gd name="connsiteX91" fmla="*/ 6884912 w 6884912"/>
              <a:gd name="connsiteY9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92172 w 6884912"/>
              <a:gd name="connsiteY34" fmla="*/ 629819 h 1161397"/>
              <a:gd name="connsiteX35" fmla="*/ 1731986 w 6884912"/>
              <a:gd name="connsiteY35" fmla="*/ 589682 h 1161397"/>
              <a:gd name="connsiteX36" fmla="*/ 1940326 w 6884912"/>
              <a:gd name="connsiteY36" fmla="*/ 582611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127968 w 6884912"/>
              <a:gd name="connsiteY50" fmla="*/ 287613 h 1161397"/>
              <a:gd name="connsiteX51" fmla="*/ 3222191 w 6884912"/>
              <a:gd name="connsiteY51" fmla="*/ 307887 h 1161397"/>
              <a:gd name="connsiteX52" fmla="*/ 3227953 w 6884912"/>
              <a:gd name="connsiteY52" fmla="*/ 297650 h 1161397"/>
              <a:gd name="connsiteX53" fmla="*/ 3287859 w 6884912"/>
              <a:gd name="connsiteY53" fmla="*/ 287558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907640 w 6884912"/>
              <a:gd name="connsiteY61" fmla="*/ 207568 h 1161397"/>
              <a:gd name="connsiteX62" fmla="*/ 4013061 w 6884912"/>
              <a:gd name="connsiteY62" fmla="*/ 224874 h 1161397"/>
              <a:gd name="connsiteX63" fmla="*/ 4134285 w 6884912"/>
              <a:gd name="connsiteY63" fmla="*/ 235592 h 1161397"/>
              <a:gd name="connsiteX64" fmla="*/ 4220717 w 6884912"/>
              <a:gd name="connsiteY64" fmla="*/ 192946 h 1161397"/>
              <a:gd name="connsiteX65" fmla="*/ 4228802 w 6884912"/>
              <a:gd name="connsiteY65" fmla="*/ 201468 h 1161397"/>
              <a:gd name="connsiteX66" fmla="*/ 4424852 w 6884912"/>
              <a:gd name="connsiteY66" fmla="*/ 127591 h 1161397"/>
              <a:gd name="connsiteX67" fmla="*/ 4617330 w 6884912"/>
              <a:gd name="connsiteY67" fmla="*/ 111163 h 1161397"/>
              <a:gd name="connsiteX68" fmla="*/ 4730870 w 6884912"/>
              <a:gd name="connsiteY68" fmla="*/ 129432 h 1161397"/>
              <a:gd name="connsiteX69" fmla="*/ 4785037 w 6884912"/>
              <a:gd name="connsiteY69" fmla="*/ 161964 h 1161397"/>
              <a:gd name="connsiteX70" fmla="*/ 4844073 w 6884912"/>
              <a:gd name="connsiteY70" fmla="*/ 161768 h 1161397"/>
              <a:gd name="connsiteX71" fmla="*/ 4856454 w 6884912"/>
              <a:gd name="connsiteY71" fmla="*/ 130488 h 1161397"/>
              <a:gd name="connsiteX72" fmla="*/ 4920038 w 6884912"/>
              <a:gd name="connsiteY72" fmla="*/ 140418 h 1161397"/>
              <a:gd name="connsiteX73" fmla="*/ 5016639 w 6884912"/>
              <a:gd name="connsiteY73" fmla="*/ 158905 h 1161397"/>
              <a:gd name="connsiteX74" fmla="*/ 5072009 w 6884912"/>
              <a:gd name="connsiteY74" fmla="*/ 161502 h 1161397"/>
              <a:gd name="connsiteX75" fmla="*/ 5223626 w 6884912"/>
              <a:gd name="connsiteY75" fmla="*/ 177356 h 1161397"/>
              <a:gd name="connsiteX76" fmla="*/ 5467502 w 6884912"/>
              <a:gd name="connsiteY76" fmla="*/ 250963 h 1161397"/>
              <a:gd name="connsiteX77" fmla="*/ 5592395 w 6884912"/>
              <a:gd name="connsiteY77" fmla="*/ 265434 h 1161397"/>
              <a:gd name="connsiteX78" fmla="*/ 5613532 w 6884912"/>
              <a:gd name="connsiteY78" fmla="*/ 273379 h 1161397"/>
              <a:gd name="connsiteX79" fmla="*/ 5642173 w 6884912"/>
              <a:gd name="connsiteY79" fmla="*/ 266904 h 1161397"/>
              <a:gd name="connsiteX80" fmla="*/ 5756910 w 6884912"/>
              <a:gd name="connsiteY80" fmla="*/ 239211 h 1161397"/>
              <a:gd name="connsiteX81" fmla="*/ 5846667 w 6884912"/>
              <a:gd name="connsiteY81" fmla="*/ 201786 h 1161397"/>
              <a:gd name="connsiteX82" fmla="*/ 6029542 w 6884912"/>
              <a:gd name="connsiteY82" fmla="*/ 210339 h 1161397"/>
              <a:gd name="connsiteX83" fmla="*/ 6290640 w 6884912"/>
              <a:gd name="connsiteY83" fmla="*/ 167441 h 1161397"/>
              <a:gd name="connsiteX84" fmla="*/ 6380420 w 6884912"/>
              <a:gd name="connsiteY84" fmla="*/ 173195 h 1161397"/>
              <a:gd name="connsiteX85" fmla="*/ 6507891 w 6884912"/>
              <a:gd name="connsiteY85" fmla="*/ 118474 h 1161397"/>
              <a:gd name="connsiteX86" fmla="*/ 6571807 w 6884912"/>
              <a:gd name="connsiteY86" fmla="*/ 98636 h 1161397"/>
              <a:gd name="connsiteX87" fmla="*/ 6671880 w 6884912"/>
              <a:gd name="connsiteY87" fmla="*/ 82931 h 1161397"/>
              <a:gd name="connsiteX88" fmla="*/ 6702266 w 6884912"/>
              <a:gd name="connsiteY88" fmla="*/ 75470 h 1161397"/>
              <a:gd name="connsiteX89" fmla="*/ 6845802 w 6884912"/>
              <a:gd name="connsiteY89" fmla="*/ 24496 h 1161397"/>
              <a:gd name="connsiteX90" fmla="*/ 6884912 w 6884912"/>
              <a:gd name="connsiteY9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88995 w 6884912"/>
              <a:gd name="connsiteY19" fmla="*/ 697048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92172 w 6884912"/>
              <a:gd name="connsiteY33" fmla="*/ 629819 h 1161397"/>
              <a:gd name="connsiteX34" fmla="*/ 1731986 w 6884912"/>
              <a:gd name="connsiteY34" fmla="*/ 589682 h 1161397"/>
              <a:gd name="connsiteX35" fmla="*/ 1940326 w 6884912"/>
              <a:gd name="connsiteY35" fmla="*/ 582611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127968 w 6884912"/>
              <a:gd name="connsiteY49" fmla="*/ 287613 h 1161397"/>
              <a:gd name="connsiteX50" fmla="*/ 3222191 w 6884912"/>
              <a:gd name="connsiteY50" fmla="*/ 307887 h 1161397"/>
              <a:gd name="connsiteX51" fmla="*/ 3227953 w 6884912"/>
              <a:gd name="connsiteY51" fmla="*/ 297650 h 1161397"/>
              <a:gd name="connsiteX52" fmla="*/ 3287859 w 6884912"/>
              <a:gd name="connsiteY52" fmla="*/ 287558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907640 w 6884912"/>
              <a:gd name="connsiteY60" fmla="*/ 207568 h 1161397"/>
              <a:gd name="connsiteX61" fmla="*/ 4013061 w 6884912"/>
              <a:gd name="connsiteY61" fmla="*/ 224874 h 1161397"/>
              <a:gd name="connsiteX62" fmla="*/ 4134285 w 6884912"/>
              <a:gd name="connsiteY62" fmla="*/ 235592 h 1161397"/>
              <a:gd name="connsiteX63" fmla="*/ 4220717 w 6884912"/>
              <a:gd name="connsiteY63" fmla="*/ 192946 h 1161397"/>
              <a:gd name="connsiteX64" fmla="*/ 4228802 w 6884912"/>
              <a:gd name="connsiteY64" fmla="*/ 201468 h 1161397"/>
              <a:gd name="connsiteX65" fmla="*/ 4424852 w 6884912"/>
              <a:gd name="connsiteY65" fmla="*/ 127591 h 1161397"/>
              <a:gd name="connsiteX66" fmla="*/ 4617330 w 6884912"/>
              <a:gd name="connsiteY66" fmla="*/ 111163 h 1161397"/>
              <a:gd name="connsiteX67" fmla="*/ 4730870 w 6884912"/>
              <a:gd name="connsiteY67" fmla="*/ 129432 h 1161397"/>
              <a:gd name="connsiteX68" fmla="*/ 4785037 w 6884912"/>
              <a:gd name="connsiteY68" fmla="*/ 161964 h 1161397"/>
              <a:gd name="connsiteX69" fmla="*/ 4844073 w 6884912"/>
              <a:gd name="connsiteY69" fmla="*/ 161768 h 1161397"/>
              <a:gd name="connsiteX70" fmla="*/ 4856454 w 6884912"/>
              <a:gd name="connsiteY70" fmla="*/ 130488 h 1161397"/>
              <a:gd name="connsiteX71" fmla="*/ 4920038 w 6884912"/>
              <a:gd name="connsiteY71" fmla="*/ 140418 h 1161397"/>
              <a:gd name="connsiteX72" fmla="*/ 5016639 w 6884912"/>
              <a:gd name="connsiteY72" fmla="*/ 158905 h 1161397"/>
              <a:gd name="connsiteX73" fmla="*/ 5072009 w 6884912"/>
              <a:gd name="connsiteY73" fmla="*/ 161502 h 1161397"/>
              <a:gd name="connsiteX74" fmla="*/ 5223626 w 6884912"/>
              <a:gd name="connsiteY74" fmla="*/ 177356 h 1161397"/>
              <a:gd name="connsiteX75" fmla="*/ 5467502 w 6884912"/>
              <a:gd name="connsiteY75" fmla="*/ 250963 h 1161397"/>
              <a:gd name="connsiteX76" fmla="*/ 5592395 w 6884912"/>
              <a:gd name="connsiteY76" fmla="*/ 265434 h 1161397"/>
              <a:gd name="connsiteX77" fmla="*/ 5613532 w 6884912"/>
              <a:gd name="connsiteY77" fmla="*/ 273379 h 1161397"/>
              <a:gd name="connsiteX78" fmla="*/ 5642173 w 6884912"/>
              <a:gd name="connsiteY78" fmla="*/ 266904 h 1161397"/>
              <a:gd name="connsiteX79" fmla="*/ 5756910 w 6884912"/>
              <a:gd name="connsiteY79" fmla="*/ 239211 h 1161397"/>
              <a:gd name="connsiteX80" fmla="*/ 5846667 w 6884912"/>
              <a:gd name="connsiteY80" fmla="*/ 201786 h 1161397"/>
              <a:gd name="connsiteX81" fmla="*/ 6029542 w 6884912"/>
              <a:gd name="connsiteY81" fmla="*/ 210339 h 1161397"/>
              <a:gd name="connsiteX82" fmla="*/ 6290640 w 6884912"/>
              <a:gd name="connsiteY82" fmla="*/ 167441 h 1161397"/>
              <a:gd name="connsiteX83" fmla="*/ 6380420 w 6884912"/>
              <a:gd name="connsiteY83" fmla="*/ 173195 h 1161397"/>
              <a:gd name="connsiteX84" fmla="*/ 6507891 w 6884912"/>
              <a:gd name="connsiteY84" fmla="*/ 118474 h 1161397"/>
              <a:gd name="connsiteX85" fmla="*/ 6571807 w 6884912"/>
              <a:gd name="connsiteY85" fmla="*/ 98636 h 1161397"/>
              <a:gd name="connsiteX86" fmla="*/ 6671880 w 6884912"/>
              <a:gd name="connsiteY86" fmla="*/ 82931 h 1161397"/>
              <a:gd name="connsiteX87" fmla="*/ 6702266 w 6884912"/>
              <a:gd name="connsiteY87" fmla="*/ 75470 h 1161397"/>
              <a:gd name="connsiteX88" fmla="*/ 6845802 w 6884912"/>
              <a:gd name="connsiteY88" fmla="*/ 24496 h 1161397"/>
              <a:gd name="connsiteX89" fmla="*/ 6884912 w 6884912"/>
              <a:gd name="connsiteY8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88995 w 6884912"/>
              <a:gd name="connsiteY19" fmla="*/ 697048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92172 w 6884912"/>
              <a:gd name="connsiteY32" fmla="*/ 629819 h 1161397"/>
              <a:gd name="connsiteX33" fmla="*/ 1731986 w 6884912"/>
              <a:gd name="connsiteY33" fmla="*/ 589682 h 1161397"/>
              <a:gd name="connsiteX34" fmla="*/ 1940326 w 6884912"/>
              <a:gd name="connsiteY34" fmla="*/ 582611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127968 w 6884912"/>
              <a:gd name="connsiteY48" fmla="*/ 287613 h 1161397"/>
              <a:gd name="connsiteX49" fmla="*/ 3222191 w 6884912"/>
              <a:gd name="connsiteY49" fmla="*/ 307887 h 1161397"/>
              <a:gd name="connsiteX50" fmla="*/ 3227953 w 6884912"/>
              <a:gd name="connsiteY50" fmla="*/ 297650 h 1161397"/>
              <a:gd name="connsiteX51" fmla="*/ 3287859 w 6884912"/>
              <a:gd name="connsiteY51" fmla="*/ 287558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907640 w 6884912"/>
              <a:gd name="connsiteY59" fmla="*/ 207568 h 1161397"/>
              <a:gd name="connsiteX60" fmla="*/ 4013061 w 6884912"/>
              <a:gd name="connsiteY60" fmla="*/ 224874 h 1161397"/>
              <a:gd name="connsiteX61" fmla="*/ 4134285 w 6884912"/>
              <a:gd name="connsiteY61" fmla="*/ 235592 h 1161397"/>
              <a:gd name="connsiteX62" fmla="*/ 4220717 w 6884912"/>
              <a:gd name="connsiteY62" fmla="*/ 192946 h 1161397"/>
              <a:gd name="connsiteX63" fmla="*/ 4228802 w 6884912"/>
              <a:gd name="connsiteY63" fmla="*/ 201468 h 1161397"/>
              <a:gd name="connsiteX64" fmla="*/ 4424852 w 6884912"/>
              <a:gd name="connsiteY64" fmla="*/ 127591 h 1161397"/>
              <a:gd name="connsiteX65" fmla="*/ 4617330 w 6884912"/>
              <a:gd name="connsiteY65" fmla="*/ 111163 h 1161397"/>
              <a:gd name="connsiteX66" fmla="*/ 4730870 w 6884912"/>
              <a:gd name="connsiteY66" fmla="*/ 129432 h 1161397"/>
              <a:gd name="connsiteX67" fmla="*/ 4785037 w 6884912"/>
              <a:gd name="connsiteY67" fmla="*/ 161964 h 1161397"/>
              <a:gd name="connsiteX68" fmla="*/ 4844073 w 6884912"/>
              <a:gd name="connsiteY68" fmla="*/ 161768 h 1161397"/>
              <a:gd name="connsiteX69" fmla="*/ 4856454 w 6884912"/>
              <a:gd name="connsiteY69" fmla="*/ 130488 h 1161397"/>
              <a:gd name="connsiteX70" fmla="*/ 4920038 w 6884912"/>
              <a:gd name="connsiteY70" fmla="*/ 140418 h 1161397"/>
              <a:gd name="connsiteX71" fmla="*/ 5016639 w 6884912"/>
              <a:gd name="connsiteY71" fmla="*/ 158905 h 1161397"/>
              <a:gd name="connsiteX72" fmla="*/ 5072009 w 6884912"/>
              <a:gd name="connsiteY72" fmla="*/ 161502 h 1161397"/>
              <a:gd name="connsiteX73" fmla="*/ 5223626 w 6884912"/>
              <a:gd name="connsiteY73" fmla="*/ 177356 h 1161397"/>
              <a:gd name="connsiteX74" fmla="*/ 5467502 w 6884912"/>
              <a:gd name="connsiteY74" fmla="*/ 250963 h 1161397"/>
              <a:gd name="connsiteX75" fmla="*/ 5592395 w 6884912"/>
              <a:gd name="connsiteY75" fmla="*/ 265434 h 1161397"/>
              <a:gd name="connsiteX76" fmla="*/ 5613532 w 6884912"/>
              <a:gd name="connsiteY76" fmla="*/ 273379 h 1161397"/>
              <a:gd name="connsiteX77" fmla="*/ 5642173 w 6884912"/>
              <a:gd name="connsiteY77" fmla="*/ 266904 h 1161397"/>
              <a:gd name="connsiteX78" fmla="*/ 5756910 w 6884912"/>
              <a:gd name="connsiteY78" fmla="*/ 239211 h 1161397"/>
              <a:gd name="connsiteX79" fmla="*/ 5846667 w 6884912"/>
              <a:gd name="connsiteY79" fmla="*/ 201786 h 1161397"/>
              <a:gd name="connsiteX80" fmla="*/ 6029542 w 6884912"/>
              <a:gd name="connsiteY80" fmla="*/ 210339 h 1161397"/>
              <a:gd name="connsiteX81" fmla="*/ 6290640 w 6884912"/>
              <a:gd name="connsiteY81" fmla="*/ 167441 h 1161397"/>
              <a:gd name="connsiteX82" fmla="*/ 6380420 w 6884912"/>
              <a:gd name="connsiteY82" fmla="*/ 173195 h 1161397"/>
              <a:gd name="connsiteX83" fmla="*/ 6507891 w 6884912"/>
              <a:gd name="connsiteY83" fmla="*/ 118474 h 1161397"/>
              <a:gd name="connsiteX84" fmla="*/ 6571807 w 6884912"/>
              <a:gd name="connsiteY84" fmla="*/ 98636 h 1161397"/>
              <a:gd name="connsiteX85" fmla="*/ 6671880 w 6884912"/>
              <a:gd name="connsiteY85" fmla="*/ 82931 h 1161397"/>
              <a:gd name="connsiteX86" fmla="*/ 6702266 w 6884912"/>
              <a:gd name="connsiteY86" fmla="*/ 75470 h 1161397"/>
              <a:gd name="connsiteX87" fmla="*/ 6845802 w 6884912"/>
              <a:gd name="connsiteY87" fmla="*/ 24496 h 1161397"/>
              <a:gd name="connsiteX88" fmla="*/ 6884912 w 6884912"/>
              <a:gd name="connsiteY8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88995 w 6884912"/>
              <a:gd name="connsiteY19" fmla="*/ 697048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92172 w 6884912"/>
              <a:gd name="connsiteY31" fmla="*/ 629819 h 1161397"/>
              <a:gd name="connsiteX32" fmla="*/ 1731986 w 6884912"/>
              <a:gd name="connsiteY32" fmla="*/ 589682 h 1161397"/>
              <a:gd name="connsiteX33" fmla="*/ 1940326 w 6884912"/>
              <a:gd name="connsiteY33" fmla="*/ 582611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754324 w 6884912"/>
              <a:gd name="connsiteY42" fmla="*/ 424766 h 1161397"/>
              <a:gd name="connsiteX43" fmla="*/ 2848470 w 6884912"/>
              <a:gd name="connsiteY43" fmla="*/ 405966 h 1161397"/>
              <a:gd name="connsiteX44" fmla="*/ 2881772 w 6884912"/>
              <a:gd name="connsiteY44" fmla="*/ 387260 h 1161397"/>
              <a:gd name="connsiteX45" fmla="*/ 2929932 w 6884912"/>
              <a:gd name="connsiteY45" fmla="*/ 368912 h 1161397"/>
              <a:gd name="connsiteX46" fmla="*/ 3013020 w 6884912"/>
              <a:gd name="connsiteY46" fmla="*/ 327578 h 1161397"/>
              <a:gd name="connsiteX47" fmla="*/ 3127968 w 6884912"/>
              <a:gd name="connsiteY47" fmla="*/ 287613 h 1161397"/>
              <a:gd name="connsiteX48" fmla="*/ 3222191 w 6884912"/>
              <a:gd name="connsiteY48" fmla="*/ 307887 h 1161397"/>
              <a:gd name="connsiteX49" fmla="*/ 3227953 w 6884912"/>
              <a:gd name="connsiteY49" fmla="*/ 297650 h 1161397"/>
              <a:gd name="connsiteX50" fmla="*/ 3287859 w 6884912"/>
              <a:gd name="connsiteY50" fmla="*/ 287558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907640 w 6884912"/>
              <a:gd name="connsiteY58" fmla="*/ 207568 h 1161397"/>
              <a:gd name="connsiteX59" fmla="*/ 4013061 w 6884912"/>
              <a:gd name="connsiteY59" fmla="*/ 224874 h 1161397"/>
              <a:gd name="connsiteX60" fmla="*/ 4134285 w 6884912"/>
              <a:gd name="connsiteY60" fmla="*/ 235592 h 1161397"/>
              <a:gd name="connsiteX61" fmla="*/ 4220717 w 6884912"/>
              <a:gd name="connsiteY61" fmla="*/ 192946 h 1161397"/>
              <a:gd name="connsiteX62" fmla="*/ 4228802 w 6884912"/>
              <a:gd name="connsiteY62" fmla="*/ 201468 h 1161397"/>
              <a:gd name="connsiteX63" fmla="*/ 4424852 w 6884912"/>
              <a:gd name="connsiteY63" fmla="*/ 127591 h 1161397"/>
              <a:gd name="connsiteX64" fmla="*/ 4617330 w 6884912"/>
              <a:gd name="connsiteY64" fmla="*/ 111163 h 1161397"/>
              <a:gd name="connsiteX65" fmla="*/ 4730870 w 6884912"/>
              <a:gd name="connsiteY65" fmla="*/ 129432 h 1161397"/>
              <a:gd name="connsiteX66" fmla="*/ 4785037 w 6884912"/>
              <a:gd name="connsiteY66" fmla="*/ 161964 h 1161397"/>
              <a:gd name="connsiteX67" fmla="*/ 4844073 w 6884912"/>
              <a:gd name="connsiteY67" fmla="*/ 161768 h 1161397"/>
              <a:gd name="connsiteX68" fmla="*/ 4856454 w 6884912"/>
              <a:gd name="connsiteY68" fmla="*/ 130488 h 1161397"/>
              <a:gd name="connsiteX69" fmla="*/ 4920038 w 6884912"/>
              <a:gd name="connsiteY69" fmla="*/ 140418 h 1161397"/>
              <a:gd name="connsiteX70" fmla="*/ 5016639 w 6884912"/>
              <a:gd name="connsiteY70" fmla="*/ 158905 h 1161397"/>
              <a:gd name="connsiteX71" fmla="*/ 5072009 w 6884912"/>
              <a:gd name="connsiteY71" fmla="*/ 161502 h 1161397"/>
              <a:gd name="connsiteX72" fmla="*/ 5223626 w 6884912"/>
              <a:gd name="connsiteY72" fmla="*/ 177356 h 1161397"/>
              <a:gd name="connsiteX73" fmla="*/ 5467502 w 6884912"/>
              <a:gd name="connsiteY73" fmla="*/ 250963 h 1161397"/>
              <a:gd name="connsiteX74" fmla="*/ 5592395 w 6884912"/>
              <a:gd name="connsiteY74" fmla="*/ 265434 h 1161397"/>
              <a:gd name="connsiteX75" fmla="*/ 5613532 w 6884912"/>
              <a:gd name="connsiteY75" fmla="*/ 273379 h 1161397"/>
              <a:gd name="connsiteX76" fmla="*/ 5642173 w 6884912"/>
              <a:gd name="connsiteY76" fmla="*/ 266904 h 1161397"/>
              <a:gd name="connsiteX77" fmla="*/ 5756910 w 6884912"/>
              <a:gd name="connsiteY77" fmla="*/ 239211 h 1161397"/>
              <a:gd name="connsiteX78" fmla="*/ 5846667 w 6884912"/>
              <a:gd name="connsiteY78" fmla="*/ 201786 h 1161397"/>
              <a:gd name="connsiteX79" fmla="*/ 6029542 w 6884912"/>
              <a:gd name="connsiteY79" fmla="*/ 210339 h 1161397"/>
              <a:gd name="connsiteX80" fmla="*/ 6290640 w 6884912"/>
              <a:gd name="connsiteY80" fmla="*/ 167441 h 1161397"/>
              <a:gd name="connsiteX81" fmla="*/ 6380420 w 6884912"/>
              <a:gd name="connsiteY81" fmla="*/ 173195 h 1161397"/>
              <a:gd name="connsiteX82" fmla="*/ 6507891 w 6884912"/>
              <a:gd name="connsiteY82" fmla="*/ 118474 h 1161397"/>
              <a:gd name="connsiteX83" fmla="*/ 6571807 w 6884912"/>
              <a:gd name="connsiteY83" fmla="*/ 98636 h 1161397"/>
              <a:gd name="connsiteX84" fmla="*/ 6671880 w 6884912"/>
              <a:gd name="connsiteY84" fmla="*/ 82931 h 1161397"/>
              <a:gd name="connsiteX85" fmla="*/ 6702266 w 6884912"/>
              <a:gd name="connsiteY85" fmla="*/ 75470 h 1161397"/>
              <a:gd name="connsiteX86" fmla="*/ 6845802 w 6884912"/>
              <a:gd name="connsiteY86" fmla="*/ 24496 h 1161397"/>
              <a:gd name="connsiteX87" fmla="*/ 6884912 w 6884912"/>
              <a:gd name="connsiteY8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907640 w 6884912"/>
              <a:gd name="connsiteY57" fmla="*/ 207568 h 1161397"/>
              <a:gd name="connsiteX58" fmla="*/ 4013061 w 6884912"/>
              <a:gd name="connsiteY58" fmla="*/ 224874 h 1161397"/>
              <a:gd name="connsiteX59" fmla="*/ 4134285 w 6884912"/>
              <a:gd name="connsiteY59" fmla="*/ 235592 h 1161397"/>
              <a:gd name="connsiteX60" fmla="*/ 4220717 w 6884912"/>
              <a:gd name="connsiteY60" fmla="*/ 192946 h 1161397"/>
              <a:gd name="connsiteX61" fmla="*/ 4228802 w 6884912"/>
              <a:gd name="connsiteY61" fmla="*/ 201468 h 1161397"/>
              <a:gd name="connsiteX62" fmla="*/ 4424852 w 6884912"/>
              <a:gd name="connsiteY62" fmla="*/ 127591 h 1161397"/>
              <a:gd name="connsiteX63" fmla="*/ 4617330 w 6884912"/>
              <a:gd name="connsiteY63" fmla="*/ 111163 h 1161397"/>
              <a:gd name="connsiteX64" fmla="*/ 4730870 w 6884912"/>
              <a:gd name="connsiteY64" fmla="*/ 129432 h 1161397"/>
              <a:gd name="connsiteX65" fmla="*/ 4785037 w 6884912"/>
              <a:gd name="connsiteY65" fmla="*/ 161964 h 1161397"/>
              <a:gd name="connsiteX66" fmla="*/ 4844073 w 6884912"/>
              <a:gd name="connsiteY66" fmla="*/ 161768 h 1161397"/>
              <a:gd name="connsiteX67" fmla="*/ 4856454 w 6884912"/>
              <a:gd name="connsiteY67" fmla="*/ 130488 h 1161397"/>
              <a:gd name="connsiteX68" fmla="*/ 4920038 w 6884912"/>
              <a:gd name="connsiteY68" fmla="*/ 140418 h 1161397"/>
              <a:gd name="connsiteX69" fmla="*/ 5016639 w 6884912"/>
              <a:gd name="connsiteY69" fmla="*/ 158905 h 1161397"/>
              <a:gd name="connsiteX70" fmla="*/ 5072009 w 6884912"/>
              <a:gd name="connsiteY70" fmla="*/ 161502 h 1161397"/>
              <a:gd name="connsiteX71" fmla="*/ 5223626 w 6884912"/>
              <a:gd name="connsiteY71" fmla="*/ 177356 h 1161397"/>
              <a:gd name="connsiteX72" fmla="*/ 5467502 w 6884912"/>
              <a:gd name="connsiteY72" fmla="*/ 250963 h 1161397"/>
              <a:gd name="connsiteX73" fmla="*/ 5592395 w 6884912"/>
              <a:gd name="connsiteY73" fmla="*/ 265434 h 1161397"/>
              <a:gd name="connsiteX74" fmla="*/ 5613532 w 6884912"/>
              <a:gd name="connsiteY74" fmla="*/ 273379 h 1161397"/>
              <a:gd name="connsiteX75" fmla="*/ 5642173 w 6884912"/>
              <a:gd name="connsiteY75" fmla="*/ 266904 h 1161397"/>
              <a:gd name="connsiteX76" fmla="*/ 5756910 w 6884912"/>
              <a:gd name="connsiteY76" fmla="*/ 239211 h 1161397"/>
              <a:gd name="connsiteX77" fmla="*/ 5846667 w 6884912"/>
              <a:gd name="connsiteY77" fmla="*/ 201786 h 1161397"/>
              <a:gd name="connsiteX78" fmla="*/ 6029542 w 6884912"/>
              <a:gd name="connsiteY78" fmla="*/ 210339 h 1161397"/>
              <a:gd name="connsiteX79" fmla="*/ 6290640 w 6884912"/>
              <a:gd name="connsiteY79" fmla="*/ 167441 h 1161397"/>
              <a:gd name="connsiteX80" fmla="*/ 6380420 w 6884912"/>
              <a:gd name="connsiteY80" fmla="*/ 173195 h 1161397"/>
              <a:gd name="connsiteX81" fmla="*/ 6507891 w 6884912"/>
              <a:gd name="connsiteY81" fmla="*/ 118474 h 1161397"/>
              <a:gd name="connsiteX82" fmla="*/ 6571807 w 6884912"/>
              <a:gd name="connsiteY82" fmla="*/ 98636 h 1161397"/>
              <a:gd name="connsiteX83" fmla="*/ 6671880 w 6884912"/>
              <a:gd name="connsiteY83" fmla="*/ 82931 h 1161397"/>
              <a:gd name="connsiteX84" fmla="*/ 6702266 w 6884912"/>
              <a:gd name="connsiteY84" fmla="*/ 75470 h 1161397"/>
              <a:gd name="connsiteX85" fmla="*/ 6845802 w 6884912"/>
              <a:gd name="connsiteY85" fmla="*/ 24496 h 1161397"/>
              <a:gd name="connsiteX86" fmla="*/ 6884912 w 6884912"/>
              <a:gd name="connsiteY8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907640 w 6884912"/>
              <a:gd name="connsiteY57" fmla="*/ 207568 h 1161397"/>
              <a:gd name="connsiteX58" fmla="*/ 4013061 w 6884912"/>
              <a:gd name="connsiteY58" fmla="*/ 224874 h 1161397"/>
              <a:gd name="connsiteX59" fmla="*/ 4134285 w 6884912"/>
              <a:gd name="connsiteY59" fmla="*/ 235592 h 1161397"/>
              <a:gd name="connsiteX60" fmla="*/ 4220717 w 6884912"/>
              <a:gd name="connsiteY60" fmla="*/ 192946 h 1161397"/>
              <a:gd name="connsiteX61" fmla="*/ 4228802 w 6884912"/>
              <a:gd name="connsiteY61" fmla="*/ 201468 h 1161397"/>
              <a:gd name="connsiteX62" fmla="*/ 4424852 w 6884912"/>
              <a:gd name="connsiteY62" fmla="*/ 127591 h 1161397"/>
              <a:gd name="connsiteX63" fmla="*/ 4617330 w 6884912"/>
              <a:gd name="connsiteY63" fmla="*/ 111163 h 1161397"/>
              <a:gd name="connsiteX64" fmla="*/ 4730870 w 6884912"/>
              <a:gd name="connsiteY64" fmla="*/ 129432 h 1161397"/>
              <a:gd name="connsiteX65" fmla="*/ 4785037 w 6884912"/>
              <a:gd name="connsiteY65" fmla="*/ 161964 h 1161397"/>
              <a:gd name="connsiteX66" fmla="*/ 4844073 w 6884912"/>
              <a:gd name="connsiteY66" fmla="*/ 161768 h 1161397"/>
              <a:gd name="connsiteX67" fmla="*/ 4856454 w 6884912"/>
              <a:gd name="connsiteY67" fmla="*/ 130488 h 1161397"/>
              <a:gd name="connsiteX68" fmla="*/ 4920038 w 6884912"/>
              <a:gd name="connsiteY68" fmla="*/ 140418 h 1161397"/>
              <a:gd name="connsiteX69" fmla="*/ 5016639 w 6884912"/>
              <a:gd name="connsiteY69" fmla="*/ 158905 h 1161397"/>
              <a:gd name="connsiteX70" fmla="*/ 5072009 w 6884912"/>
              <a:gd name="connsiteY70" fmla="*/ 161502 h 1161397"/>
              <a:gd name="connsiteX71" fmla="*/ 5223626 w 6884912"/>
              <a:gd name="connsiteY71" fmla="*/ 177356 h 1161397"/>
              <a:gd name="connsiteX72" fmla="*/ 5467502 w 6884912"/>
              <a:gd name="connsiteY72" fmla="*/ 250963 h 1161397"/>
              <a:gd name="connsiteX73" fmla="*/ 5592395 w 6884912"/>
              <a:gd name="connsiteY73" fmla="*/ 265434 h 1161397"/>
              <a:gd name="connsiteX74" fmla="*/ 5613532 w 6884912"/>
              <a:gd name="connsiteY74" fmla="*/ 273379 h 1161397"/>
              <a:gd name="connsiteX75" fmla="*/ 5642173 w 6884912"/>
              <a:gd name="connsiteY75" fmla="*/ 266904 h 1161397"/>
              <a:gd name="connsiteX76" fmla="*/ 5756910 w 6884912"/>
              <a:gd name="connsiteY76" fmla="*/ 239211 h 1161397"/>
              <a:gd name="connsiteX77" fmla="*/ 5846667 w 6884912"/>
              <a:gd name="connsiteY77" fmla="*/ 201786 h 1161397"/>
              <a:gd name="connsiteX78" fmla="*/ 6029542 w 6884912"/>
              <a:gd name="connsiteY78" fmla="*/ 210339 h 1161397"/>
              <a:gd name="connsiteX79" fmla="*/ 6290640 w 6884912"/>
              <a:gd name="connsiteY79" fmla="*/ 167441 h 1161397"/>
              <a:gd name="connsiteX80" fmla="*/ 6380420 w 6884912"/>
              <a:gd name="connsiteY80" fmla="*/ 173195 h 1161397"/>
              <a:gd name="connsiteX81" fmla="*/ 6507891 w 6884912"/>
              <a:gd name="connsiteY81" fmla="*/ 118474 h 1161397"/>
              <a:gd name="connsiteX82" fmla="*/ 6571807 w 6884912"/>
              <a:gd name="connsiteY82" fmla="*/ 98636 h 1161397"/>
              <a:gd name="connsiteX83" fmla="*/ 6671880 w 6884912"/>
              <a:gd name="connsiteY83" fmla="*/ 82931 h 1161397"/>
              <a:gd name="connsiteX84" fmla="*/ 6702266 w 6884912"/>
              <a:gd name="connsiteY84" fmla="*/ 75470 h 1161397"/>
              <a:gd name="connsiteX85" fmla="*/ 6845802 w 6884912"/>
              <a:gd name="connsiteY85" fmla="*/ 24496 h 1161397"/>
              <a:gd name="connsiteX86" fmla="*/ 6884912 w 6884912"/>
              <a:gd name="connsiteY8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907640 w 6884912"/>
              <a:gd name="connsiteY56" fmla="*/ 207568 h 1161397"/>
              <a:gd name="connsiteX57" fmla="*/ 4013061 w 6884912"/>
              <a:gd name="connsiteY57" fmla="*/ 224874 h 1161397"/>
              <a:gd name="connsiteX58" fmla="*/ 4134285 w 6884912"/>
              <a:gd name="connsiteY58" fmla="*/ 235592 h 1161397"/>
              <a:gd name="connsiteX59" fmla="*/ 4220717 w 6884912"/>
              <a:gd name="connsiteY59" fmla="*/ 192946 h 1161397"/>
              <a:gd name="connsiteX60" fmla="*/ 4228802 w 6884912"/>
              <a:gd name="connsiteY60" fmla="*/ 201468 h 1161397"/>
              <a:gd name="connsiteX61" fmla="*/ 4424852 w 6884912"/>
              <a:gd name="connsiteY61" fmla="*/ 127591 h 1161397"/>
              <a:gd name="connsiteX62" fmla="*/ 4617330 w 6884912"/>
              <a:gd name="connsiteY62" fmla="*/ 111163 h 1161397"/>
              <a:gd name="connsiteX63" fmla="*/ 4730870 w 6884912"/>
              <a:gd name="connsiteY63" fmla="*/ 129432 h 1161397"/>
              <a:gd name="connsiteX64" fmla="*/ 4785037 w 6884912"/>
              <a:gd name="connsiteY64" fmla="*/ 161964 h 1161397"/>
              <a:gd name="connsiteX65" fmla="*/ 4844073 w 6884912"/>
              <a:gd name="connsiteY65" fmla="*/ 161768 h 1161397"/>
              <a:gd name="connsiteX66" fmla="*/ 4856454 w 6884912"/>
              <a:gd name="connsiteY66" fmla="*/ 130488 h 1161397"/>
              <a:gd name="connsiteX67" fmla="*/ 4920038 w 6884912"/>
              <a:gd name="connsiteY67" fmla="*/ 140418 h 1161397"/>
              <a:gd name="connsiteX68" fmla="*/ 5016639 w 6884912"/>
              <a:gd name="connsiteY68" fmla="*/ 158905 h 1161397"/>
              <a:gd name="connsiteX69" fmla="*/ 5072009 w 6884912"/>
              <a:gd name="connsiteY69" fmla="*/ 161502 h 1161397"/>
              <a:gd name="connsiteX70" fmla="*/ 5223626 w 6884912"/>
              <a:gd name="connsiteY70" fmla="*/ 177356 h 1161397"/>
              <a:gd name="connsiteX71" fmla="*/ 5467502 w 6884912"/>
              <a:gd name="connsiteY71" fmla="*/ 250963 h 1161397"/>
              <a:gd name="connsiteX72" fmla="*/ 5592395 w 6884912"/>
              <a:gd name="connsiteY72" fmla="*/ 265434 h 1161397"/>
              <a:gd name="connsiteX73" fmla="*/ 5613532 w 6884912"/>
              <a:gd name="connsiteY73" fmla="*/ 273379 h 1161397"/>
              <a:gd name="connsiteX74" fmla="*/ 5642173 w 6884912"/>
              <a:gd name="connsiteY74" fmla="*/ 266904 h 1161397"/>
              <a:gd name="connsiteX75" fmla="*/ 5756910 w 6884912"/>
              <a:gd name="connsiteY75" fmla="*/ 239211 h 1161397"/>
              <a:gd name="connsiteX76" fmla="*/ 5846667 w 6884912"/>
              <a:gd name="connsiteY76" fmla="*/ 201786 h 1161397"/>
              <a:gd name="connsiteX77" fmla="*/ 6029542 w 6884912"/>
              <a:gd name="connsiteY77" fmla="*/ 210339 h 1161397"/>
              <a:gd name="connsiteX78" fmla="*/ 6290640 w 6884912"/>
              <a:gd name="connsiteY78" fmla="*/ 167441 h 1161397"/>
              <a:gd name="connsiteX79" fmla="*/ 6380420 w 6884912"/>
              <a:gd name="connsiteY79" fmla="*/ 173195 h 1161397"/>
              <a:gd name="connsiteX80" fmla="*/ 6507891 w 6884912"/>
              <a:gd name="connsiteY80" fmla="*/ 118474 h 1161397"/>
              <a:gd name="connsiteX81" fmla="*/ 6571807 w 6884912"/>
              <a:gd name="connsiteY81" fmla="*/ 98636 h 1161397"/>
              <a:gd name="connsiteX82" fmla="*/ 6671880 w 6884912"/>
              <a:gd name="connsiteY82" fmla="*/ 82931 h 1161397"/>
              <a:gd name="connsiteX83" fmla="*/ 6702266 w 6884912"/>
              <a:gd name="connsiteY83" fmla="*/ 75470 h 1161397"/>
              <a:gd name="connsiteX84" fmla="*/ 6845802 w 6884912"/>
              <a:gd name="connsiteY84" fmla="*/ 24496 h 1161397"/>
              <a:gd name="connsiteX85" fmla="*/ 6884912 w 6884912"/>
              <a:gd name="connsiteY8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907640 w 6884912"/>
              <a:gd name="connsiteY55" fmla="*/ 207568 h 1161397"/>
              <a:gd name="connsiteX56" fmla="*/ 4013061 w 6884912"/>
              <a:gd name="connsiteY56" fmla="*/ 224874 h 1161397"/>
              <a:gd name="connsiteX57" fmla="*/ 4134285 w 6884912"/>
              <a:gd name="connsiteY57" fmla="*/ 235592 h 1161397"/>
              <a:gd name="connsiteX58" fmla="*/ 4220717 w 6884912"/>
              <a:gd name="connsiteY58" fmla="*/ 192946 h 1161397"/>
              <a:gd name="connsiteX59" fmla="*/ 4228802 w 6884912"/>
              <a:gd name="connsiteY59" fmla="*/ 201468 h 1161397"/>
              <a:gd name="connsiteX60" fmla="*/ 4424852 w 6884912"/>
              <a:gd name="connsiteY60" fmla="*/ 127591 h 1161397"/>
              <a:gd name="connsiteX61" fmla="*/ 4617330 w 6884912"/>
              <a:gd name="connsiteY61" fmla="*/ 111163 h 1161397"/>
              <a:gd name="connsiteX62" fmla="*/ 4730870 w 6884912"/>
              <a:gd name="connsiteY62" fmla="*/ 129432 h 1161397"/>
              <a:gd name="connsiteX63" fmla="*/ 4785037 w 6884912"/>
              <a:gd name="connsiteY63" fmla="*/ 161964 h 1161397"/>
              <a:gd name="connsiteX64" fmla="*/ 4844073 w 6884912"/>
              <a:gd name="connsiteY64" fmla="*/ 161768 h 1161397"/>
              <a:gd name="connsiteX65" fmla="*/ 4856454 w 6884912"/>
              <a:gd name="connsiteY65" fmla="*/ 130488 h 1161397"/>
              <a:gd name="connsiteX66" fmla="*/ 4920038 w 6884912"/>
              <a:gd name="connsiteY66" fmla="*/ 140418 h 1161397"/>
              <a:gd name="connsiteX67" fmla="*/ 5016639 w 6884912"/>
              <a:gd name="connsiteY67" fmla="*/ 158905 h 1161397"/>
              <a:gd name="connsiteX68" fmla="*/ 5072009 w 6884912"/>
              <a:gd name="connsiteY68" fmla="*/ 161502 h 1161397"/>
              <a:gd name="connsiteX69" fmla="*/ 5223626 w 6884912"/>
              <a:gd name="connsiteY69" fmla="*/ 177356 h 1161397"/>
              <a:gd name="connsiteX70" fmla="*/ 5467502 w 6884912"/>
              <a:gd name="connsiteY70" fmla="*/ 250963 h 1161397"/>
              <a:gd name="connsiteX71" fmla="*/ 5592395 w 6884912"/>
              <a:gd name="connsiteY71" fmla="*/ 265434 h 1161397"/>
              <a:gd name="connsiteX72" fmla="*/ 5613532 w 6884912"/>
              <a:gd name="connsiteY72" fmla="*/ 273379 h 1161397"/>
              <a:gd name="connsiteX73" fmla="*/ 5642173 w 6884912"/>
              <a:gd name="connsiteY73" fmla="*/ 266904 h 1161397"/>
              <a:gd name="connsiteX74" fmla="*/ 5756910 w 6884912"/>
              <a:gd name="connsiteY74" fmla="*/ 239211 h 1161397"/>
              <a:gd name="connsiteX75" fmla="*/ 5846667 w 6884912"/>
              <a:gd name="connsiteY75" fmla="*/ 201786 h 1161397"/>
              <a:gd name="connsiteX76" fmla="*/ 6029542 w 6884912"/>
              <a:gd name="connsiteY76" fmla="*/ 210339 h 1161397"/>
              <a:gd name="connsiteX77" fmla="*/ 6290640 w 6884912"/>
              <a:gd name="connsiteY77" fmla="*/ 167441 h 1161397"/>
              <a:gd name="connsiteX78" fmla="*/ 6380420 w 6884912"/>
              <a:gd name="connsiteY78" fmla="*/ 173195 h 1161397"/>
              <a:gd name="connsiteX79" fmla="*/ 6507891 w 6884912"/>
              <a:gd name="connsiteY79" fmla="*/ 118474 h 1161397"/>
              <a:gd name="connsiteX80" fmla="*/ 6571807 w 6884912"/>
              <a:gd name="connsiteY80" fmla="*/ 98636 h 1161397"/>
              <a:gd name="connsiteX81" fmla="*/ 6671880 w 6884912"/>
              <a:gd name="connsiteY81" fmla="*/ 82931 h 1161397"/>
              <a:gd name="connsiteX82" fmla="*/ 6702266 w 6884912"/>
              <a:gd name="connsiteY82" fmla="*/ 75470 h 1161397"/>
              <a:gd name="connsiteX83" fmla="*/ 6845802 w 6884912"/>
              <a:gd name="connsiteY83" fmla="*/ 24496 h 1161397"/>
              <a:gd name="connsiteX84" fmla="*/ 6884912 w 6884912"/>
              <a:gd name="connsiteY8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907640 w 6884912"/>
              <a:gd name="connsiteY54" fmla="*/ 207568 h 1161397"/>
              <a:gd name="connsiteX55" fmla="*/ 4013061 w 6884912"/>
              <a:gd name="connsiteY55" fmla="*/ 224874 h 1161397"/>
              <a:gd name="connsiteX56" fmla="*/ 4134285 w 6884912"/>
              <a:gd name="connsiteY56" fmla="*/ 235592 h 1161397"/>
              <a:gd name="connsiteX57" fmla="*/ 4220717 w 6884912"/>
              <a:gd name="connsiteY57" fmla="*/ 192946 h 1161397"/>
              <a:gd name="connsiteX58" fmla="*/ 4228802 w 6884912"/>
              <a:gd name="connsiteY58" fmla="*/ 201468 h 1161397"/>
              <a:gd name="connsiteX59" fmla="*/ 4424852 w 6884912"/>
              <a:gd name="connsiteY59" fmla="*/ 127591 h 1161397"/>
              <a:gd name="connsiteX60" fmla="*/ 4617330 w 6884912"/>
              <a:gd name="connsiteY60" fmla="*/ 111163 h 1161397"/>
              <a:gd name="connsiteX61" fmla="*/ 4730870 w 6884912"/>
              <a:gd name="connsiteY61" fmla="*/ 129432 h 1161397"/>
              <a:gd name="connsiteX62" fmla="*/ 4785037 w 6884912"/>
              <a:gd name="connsiteY62" fmla="*/ 161964 h 1161397"/>
              <a:gd name="connsiteX63" fmla="*/ 4844073 w 6884912"/>
              <a:gd name="connsiteY63" fmla="*/ 161768 h 1161397"/>
              <a:gd name="connsiteX64" fmla="*/ 4856454 w 6884912"/>
              <a:gd name="connsiteY64" fmla="*/ 130488 h 1161397"/>
              <a:gd name="connsiteX65" fmla="*/ 4920038 w 6884912"/>
              <a:gd name="connsiteY65" fmla="*/ 140418 h 1161397"/>
              <a:gd name="connsiteX66" fmla="*/ 5016639 w 6884912"/>
              <a:gd name="connsiteY66" fmla="*/ 158905 h 1161397"/>
              <a:gd name="connsiteX67" fmla="*/ 5072009 w 6884912"/>
              <a:gd name="connsiteY67" fmla="*/ 161502 h 1161397"/>
              <a:gd name="connsiteX68" fmla="*/ 5223626 w 6884912"/>
              <a:gd name="connsiteY68" fmla="*/ 177356 h 1161397"/>
              <a:gd name="connsiteX69" fmla="*/ 5467502 w 6884912"/>
              <a:gd name="connsiteY69" fmla="*/ 250963 h 1161397"/>
              <a:gd name="connsiteX70" fmla="*/ 5592395 w 6884912"/>
              <a:gd name="connsiteY70" fmla="*/ 265434 h 1161397"/>
              <a:gd name="connsiteX71" fmla="*/ 5613532 w 6884912"/>
              <a:gd name="connsiteY71" fmla="*/ 273379 h 1161397"/>
              <a:gd name="connsiteX72" fmla="*/ 5642173 w 6884912"/>
              <a:gd name="connsiteY72" fmla="*/ 266904 h 1161397"/>
              <a:gd name="connsiteX73" fmla="*/ 5756910 w 6884912"/>
              <a:gd name="connsiteY73" fmla="*/ 239211 h 1161397"/>
              <a:gd name="connsiteX74" fmla="*/ 5846667 w 6884912"/>
              <a:gd name="connsiteY74" fmla="*/ 201786 h 1161397"/>
              <a:gd name="connsiteX75" fmla="*/ 6029542 w 6884912"/>
              <a:gd name="connsiteY75" fmla="*/ 210339 h 1161397"/>
              <a:gd name="connsiteX76" fmla="*/ 6290640 w 6884912"/>
              <a:gd name="connsiteY76" fmla="*/ 167441 h 1161397"/>
              <a:gd name="connsiteX77" fmla="*/ 6380420 w 6884912"/>
              <a:gd name="connsiteY77" fmla="*/ 173195 h 1161397"/>
              <a:gd name="connsiteX78" fmla="*/ 6507891 w 6884912"/>
              <a:gd name="connsiteY78" fmla="*/ 118474 h 1161397"/>
              <a:gd name="connsiteX79" fmla="*/ 6571807 w 6884912"/>
              <a:gd name="connsiteY79" fmla="*/ 98636 h 1161397"/>
              <a:gd name="connsiteX80" fmla="*/ 6671880 w 6884912"/>
              <a:gd name="connsiteY80" fmla="*/ 82931 h 1161397"/>
              <a:gd name="connsiteX81" fmla="*/ 6702266 w 6884912"/>
              <a:gd name="connsiteY81" fmla="*/ 75470 h 1161397"/>
              <a:gd name="connsiteX82" fmla="*/ 6845802 w 6884912"/>
              <a:gd name="connsiteY82" fmla="*/ 24496 h 1161397"/>
              <a:gd name="connsiteX83" fmla="*/ 6884912 w 6884912"/>
              <a:gd name="connsiteY8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907640 w 6884912"/>
              <a:gd name="connsiteY54" fmla="*/ 207568 h 1161397"/>
              <a:gd name="connsiteX55" fmla="*/ 4013061 w 6884912"/>
              <a:gd name="connsiteY55" fmla="*/ 224874 h 1161397"/>
              <a:gd name="connsiteX56" fmla="*/ 4134285 w 6884912"/>
              <a:gd name="connsiteY56" fmla="*/ 235592 h 1161397"/>
              <a:gd name="connsiteX57" fmla="*/ 4220717 w 6884912"/>
              <a:gd name="connsiteY57" fmla="*/ 192946 h 1161397"/>
              <a:gd name="connsiteX58" fmla="*/ 4228802 w 6884912"/>
              <a:gd name="connsiteY58" fmla="*/ 201468 h 1161397"/>
              <a:gd name="connsiteX59" fmla="*/ 4416623 w 6884912"/>
              <a:gd name="connsiteY59" fmla="*/ 153623 h 1161397"/>
              <a:gd name="connsiteX60" fmla="*/ 4617330 w 6884912"/>
              <a:gd name="connsiteY60" fmla="*/ 111163 h 1161397"/>
              <a:gd name="connsiteX61" fmla="*/ 4730870 w 6884912"/>
              <a:gd name="connsiteY61" fmla="*/ 129432 h 1161397"/>
              <a:gd name="connsiteX62" fmla="*/ 4785037 w 6884912"/>
              <a:gd name="connsiteY62" fmla="*/ 161964 h 1161397"/>
              <a:gd name="connsiteX63" fmla="*/ 4844073 w 6884912"/>
              <a:gd name="connsiteY63" fmla="*/ 161768 h 1161397"/>
              <a:gd name="connsiteX64" fmla="*/ 4856454 w 6884912"/>
              <a:gd name="connsiteY64" fmla="*/ 130488 h 1161397"/>
              <a:gd name="connsiteX65" fmla="*/ 4920038 w 6884912"/>
              <a:gd name="connsiteY65" fmla="*/ 140418 h 1161397"/>
              <a:gd name="connsiteX66" fmla="*/ 5016639 w 6884912"/>
              <a:gd name="connsiteY66" fmla="*/ 158905 h 1161397"/>
              <a:gd name="connsiteX67" fmla="*/ 5072009 w 6884912"/>
              <a:gd name="connsiteY67" fmla="*/ 161502 h 1161397"/>
              <a:gd name="connsiteX68" fmla="*/ 5223626 w 6884912"/>
              <a:gd name="connsiteY68" fmla="*/ 177356 h 1161397"/>
              <a:gd name="connsiteX69" fmla="*/ 5467502 w 6884912"/>
              <a:gd name="connsiteY69" fmla="*/ 250963 h 1161397"/>
              <a:gd name="connsiteX70" fmla="*/ 5592395 w 6884912"/>
              <a:gd name="connsiteY70" fmla="*/ 265434 h 1161397"/>
              <a:gd name="connsiteX71" fmla="*/ 5613532 w 6884912"/>
              <a:gd name="connsiteY71" fmla="*/ 273379 h 1161397"/>
              <a:gd name="connsiteX72" fmla="*/ 5642173 w 6884912"/>
              <a:gd name="connsiteY72" fmla="*/ 266904 h 1161397"/>
              <a:gd name="connsiteX73" fmla="*/ 5756910 w 6884912"/>
              <a:gd name="connsiteY73" fmla="*/ 239211 h 1161397"/>
              <a:gd name="connsiteX74" fmla="*/ 5846667 w 6884912"/>
              <a:gd name="connsiteY74" fmla="*/ 201786 h 1161397"/>
              <a:gd name="connsiteX75" fmla="*/ 6029542 w 6884912"/>
              <a:gd name="connsiteY75" fmla="*/ 210339 h 1161397"/>
              <a:gd name="connsiteX76" fmla="*/ 6290640 w 6884912"/>
              <a:gd name="connsiteY76" fmla="*/ 167441 h 1161397"/>
              <a:gd name="connsiteX77" fmla="*/ 6380420 w 6884912"/>
              <a:gd name="connsiteY77" fmla="*/ 173195 h 1161397"/>
              <a:gd name="connsiteX78" fmla="*/ 6507891 w 6884912"/>
              <a:gd name="connsiteY78" fmla="*/ 118474 h 1161397"/>
              <a:gd name="connsiteX79" fmla="*/ 6571807 w 6884912"/>
              <a:gd name="connsiteY79" fmla="*/ 98636 h 1161397"/>
              <a:gd name="connsiteX80" fmla="*/ 6671880 w 6884912"/>
              <a:gd name="connsiteY80" fmla="*/ 82931 h 1161397"/>
              <a:gd name="connsiteX81" fmla="*/ 6702266 w 6884912"/>
              <a:gd name="connsiteY81" fmla="*/ 75470 h 1161397"/>
              <a:gd name="connsiteX82" fmla="*/ 6845802 w 6884912"/>
              <a:gd name="connsiteY82" fmla="*/ 24496 h 1161397"/>
              <a:gd name="connsiteX83" fmla="*/ 6884912 w 6884912"/>
              <a:gd name="connsiteY8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907640 w 6884912"/>
              <a:gd name="connsiteY54" fmla="*/ 207568 h 1161397"/>
              <a:gd name="connsiteX55" fmla="*/ 4013061 w 6884912"/>
              <a:gd name="connsiteY55" fmla="*/ 224874 h 1161397"/>
              <a:gd name="connsiteX56" fmla="*/ 4134285 w 6884912"/>
              <a:gd name="connsiteY56" fmla="*/ 235592 h 1161397"/>
              <a:gd name="connsiteX57" fmla="*/ 4220717 w 6884912"/>
              <a:gd name="connsiteY57" fmla="*/ 192946 h 1161397"/>
              <a:gd name="connsiteX58" fmla="*/ 4228802 w 6884912"/>
              <a:gd name="connsiteY58" fmla="*/ 201468 h 1161397"/>
              <a:gd name="connsiteX59" fmla="*/ 4416623 w 6884912"/>
              <a:gd name="connsiteY59" fmla="*/ 153623 h 1161397"/>
              <a:gd name="connsiteX60" fmla="*/ 4617330 w 6884912"/>
              <a:gd name="connsiteY60" fmla="*/ 111163 h 1161397"/>
              <a:gd name="connsiteX61" fmla="*/ 4730870 w 6884912"/>
              <a:gd name="connsiteY61" fmla="*/ 129432 h 1161397"/>
              <a:gd name="connsiteX62" fmla="*/ 4785037 w 6884912"/>
              <a:gd name="connsiteY62" fmla="*/ 161964 h 1161397"/>
              <a:gd name="connsiteX63" fmla="*/ 4844073 w 6884912"/>
              <a:gd name="connsiteY63" fmla="*/ 161768 h 1161397"/>
              <a:gd name="connsiteX64" fmla="*/ 4856454 w 6884912"/>
              <a:gd name="connsiteY64" fmla="*/ 130488 h 1161397"/>
              <a:gd name="connsiteX65" fmla="*/ 5016639 w 6884912"/>
              <a:gd name="connsiteY65" fmla="*/ 158905 h 1161397"/>
              <a:gd name="connsiteX66" fmla="*/ 5072009 w 6884912"/>
              <a:gd name="connsiteY66" fmla="*/ 161502 h 1161397"/>
              <a:gd name="connsiteX67" fmla="*/ 5223626 w 6884912"/>
              <a:gd name="connsiteY67" fmla="*/ 177356 h 1161397"/>
              <a:gd name="connsiteX68" fmla="*/ 5467502 w 6884912"/>
              <a:gd name="connsiteY68" fmla="*/ 250963 h 1161397"/>
              <a:gd name="connsiteX69" fmla="*/ 5592395 w 6884912"/>
              <a:gd name="connsiteY69" fmla="*/ 265434 h 1161397"/>
              <a:gd name="connsiteX70" fmla="*/ 5613532 w 6884912"/>
              <a:gd name="connsiteY70" fmla="*/ 273379 h 1161397"/>
              <a:gd name="connsiteX71" fmla="*/ 5642173 w 6884912"/>
              <a:gd name="connsiteY71" fmla="*/ 266904 h 1161397"/>
              <a:gd name="connsiteX72" fmla="*/ 5756910 w 6884912"/>
              <a:gd name="connsiteY72" fmla="*/ 239211 h 1161397"/>
              <a:gd name="connsiteX73" fmla="*/ 5846667 w 6884912"/>
              <a:gd name="connsiteY73" fmla="*/ 201786 h 1161397"/>
              <a:gd name="connsiteX74" fmla="*/ 6029542 w 6884912"/>
              <a:gd name="connsiteY74" fmla="*/ 210339 h 1161397"/>
              <a:gd name="connsiteX75" fmla="*/ 6290640 w 6884912"/>
              <a:gd name="connsiteY75" fmla="*/ 167441 h 1161397"/>
              <a:gd name="connsiteX76" fmla="*/ 6380420 w 6884912"/>
              <a:gd name="connsiteY76" fmla="*/ 173195 h 1161397"/>
              <a:gd name="connsiteX77" fmla="*/ 6507891 w 6884912"/>
              <a:gd name="connsiteY77" fmla="*/ 118474 h 1161397"/>
              <a:gd name="connsiteX78" fmla="*/ 6571807 w 6884912"/>
              <a:gd name="connsiteY78" fmla="*/ 98636 h 1161397"/>
              <a:gd name="connsiteX79" fmla="*/ 6671880 w 6884912"/>
              <a:gd name="connsiteY79" fmla="*/ 82931 h 1161397"/>
              <a:gd name="connsiteX80" fmla="*/ 6702266 w 6884912"/>
              <a:gd name="connsiteY80" fmla="*/ 75470 h 1161397"/>
              <a:gd name="connsiteX81" fmla="*/ 6845802 w 6884912"/>
              <a:gd name="connsiteY81" fmla="*/ 24496 h 1161397"/>
              <a:gd name="connsiteX82" fmla="*/ 6884912 w 6884912"/>
              <a:gd name="connsiteY8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907640 w 6884912"/>
              <a:gd name="connsiteY54" fmla="*/ 207568 h 1161397"/>
              <a:gd name="connsiteX55" fmla="*/ 4013061 w 6884912"/>
              <a:gd name="connsiteY55" fmla="*/ 224874 h 1161397"/>
              <a:gd name="connsiteX56" fmla="*/ 4134285 w 6884912"/>
              <a:gd name="connsiteY56" fmla="*/ 235592 h 1161397"/>
              <a:gd name="connsiteX57" fmla="*/ 4220717 w 6884912"/>
              <a:gd name="connsiteY57" fmla="*/ 192946 h 1161397"/>
              <a:gd name="connsiteX58" fmla="*/ 4228802 w 6884912"/>
              <a:gd name="connsiteY58" fmla="*/ 201468 h 1161397"/>
              <a:gd name="connsiteX59" fmla="*/ 4416623 w 6884912"/>
              <a:gd name="connsiteY59" fmla="*/ 153623 h 1161397"/>
              <a:gd name="connsiteX60" fmla="*/ 4617330 w 6884912"/>
              <a:gd name="connsiteY60" fmla="*/ 111163 h 1161397"/>
              <a:gd name="connsiteX61" fmla="*/ 4730870 w 6884912"/>
              <a:gd name="connsiteY61" fmla="*/ 129432 h 1161397"/>
              <a:gd name="connsiteX62" fmla="*/ 4785037 w 6884912"/>
              <a:gd name="connsiteY62" fmla="*/ 161964 h 1161397"/>
              <a:gd name="connsiteX63" fmla="*/ 4844073 w 6884912"/>
              <a:gd name="connsiteY63" fmla="*/ 161768 h 1161397"/>
              <a:gd name="connsiteX64" fmla="*/ 5016639 w 6884912"/>
              <a:gd name="connsiteY64" fmla="*/ 158905 h 1161397"/>
              <a:gd name="connsiteX65" fmla="*/ 5072009 w 6884912"/>
              <a:gd name="connsiteY65" fmla="*/ 161502 h 1161397"/>
              <a:gd name="connsiteX66" fmla="*/ 5223626 w 6884912"/>
              <a:gd name="connsiteY66" fmla="*/ 177356 h 1161397"/>
              <a:gd name="connsiteX67" fmla="*/ 5467502 w 6884912"/>
              <a:gd name="connsiteY67" fmla="*/ 250963 h 1161397"/>
              <a:gd name="connsiteX68" fmla="*/ 5592395 w 6884912"/>
              <a:gd name="connsiteY68" fmla="*/ 265434 h 1161397"/>
              <a:gd name="connsiteX69" fmla="*/ 5613532 w 6884912"/>
              <a:gd name="connsiteY69" fmla="*/ 273379 h 1161397"/>
              <a:gd name="connsiteX70" fmla="*/ 5642173 w 6884912"/>
              <a:gd name="connsiteY70" fmla="*/ 266904 h 1161397"/>
              <a:gd name="connsiteX71" fmla="*/ 5756910 w 6884912"/>
              <a:gd name="connsiteY71" fmla="*/ 239211 h 1161397"/>
              <a:gd name="connsiteX72" fmla="*/ 5846667 w 6884912"/>
              <a:gd name="connsiteY72" fmla="*/ 201786 h 1161397"/>
              <a:gd name="connsiteX73" fmla="*/ 6029542 w 6884912"/>
              <a:gd name="connsiteY73" fmla="*/ 210339 h 1161397"/>
              <a:gd name="connsiteX74" fmla="*/ 6290640 w 6884912"/>
              <a:gd name="connsiteY74" fmla="*/ 167441 h 1161397"/>
              <a:gd name="connsiteX75" fmla="*/ 6380420 w 6884912"/>
              <a:gd name="connsiteY75" fmla="*/ 173195 h 1161397"/>
              <a:gd name="connsiteX76" fmla="*/ 6507891 w 6884912"/>
              <a:gd name="connsiteY76" fmla="*/ 118474 h 1161397"/>
              <a:gd name="connsiteX77" fmla="*/ 6571807 w 6884912"/>
              <a:gd name="connsiteY77" fmla="*/ 98636 h 1161397"/>
              <a:gd name="connsiteX78" fmla="*/ 6671880 w 6884912"/>
              <a:gd name="connsiteY78" fmla="*/ 82931 h 1161397"/>
              <a:gd name="connsiteX79" fmla="*/ 6702266 w 6884912"/>
              <a:gd name="connsiteY79" fmla="*/ 75470 h 1161397"/>
              <a:gd name="connsiteX80" fmla="*/ 6845802 w 6884912"/>
              <a:gd name="connsiteY80" fmla="*/ 24496 h 1161397"/>
              <a:gd name="connsiteX81" fmla="*/ 6884912 w 6884912"/>
              <a:gd name="connsiteY81"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31799" y="1126149"/>
                  <a:pt x="298798" y="1044531"/>
                  <a:pt x="355512" y="1036593"/>
                </a:cubicBezTo>
                <a:cubicBezTo>
                  <a:pt x="427149" y="1015055"/>
                  <a:pt x="466407" y="1043128"/>
                  <a:pt x="519354" y="1038706"/>
                </a:cubicBezTo>
                <a:cubicBezTo>
                  <a:pt x="536908" y="1031720"/>
                  <a:pt x="669410" y="970661"/>
                  <a:pt x="689654" y="966675"/>
                </a:cubicBezTo>
                <a:cubicBezTo>
                  <a:pt x="736045" y="948784"/>
                  <a:pt x="769339" y="947890"/>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cubicBezTo>
                  <a:pt x="1200307" y="688370"/>
                  <a:pt x="1275301" y="651309"/>
                  <a:pt x="1299977" y="639196"/>
                </a:cubicBezTo>
                <a:cubicBezTo>
                  <a:pt x="1323072" y="639367"/>
                  <a:pt x="1341279" y="658105"/>
                  <a:pt x="1326190" y="625955"/>
                </a:cubicBezTo>
                <a:cubicBezTo>
                  <a:pt x="1333572" y="625050"/>
                  <a:pt x="1337406" y="621362"/>
                  <a:pt x="1339600" y="616295"/>
                </a:cubicBezTo>
                <a:cubicBezTo>
                  <a:pt x="1350503" y="614507"/>
                  <a:pt x="1381945" y="616030"/>
                  <a:pt x="1391606" y="615229"/>
                </a:cubicBez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85857" y="623401"/>
                  <a:pt x="1592172" y="629819"/>
                </a:cubicBezTo>
                <a:cubicBezTo>
                  <a:pt x="1651945" y="578091"/>
                  <a:pt x="1659006" y="610309"/>
                  <a:pt x="1731986" y="589682"/>
                </a:cubicBezTo>
                <a:cubicBezTo>
                  <a:pt x="1817442" y="583260"/>
                  <a:pt x="1884494" y="589156"/>
                  <a:pt x="1940326" y="582611"/>
                </a:cubicBezTo>
                <a:cubicBezTo>
                  <a:pt x="1967287" y="583845"/>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754324" y="424766"/>
                </a:ln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72664" y="234091"/>
                  <a:pt x="3860868" y="210929"/>
                  <a:pt x="3907640" y="207568"/>
                </a:cubicBezTo>
                <a:lnTo>
                  <a:pt x="4013061" y="224874"/>
                </a:lnTo>
                <a:cubicBezTo>
                  <a:pt x="4034530" y="199451"/>
                  <a:pt x="4074202" y="238734"/>
                  <a:pt x="4134285" y="235592"/>
                </a:cubicBezTo>
                <a:cubicBezTo>
                  <a:pt x="4157674" y="206403"/>
                  <a:pt x="4174806" y="233822"/>
                  <a:pt x="4220717" y="192946"/>
                </a:cubicBezTo>
                <a:cubicBezTo>
                  <a:pt x="4222964" y="196132"/>
                  <a:pt x="4196151" y="208022"/>
                  <a:pt x="4228802" y="201468"/>
                </a:cubicBezTo>
                <a:cubicBezTo>
                  <a:pt x="4261453" y="194914"/>
                  <a:pt x="4351868" y="168674"/>
                  <a:pt x="4416623" y="153623"/>
                </a:cubicBezTo>
                <a:cubicBezTo>
                  <a:pt x="4490845" y="140294"/>
                  <a:pt x="4527062" y="166416"/>
                  <a:pt x="4617330" y="111163"/>
                </a:cubicBezTo>
                <a:cubicBezTo>
                  <a:pt x="4668333" y="111470"/>
                  <a:pt x="4702919" y="120965"/>
                  <a:pt x="4730870" y="129432"/>
                </a:cubicBezTo>
                <a:cubicBezTo>
                  <a:pt x="4725822" y="156271"/>
                  <a:pt x="4800214" y="133127"/>
                  <a:pt x="4785037" y="161964"/>
                </a:cubicBezTo>
                <a:cubicBezTo>
                  <a:pt x="4810025" y="183633"/>
                  <a:pt x="4819434" y="143205"/>
                  <a:pt x="4844073" y="161768"/>
                </a:cubicBezTo>
                <a:lnTo>
                  <a:pt x="5016639" y="158905"/>
                </a:lnTo>
                <a:cubicBezTo>
                  <a:pt x="5037063" y="141828"/>
                  <a:pt x="5054534" y="147986"/>
                  <a:pt x="5072009" y="161502"/>
                </a:cubicBezTo>
                <a:cubicBezTo>
                  <a:pt x="5121260" y="153653"/>
                  <a:pt x="5167555" y="172635"/>
                  <a:pt x="5223626" y="177356"/>
                </a:cubicBezTo>
                <a:cubicBezTo>
                  <a:pt x="5289541" y="192266"/>
                  <a:pt x="5406040" y="236283"/>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106" y="196974"/>
                  <a:pt x="5955547" y="216063"/>
                  <a:pt x="6029542" y="210339"/>
                </a:cubicBezTo>
                <a:cubicBezTo>
                  <a:pt x="6084527" y="201461"/>
                  <a:pt x="6232160" y="173632"/>
                  <a:pt x="6290640" y="167441"/>
                </a:cubicBezTo>
                <a:cubicBezTo>
                  <a:pt x="6330523" y="169653"/>
                  <a:pt x="6344211" y="181356"/>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0FBE8EC-1812-4EE8-AE95-F57CA25A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V="1">
            <a:off x="8566205" y="0"/>
            <a:ext cx="3625795"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290640 w 6884912"/>
              <a:gd name="connsiteY101" fmla="*/ 167441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290640 w 6884912"/>
              <a:gd name="connsiteY100" fmla="*/ 167441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134285 w 6884912"/>
              <a:gd name="connsiteY77" fmla="*/ 235592 h 1161397"/>
              <a:gd name="connsiteX78" fmla="*/ 4220717 w 6884912"/>
              <a:gd name="connsiteY78" fmla="*/ 192946 h 1161397"/>
              <a:gd name="connsiteX79" fmla="*/ 4228802 w 6884912"/>
              <a:gd name="connsiteY79" fmla="*/ 201468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290640 w 6884912"/>
              <a:gd name="connsiteY99" fmla="*/ 167441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134285 w 6884912"/>
              <a:gd name="connsiteY76" fmla="*/ 235592 h 1161397"/>
              <a:gd name="connsiteX77" fmla="*/ 4220717 w 6884912"/>
              <a:gd name="connsiteY77" fmla="*/ 192946 h 1161397"/>
              <a:gd name="connsiteX78" fmla="*/ 4228802 w 6884912"/>
              <a:gd name="connsiteY78" fmla="*/ 201468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785037 w 6884912"/>
              <a:gd name="connsiteY83" fmla="*/ 161964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290640 w 6884912"/>
              <a:gd name="connsiteY98" fmla="*/ 167441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4013061 w 6884912"/>
              <a:gd name="connsiteY74" fmla="*/ 224874 h 1161397"/>
              <a:gd name="connsiteX75" fmla="*/ 4134285 w 6884912"/>
              <a:gd name="connsiteY75" fmla="*/ 235592 h 1161397"/>
              <a:gd name="connsiteX76" fmla="*/ 4220717 w 6884912"/>
              <a:gd name="connsiteY76" fmla="*/ 192946 h 1161397"/>
              <a:gd name="connsiteX77" fmla="*/ 4228802 w 6884912"/>
              <a:gd name="connsiteY77" fmla="*/ 201468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785037 w 6884912"/>
              <a:gd name="connsiteY82" fmla="*/ 161964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290640 w 6884912"/>
              <a:gd name="connsiteY97" fmla="*/ 167441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907640 w 6884912"/>
              <a:gd name="connsiteY71" fmla="*/ 207568 h 1161397"/>
              <a:gd name="connsiteX72" fmla="*/ 3910449 w 6884912"/>
              <a:gd name="connsiteY72" fmla="*/ 197808 h 1161397"/>
              <a:gd name="connsiteX73" fmla="*/ 4013061 w 6884912"/>
              <a:gd name="connsiteY73" fmla="*/ 224874 h 1161397"/>
              <a:gd name="connsiteX74" fmla="*/ 4134285 w 6884912"/>
              <a:gd name="connsiteY74" fmla="*/ 235592 h 1161397"/>
              <a:gd name="connsiteX75" fmla="*/ 4220717 w 6884912"/>
              <a:gd name="connsiteY75" fmla="*/ 192946 h 1161397"/>
              <a:gd name="connsiteX76" fmla="*/ 4228802 w 6884912"/>
              <a:gd name="connsiteY76" fmla="*/ 201468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785037 w 6884912"/>
              <a:gd name="connsiteY81" fmla="*/ 161964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290640 w 6884912"/>
              <a:gd name="connsiteY96" fmla="*/ 167441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907640 w 6884912"/>
              <a:gd name="connsiteY71" fmla="*/ 207568 h 1161397"/>
              <a:gd name="connsiteX72" fmla="*/ 4013061 w 6884912"/>
              <a:gd name="connsiteY72" fmla="*/ 224874 h 1161397"/>
              <a:gd name="connsiteX73" fmla="*/ 4134285 w 6884912"/>
              <a:gd name="connsiteY73" fmla="*/ 235592 h 1161397"/>
              <a:gd name="connsiteX74" fmla="*/ 4220717 w 6884912"/>
              <a:gd name="connsiteY74" fmla="*/ 192946 h 1161397"/>
              <a:gd name="connsiteX75" fmla="*/ 4228802 w 6884912"/>
              <a:gd name="connsiteY75" fmla="*/ 201468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785037 w 6884912"/>
              <a:gd name="connsiteY80" fmla="*/ 161964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290640 w 6884912"/>
              <a:gd name="connsiteY95" fmla="*/ 167441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907640 w 6884912"/>
              <a:gd name="connsiteY70" fmla="*/ 207568 h 1161397"/>
              <a:gd name="connsiteX71" fmla="*/ 4013061 w 6884912"/>
              <a:gd name="connsiteY71" fmla="*/ 224874 h 1161397"/>
              <a:gd name="connsiteX72" fmla="*/ 4134285 w 6884912"/>
              <a:gd name="connsiteY72" fmla="*/ 235592 h 1161397"/>
              <a:gd name="connsiteX73" fmla="*/ 4220717 w 6884912"/>
              <a:gd name="connsiteY73" fmla="*/ 192946 h 1161397"/>
              <a:gd name="connsiteX74" fmla="*/ 4228802 w 6884912"/>
              <a:gd name="connsiteY74" fmla="*/ 201468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785037 w 6884912"/>
              <a:gd name="connsiteY79" fmla="*/ 161964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290640 w 6884912"/>
              <a:gd name="connsiteY94" fmla="*/ 167441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907640 w 6884912"/>
              <a:gd name="connsiteY69" fmla="*/ 207568 h 1161397"/>
              <a:gd name="connsiteX70" fmla="*/ 4013061 w 6884912"/>
              <a:gd name="connsiteY70" fmla="*/ 224874 h 1161397"/>
              <a:gd name="connsiteX71" fmla="*/ 4134285 w 6884912"/>
              <a:gd name="connsiteY71" fmla="*/ 235592 h 1161397"/>
              <a:gd name="connsiteX72" fmla="*/ 4220717 w 6884912"/>
              <a:gd name="connsiteY72" fmla="*/ 192946 h 1161397"/>
              <a:gd name="connsiteX73" fmla="*/ 4228802 w 6884912"/>
              <a:gd name="connsiteY73" fmla="*/ 201468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785037 w 6884912"/>
              <a:gd name="connsiteY78" fmla="*/ 161964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290640 w 6884912"/>
              <a:gd name="connsiteY93" fmla="*/ 167441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907640 w 6884912"/>
              <a:gd name="connsiteY69" fmla="*/ 207568 h 1161397"/>
              <a:gd name="connsiteX70" fmla="*/ 4013061 w 6884912"/>
              <a:gd name="connsiteY70" fmla="*/ 224874 h 1161397"/>
              <a:gd name="connsiteX71" fmla="*/ 4134285 w 6884912"/>
              <a:gd name="connsiteY71" fmla="*/ 235592 h 1161397"/>
              <a:gd name="connsiteX72" fmla="*/ 4220717 w 6884912"/>
              <a:gd name="connsiteY72" fmla="*/ 192946 h 1161397"/>
              <a:gd name="connsiteX73" fmla="*/ 4228802 w 6884912"/>
              <a:gd name="connsiteY73" fmla="*/ 201468 h 1161397"/>
              <a:gd name="connsiteX74" fmla="*/ 4424852 w 6884912"/>
              <a:gd name="connsiteY74" fmla="*/ 127591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785037 w 6884912"/>
              <a:gd name="connsiteY78" fmla="*/ 161964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290640 w 6884912"/>
              <a:gd name="connsiteY93" fmla="*/ 167441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907640 w 6884912"/>
              <a:gd name="connsiteY69" fmla="*/ 207568 h 1161397"/>
              <a:gd name="connsiteX70" fmla="*/ 4013061 w 6884912"/>
              <a:gd name="connsiteY70" fmla="*/ 224874 h 1161397"/>
              <a:gd name="connsiteX71" fmla="*/ 4134285 w 6884912"/>
              <a:gd name="connsiteY71" fmla="*/ 235592 h 1161397"/>
              <a:gd name="connsiteX72" fmla="*/ 4220717 w 6884912"/>
              <a:gd name="connsiteY72" fmla="*/ 192946 h 1161397"/>
              <a:gd name="connsiteX73" fmla="*/ 4228802 w 6884912"/>
              <a:gd name="connsiteY73" fmla="*/ 201468 h 1161397"/>
              <a:gd name="connsiteX74" fmla="*/ 4424852 w 6884912"/>
              <a:gd name="connsiteY74" fmla="*/ 127591 h 1161397"/>
              <a:gd name="connsiteX75" fmla="*/ 4617330 w 6884912"/>
              <a:gd name="connsiteY75" fmla="*/ 111163 h 1161397"/>
              <a:gd name="connsiteX76" fmla="*/ 4730870 w 6884912"/>
              <a:gd name="connsiteY76" fmla="*/ 129432 h 1161397"/>
              <a:gd name="connsiteX77" fmla="*/ 4785037 w 6884912"/>
              <a:gd name="connsiteY77" fmla="*/ 161964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290640 w 6884912"/>
              <a:gd name="connsiteY92" fmla="*/ 167441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907640 w 6884912"/>
              <a:gd name="connsiteY68" fmla="*/ 207568 h 1161397"/>
              <a:gd name="connsiteX69" fmla="*/ 4013061 w 6884912"/>
              <a:gd name="connsiteY69" fmla="*/ 224874 h 1161397"/>
              <a:gd name="connsiteX70" fmla="*/ 4134285 w 6884912"/>
              <a:gd name="connsiteY70" fmla="*/ 235592 h 1161397"/>
              <a:gd name="connsiteX71" fmla="*/ 4220717 w 6884912"/>
              <a:gd name="connsiteY71" fmla="*/ 192946 h 1161397"/>
              <a:gd name="connsiteX72" fmla="*/ 4228802 w 6884912"/>
              <a:gd name="connsiteY72" fmla="*/ 201468 h 1161397"/>
              <a:gd name="connsiteX73" fmla="*/ 4424852 w 6884912"/>
              <a:gd name="connsiteY73" fmla="*/ 127591 h 1161397"/>
              <a:gd name="connsiteX74" fmla="*/ 4617330 w 6884912"/>
              <a:gd name="connsiteY74" fmla="*/ 111163 h 1161397"/>
              <a:gd name="connsiteX75" fmla="*/ 4730870 w 6884912"/>
              <a:gd name="connsiteY75" fmla="*/ 129432 h 1161397"/>
              <a:gd name="connsiteX76" fmla="*/ 4785037 w 6884912"/>
              <a:gd name="connsiteY76" fmla="*/ 161964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290640 w 6884912"/>
              <a:gd name="connsiteY91" fmla="*/ 167441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907640 w 6884912"/>
              <a:gd name="connsiteY68" fmla="*/ 207568 h 1161397"/>
              <a:gd name="connsiteX69" fmla="*/ 4013061 w 6884912"/>
              <a:gd name="connsiteY69" fmla="*/ 224874 h 1161397"/>
              <a:gd name="connsiteX70" fmla="*/ 4134285 w 6884912"/>
              <a:gd name="connsiteY70" fmla="*/ 235592 h 1161397"/>
              <a:gd name="connsiteX71" fmla="*/ 4220717 w 6884912"/>
              <a:gd name="connsiteY71" fmla="*/ 192946 h 1161397"/>
              <a:gd name="connsiteX72" fmla="*/ 4228802 w 6884912"/>
              <a:gd name="connsiteY72" fmla="*/ 201468 h 1161397"/>
              <a:gd name="connsiteX73" fmla="*/ 4424852 w 6884912"/>
              <a:gd name="connsiteY73" fmla="*/ 127591 h 1161397"/>
              <a:gd name="connsiteX74" fmla="*/ 4617330 w 6884912"/>
              <a:gd name="connsiteY74" fmla="*/ 111163 h 1161397"/>
              <a:gd name="connsiteX75" fmla="*/ 4730870 w 6884912"/>
              <a:gd name="connsiteY75" fmla="*/ 129432 h 1161397"/>
              <a:gd name="connsiteX76" fmla="*/ 4785037 w 6884912"/>
              <a:gd name="connsiteY76" fmla="*/ 161964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6029542 w 6884912"/>
              <a:gd name="connsiteY89" fmla="*/ 210339 h 1161397"/>
              <a:gd name="connsiteX90" fmla="*/ 6290640 w 6884912"/>
              <a:gd name="connsiteY90" fmla="*/ 167441 h 1161397"/>
              <a:gd name="connsiteX91" fmla="*/ 6380420 w 6884912"/>
              <a:gd name="connsiteY91" fmla="*/ 173195 h 1161397"/>
              <a:gd name="connsiteX92" fmla="*/ 6507891 w 6884912"/>
              <a:gd name="connsiteY92" fmla="*/ 118474 h 1161397"/>
              <a:gd name="connsiteX93" fmla="*/ 6571807 w 6884912"/>
              <a:gd name="connsiteY93" fmla="*/ 98636 h 1161397"/>
              <a:gd name="connsiteX94" fmla="*/ 6671880 w 6884912"/>
              <a:gd name="connsiteY94" fmla="*/ 82931 h 1161397"/>
              <a:gd name="connsiteX95" fmla="*/ 6702266 w 6884912"/>
              <a:gd name="connsiteY95" fmla="*/ 75470 h 1161397"/>
              <a:gd name="connsiteX96" fmla="*/ 6845802 w 6884912"/>
              <a:gd name="connsiteY96" fmla="*/ 24496 h 1161397"/>
              <a:gd name="connsiteX97" fmla="*/ 6884912 w 6884912"/>
              <a:gd name="connsiteY9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127968 w 6884912"/>
              <a:gd name="connsiteY56" fmla="*/ 287613 h 1161397"/>
              <a:gd name="connsiteX57" fmla="*/ 3222191 w 6884912"/>
              <a:gd name="connsiteY57" fmla="*/ 307887 h 1161397"/>
              <a:gd name="connsiteX58" fmla="*/ 3227953 w 6884912"/>
              <a:gd name="connsiteY58" fmla="*/ 297650 h 1161397"/>
              <a:gd name="connsiteX59" fmla="*/ 3287859 w 6884912"/>
              <a:gd name="connsiteY59" fmla="*/ 287558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907640 w 6884912"/>
              <a:gd name="connsiteY67" fmla="*/ 207568 h 1161397"/>
              <a:gd name="connsiteX68" fmla="*/ 4013061 w 6884912"/>
              <a:gd name="connsiteY68" fmla="*/ 224874 h 1161397"/>
              <a:gd name="connsiteX69" fmla="*/ 4134285 w 6884912"/>
              <a:gd name="connsiteY69" fmla="*/ 235592 h 1161397"/>
              <a:gd name="connsiteX70" fmla="*/ 4220717 w 6884912"/>
              <a:gd name="connsiteY70" fmla="*/ 192946 h 1161397"/>
              <a:gd name="connsiteX71" fmla="*/ 4228802 w 6884912"/>
              <a:gd name="connsiteY71" fmla="*/ 201468 h 1161397"/>
              <a:gd name="connsiteX72" fmla="*/ 4424852 w 6884912"/>
              <a:gd name="connsiteY72" fmla="*/ 127591 h 1161397"/>
              <a:gd name="connsiteX73" fmla="*/ 4617330 w 6884912"/>
              <a:gd name="connsiteY73" fmla="*/ 111163 h 1161397"/>
              <a:gd name="connsiteX74" fmla="*/ 4730870 w 6884912"/>
              <a:gd name="connsiteY74" fmla="*/ 129432 h 1161397"/>
              <a:gd name="connsiteX75" fmla="*/ 4785037 w 6884912"/>
              <a:gd name="connsiteY75" fmla="*/ 161964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6029542 w 6884912"/>
              <a:gd name="connsiteY88" fmla="*/ 210339 h 1161397"/>
              <a:gd name="connsiteX89" fmla="*/ 6290640 w 6884912"/>
              <a:gd name="connsiteY89" fmla="*/ 167441 h 1161397"/>
              <a:gd name="connsiteX90" fmla="*/ 6380420 w 6884912"/>
              <a:gd name="connsiteY90" fmla="*/ 173195 h 1161397"/>
              <a:gd name="connsiteX91" fmla="*/ 6507891 w 6884912"/>
              <a:gd name="connsiteY91" fmla="*/ 118474 h 1161397"/>
              <a:gd name="connsiteX92" fmla="*/ 6571807 w 6884912"/>
              <a:gd name="connsiteY92" fmla="*/ 98636 h 1161397"/>
              <a:gd name="connsiteX93" fmla="*/ 6671880 w 6884912"/>
              <a:gd name="connsiteY93" fmla="*/ 82931 h 1161397"/>
              <a:gd name="connsiteX94" fmla="*/ 6702266 w 6884912"/>
              <a:gd name="connsiteY94" fmla="*/ 75470 h 1161397"/>
              <a:gd name="connsiteX95" fmla="*/ 6845802 w 6884912"/>
              <a:gd name="connsiteY95" fmla="*/ 24496 h 1161397"/>
              <a:gd name="connsiteX96" fmla="*/ 6884912 w 6884912"/>
              <a:gd name="connsiteY9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92172 w 6884912"/>
              <a:gd name="connsiteY39" fmla="*/ 629819 h 1161397"/>
              <a:gd name="connsiteX40" fmla="*/ 1731986 w 6884912"/>
              <a:gd name="connsiteY40" fmla="*/ 589682 h 1161397"/>
              <a:gd name="connsiteX41" fmla="*/ 1940326 w 6884912"/>
              <a:gd name="connsiteY41" fmla="*/ 582611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127968 w 6884912"/>
              <a:gd name="connsiteY55" fmla="*/ 287613 h 1161397"/>
              <a:gd name="connsiteX56" fmla="*/ 3222191 w 6884912"/>
              <a:gd name="connsiteY56" fmla="*/ 307887 h 1161397"/>
              <a:gd name="connsiteX57" fmla="*/ 3227953 w 6884912"/>
              <a:gd name="connsiteY57" fmla="*/ 297650 h 1161397"/>
              <a:gd name="connsiteX58" fmla="*/ 3287859 w 6884912"/>
              <a:gd name="connsiteY58" fmla="*/ 287558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907640 w 6884912"/>
              <a:gd name="connsiteY66" fmla="*/ 207568 h 1161397"/>
              <a:gd name="connsiteX67" fmla="*/ 4013061 w 6884912"/>
              <a:gd name="connsiteY67" fmla="*/ 224874 h 1161397"/>
              <a:gd name="connsiteX68" fmla="*/ 4134285 w 6884912"/>
              <a:gd name="connsiteY68" fmla="*/ 235592 h 1161397"/>
              <a:gd name="connsiteX69" fmla="*/ 4220717 w 6884912"/>
              <a:gd name="connsiteY69" fmla="*/ 192946 h 1161397"/>
              <a:gd name="connsiteX70" fmla="*/ 4228802 w 6884912"/>
              <a:gd name="connsiteY70" fmla="*/ 201468 h 1161397"/>
              <a:gd name="connsiteX71" fmla="*/ 4424852 w 6884912"/>
              <a:gd name="connsiteY71" fmla="*/ 127591 h 1161397"/>
              <a:gd name="connsiteX72" fmla="*/ 4617330 w 6884912"/>
              <a:gd name="connsiteY72" fmla="*/ 111163 h 1161397"/>
              <a:gd name="connsiteX73" fmla="*/ 4730870 w 6884912"/>
              <a:gd name="connsiteY73" fmla="*/ 129432 h 1161397"/>
              <a:gd name="connsiteX74" fmla="*/ 4785037 w 6884912"/>
              <a:gd name="connsiteY74" fmla="*/ 161964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6029542 w 6884912"/>
              <a:gd name="connsiteY87" fmla="*/ 210339 h 1161397"/>
              <a:gd name="connsiteX88" fmla="*/ 6290640 w 6884912"/>
              <a:gd name="connsiteY88" fmla="*/ 167441 h 1161397"/>
              <a:gd name="connsiteX89" fmla="*/ 6380420 w 6884912"/>
              <a:gd name="connsiteY89" fmla="*/ 173195 h 1161397"/>
              <a:gd name="connsiteX90" fmla="*/ 6507891 w 6884912"/>
              <a:gd name="connsiteY90" fmla="*/ 118474 h 1161397"/>
              <a:gd name="connsiteX91" fmla="*/ 6571807 w 6884912"/>
              <a:gd name="connsiteY91" fmla="*/ 98636 h 1161397"/>
              <a:gd name="connsiteX92" fmla="*/ 6671880 w 6884912"/>
              <a:gd name="connsiteY92" fmla="*/ 82931 h 1161397"/>
              <a:gd name="connsiteX93" fmla="*/ 6702266 w 6884912"/>
              <a:gd name="connsiteY93" fmla="*/ 75470 h 1161397"/>
              <a:gd name="connsiteX94" fmla="*/ 6845802 w 6884912"/>
              <a:gd name="connsiteY94" fmla="*/ 24496 h 1161397"/>
              <a:gd name="connsiteX95" fmla="*/ 6884912 w 6884912"/>
              <a:gd name="connsiteY9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92172 w 6884912"/>
              <a:gd name="connsiteY38" fmla="*/ 629819 h 1161397"/>
              <a:gd name="connsiteX39" fmla="*/ 1731986 w 6884912"/>
              <a:gd name="connsiteY39" fmla="*/ 589682 h 1161397"/>
              <a:gd name="connsiteX40" fmla="*/ 1940326 w 6884912"/>
              <a:gd name="connsiteY40" fmla="*/ 582611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127968 w 6884912"/>
              <a:gd name="connsiteY54" fmla="*/ 287613 h 1161397"/>
              <a:gd name="connsiteX55" fmla="*/ 3222191 w 6884912"/>
              <a:gd name="connsiteY55" fmla="*/ 307887 h 1161397"/>
              <a:gd name="connsiteX56" fmla="*/ 3227953 w 6884912"/>
              <a:gd name="connsiteY56" fmla="*/ 297650 h 1161397"/>
              <a:gd name="connsiteX57" fmla="*/ 3287859 w 6884912"/>
              <a:gd name="connsiteY57" fmla="*/ 287558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907640 w 6884912"/>
              <a:gd name="connsiteY65" fmla="*/ 207568 h 1161397"/>
              <a:gd name="connsiteX66" fmla="*/ 4013061 w 6884912"/>
              <a:gd name="connsiteY66" fmla="*/ 224874 h 1161397"/>
              <a:gd name="connsiteX67" fmla="*/ 4134285 w 6884912"/>
              <a:gd name="connsiteY67" fmla="*/ 235592 h 1161397"/>
              <a:gd name="connsiteX68" fmla="*/ 4220717 w 6884912"/>
              <a:gd name="connsiteY68" fmla="*/ 192946 h 1161397"/>
              <a:gd name="connsiteX69" fmla="*/ 4228802 w 6884912"/>
              <a:gd name="connsiteY69" fmla="*/ 201468 h 1161397"/>
              <a:gd name="connsiteX70" fmla="*/ 4424852 w 6884912"/>
              <a:gd name="connsiteY70" fmla="*/ 127591 h 1161397"/>
              <a:gd name="connsiteX71" fmla="*/ 4617330 w 6884912"/>
              <a:gd name="connsiteY71" fmla="*/ 111163 h 1161397"/>
              <a:gd name="connsiteX72" fmla="*/ 4730870 w 6884912"/>
              <a:gd name="connsiteY72" fmla="*/ 129432 h 1161397"/>
              <a:gd name="connsiteX73" fmla="*/ 4785037 w 6884912"/>
              <a:gd name="connsiteY73" fmla="*/ 161964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467502 w 6884912"/>
              <a:gd name="connsiteY80" fmla="*/ 250963 h 1161397"/>
              <a:gd name="connsiteX81" fmla="*/ 5592395 w 6884912"/>
              <a:gd name="connsiteY81" fmla="*/ 265434 h 1161397"/>
              <a:gd name="connsiteX82" fmla="*/ 5613532 w 6884912"/>
              <a:gd name="connsiteY82" fmla="*/ 273379 h 1161397"/>
              <a:gd name="connsiteX83" fmla="*/ 5642173 w 6884912"/>
              <a:gd name="connsiteY83" fmla="*/ 266904 h 1161397"/>
              <a:gd name="connsiteX84" fmla="*/ 5756910 w 6884912"/>
              <a:gd name="connsiteY84" fmla="*/ 239211 h 1161397"/>
              <a:gd name="connsiteX85" fmla="*/ 5846667 w 6884912"/>
              <a:gd name="connsiteY85" fmla="*/ 201786 h 1161397"/>
              <a:gd name="connsiteX86" fmla="*/ 6029542 w 6884912"/>
              <a:gd name="connsiteY86" fmla="*/ 210339 h 1161397"/>
              <a:gd name="connsiteX87" fmla="*/ 6290640 w 6884912"/>
              <a:gd name="connsiteY87" fmla="*/ 167441 h 1161397"/>
              <a:gd name="connsiteX88" fmla="*/ 6380420 w 6884912"/>
              <a:gd name="connsiteY88" fmla="*/ 173195 h 1161397"/>
              <a:gd name="connsiteX89" fmla="*/ 6507891 w 6884912"/>
              <a:gd name="connsiteY89" fmla="*/ 118474 h 1161397"/>
              <a:gd name="connsiteX90" fmla="*/ 6571807 w 6884912"/>
              <a:gd name="connsiteY90" fmla="*/ 98636 h 1161397"/>
              <a:gd name="connsiteX91" fmla="*/ 6671880 w 6884912"/>
              <a:gd name="connsiteY91" fmla="*/ 82931 h 1161397"/>
              <a:gd name="connsiteX92" fmla="*/ 6702266 w 6884912"/>
              <a:gd name="connsiteY92" fmla="*/ 75470 h 1161397"/>
              <a:gd name="connsiteX93" fmla="*/ 6845802 w 6884912"/>
              <a:gd name="connsiteY93" fmla="*/ 24496 h 1161397"/>
              <a:gd name="connsiteX94" fmla="*/ 6884912 w 6884912"/>
              <a:gd name="connsiteY9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92172 w 6884912"/>
              <a:gd name="connsiteY37" fmla="*/ 629819 h 1161397"/>
              <a:gd name="connsiteX38" fmla="*/ 1731986 w 6884912"/>
              <a:gd name="connsiteY38" fmla="*/ 589682 h 1161397"/>
              <a:gd name="connsiteX39" fmla="*/ 1940326 w 6884912"/>
              <a:gd name="connsiteY39" fmla="*/ 582611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127968 w 6884912"/>
              <a:gd name="connsiteY53" fmla="*/ 287613 h 1161397"/>
              <a:gd name="connsiteX54" fmla="*/ 3222191 w 6884912"/>
              <a:gd name="connsiteY54" fmla="*/ 307887 h 1161397"/>
              <a:gd name="connsiteX55" fmla="*/ 3227953 w 6884912"/>
              <a:gd name="connsiteY55" fmla="*/ 297650 h 1161397"/>
              <a:gd name="connsiteX56" fmla="*/ 3287859 w 6884912"/>
              <a:gd name="connsiteY56" fmla="*/ 287558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907640 w 6884912"/>
              <a:gd name="connsiteY64" fmla="*/ 207568 h 1161397"/>
              <a:gd name="connsiteX65" fmla="*/ 4013061 w 6884912"/>
              <a:gd name="connsiteY65" fmla="*/ 224874 h 1161397"/>
              <a:gd name="connsiteX66" fmla="*/ 4134285 w 6884912"/>
              <a:gd name="connsiteY66" fmla="*/ 235592 h 1161397"/>
              <a:gd name="connsiteX67" fmla="*/ 4220717 w 6884912"/>
              <a:gd name="connsiteY67" fmla="*/ 192946 h 1161397"/>
              <a:gd name="connsiteX68" fmla="*/ 4228802 w 6884912"/>
              <a:gd name="connsiteY68" fmla="*/ 201468 h 1161397"/>
              <a:gd name="connsiteX69" fmla="*/ 4424852 w 6884912"/>
              <a:gd name="connsiteY69" fmla="*/ 127591 h 1161397"/>
              <a:gd name="connsiteX70" fmla="*/ 4617330 w 6884912"/>
              <a:gd name="connsiteY70" fmla="*/ 111163 h 1161397"/>
              <a:gd name="connsiteX71" fmla="*/ 4730870 w 6884912"/>
              <a:gd name="connsiteY71" fmla="*/ 129432 h 1161397"/>
              <a:gd name="connsiteX72" fmla="*/ 4785037 w 6884912"/>
              <a:gd name="connsiteY72" fmla="*/ 161964 h 1161397"/>
              <a:gd name="connsiteX73" fmla="*/ 4844073 w 6884912"/>
              <a:gd name="connsiteY73" fmla="*/ 161768 h 1161397"/>
              <a:gd name="connsiteX74" fmla="*/ 4856454 w 6884912"/>
              <a:gd name="connsiteY74" fmla="*/ 130488 h 1161397"/>
              <a:gd name="connsiteX75" fmla="*/ 4920038 w 6884912"/>
              <a:gd name="connsiteY75" fmla="*/ 140418 h 1161397"/>
              <a:gd name="connsiteX76" fmla="*/ 5016639 w 6884912"/>
              <a:gd name="connsiteY76" fmla="*/ 158905 h 1161397"/>
              <a:gd name="connsiteX77" fmla="*/ 5072009 w 6884912"/>
              <a:gd name="connsiteY77" fmla="*/ 161502 h 1161397"/>
              <a:gd name="connsiteX78" fmla="*/ 5223626 w 6884912"/>
              <a:gd name="connsiteY78" fmla="*/ 177356 h 1161397"/>
              <a:gd name="connsiteX79" fmla="*/ 5467502 w 6884912"/>
              <a:gd name="connsiteY79" fmla="*/ 250963 h 1161397"/>
              <a:gd name="connsiteX80" fmla="*/ 5592395 w 6884912"/>
              <a:gd name="connsiteY80" fmla="*/ 265434 h 1161397"/>
              <a:gd name="connsiteX81" fmla="*/ 5613532 w 6884912"/>
              <a:gd name="connsiteY81" fmla="*/ 273379 h 1161397"/>
              <a:gd name="connsiteX82" fmla="*/ 5642173 w 6884912"/>
              <a:gd name="connsiteY82" fmla="*/ 266904 h 1161397"/>
              <a:gd name="connsiteX83" fmla="*/ 5756910 w 6884912"/>
              <a:gd name="connsiteY83" fmla="*/ 239211 h 1161397"/>
              <a:gd name="connsiteX84" fmla="*/ 5846667 w 6884912"/>
              <a:gd name="connsiteY84" fmla="*/ 201786 h 1161397"/>
              <a:gd name="connsiteX85" fmla="*/ 6029542 w 6884912"/>
              <a:gd name="connsiteY85" fmla="*/ 210339 h 1161397"/>
              <a:gd name="connsiteX86" fmla="*/ 6290640 w 6884912"/>
              <a:gd name="connsiteY86" fmla="*/ 167441 h 1161397"/>
              <a:gd name="connsiteX87" fmla="*/ 6380420 w 6884912"/>
              <a:gd name="connsiteY87" fmla="*/ 173195 h 1161397"/>
              <a:gd name="connsiteX88" fmla="*/ 6507891 w 6884912"/>
              <a:gd name="connsiteY88" fmla="*/ 118474 h 1161397"/>
              <a:gd name="connsiteX89" fmla="*/ 6571807 w 6884912"/>
              <a:gd name="connsiteY89" fmla="*/ 98636 h 1161397"/>
              <a:gd name="connsiteX90" fmla="*/ 6671880 w 6884912"/>
              <a:gd name="connsiteY90" fmla="*/ 82931 h 1161397"/>
              <a:gd name="connsiteX91" fmla="*/ 6702266 w 6884912"/>
              <a:gd name="connsiteY91" fmla="*/ 75470 h 1161397"/>
              <a:gd name="connsiteX92" fmla="*/ 6845802 w 6884912"/>
              <a:gd name="connsiteY92" fmla="*/ 24496 h 1161397"/>
              <a:gd name="connsiteX93" fmla="*/ 6884912 w 6884912"/>
              <a:gd name="connsiteY9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67875 w 6884912"/>
              <a:gd name="connsiteY8" fmla="*/ 1051976 h 1161397"/>
              <a:gd name="connsiteX9" fmla="*/ 601644 w 6884912"/>
              <a:gd name="connsiteY9" fmla="*/ 1003997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92172 w 6884912"/>
              <a:gd name="connsiteY36" fmla="*/ 629819 h 1161397"/>
              <a:gd name="connsiteX37" fmla="*/ 1731986 w 6884912"/>
              <a:gd name="connsiteY37" fmla="*/ 589682 h 1161397"/>
              <a:gd name="connsiteX38" fmla="*/ 1940326 w 6884912"/>
              <a:gd name="connsiteY38" fmla="*/ 582611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127968 w 6884912"/>
              <a:gd name="connsiteY52" fmla="*/ 287613 h 1161397"/>
              <a:gd name="connsiteX53" fmla="*/ 3222191 w 6884912"/>
              <a:gd name="connsiteY53" fmla="*/ 307887 h 1161397"/>
              <a:gd name="connsiteX54" fmla="*/ 3227953 w 6884912"/>
              <a:gd name="connsiteY54" fmla="*/ 297650 h 1161397"/>
              <a:gd name="connsiteX55" fmla="*/ 3287859 w 6884912"/>
              <a:gd name="connsiteY55" fmla="*/ 287558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907640 w 6884912"/>
              <a:gd name="connsiteY63" fmla="*/ 207568 h 1161397"/>
              <a:gd name="connsiteX64" fmla="*/ 4013061 w 6884912"/>
              <a:gd name="connsiteY64" fmla="*/ 224874 h 1161397"/>
              <a:gd name="connsiteX65" fmla="*/ 4134285 w 6884912"/>
              <a:gd name="connsiteY65" fmla="*/ 235592 h 1161397"/>
              <a:gd name="connsiteX66" fmla="*/ 4220717 w 6884912"/>
              <a:gd name="connsiteY66" fmla="*/ 192946 h 1161397"/>
              <a:gd name="connsiteX67" fmla="*/ 4228802 w 6884912"/>
              <a:gd name="connsiteY67" fmla="*/ 201468 h 1161397"/>
              <a:gd name="connsiteX68" fmla="*/ 4424852 w 6884912"/>
              <a:gd name="connsiteY68" fmla="*/ 127591 h 1161397"/>
              <a:gd name="connsiteX69" fmla="*/ 4617330 w 6884912"/>
              <a:gd name="connsiteY69" fmla="*/ 111163 h 1161397"/>
              <a:gd name="connsiteX70" fmla="*/ 4730870 w 6884912"/>
              <a:gd name="connsiteY70" fmla="*/ 129432 h 1161397"/>
              <a:gd name="connsiteX71" fmla="*/ 4785037 w 6884912"/>
              <a:gd name="connsiteY71" fmla="*/ 161964 h 1161397"/>
              <a:gd name="connsiteX72" fmla="*/ 4844073 w 6884912"/>
              <a:gd name="connsiteY72" fmla="*/ 161768 h 1161397"/>
              <a:gd name="connsiteX73" fmla="*/ 4856454 w 6884912"/>
              <a:gd name="connsiteY73" fmla="*/ 130488 h 1161397"/>
              <a:gd name="connsiteX74" fmla="*/ 4920038 w 6884912"/>
              <a:gd name="connsiteY74" fmla="*/ 140418 h 1161397"/>
              <a:gd name="connsiteX75" fmla="*/ 5016639 w 6884912"/>
              <a:gd name="connsiteY75" fmla="*/ 158905 h 1161397"/>
              <a:gd name="connsiteX76" fmla="*/ 5072009 w 6884912"/>
              <a:gd name="connsiteY76" fmla="*/ 161502 h 1161397"/>
              <a:gd name="connsiteX77" fmla="*/ 5223626 w 6884912"/>
              <a:gd name="connsiteY77" fmla="*/ 177356 h 1161397"/>
              <a:gd name="connsiteX78" fmla="*/ 5467502 w 6884912"/>
              <a:gd name="connsiteY78" fmla="*/ 250963 h 1161397"/>
              <a:gd name="connsiteX79" fmla="*/ 5592395 w 6884912"/>
              <a:gd name="connsiteY79" fmla="*/ 265434 h 1161397"/>
              <a:gd name="connsiteX80" fmla="*/ 5613532 w 6884912"/>
              <a:gd name="connsiteY80" fmla="*/ 273379 h 1161397"/>
              <a:gd name="connsiteX81" fmla="*/ 5642173 w 6884912"/>
              <a:gd name="connsiteY81" fmla="*/ 266904 h 1161397"/>
              <a:gd name="connsiteX82" fmla="*/ 5756910 w 6884912"/>
              <a:gd name="connsiteY82" fmla="*/ 239211 h 1161397"/>
              <a:gd name="connsiteX83" fmla="*/ 5846667 w 6884912"/>
              <a:gd name="connsiteY83" fmla="*/ 201786 h 1161397"/>
              <a:gd name="connsiteX84" fmla="*/ 6029542 w 6884912"/>
              <a:gd name="connsiteY84" fmla="*/ 210339 h 1161397"/>
              <a:gd name="connsiteX85" fmla="*/ 6290640 w 6884912"/>
              <a:gd name="connsiteY85" fmla="*/ 167441 h 1161397"/>
              <a:gd name="connsiteX86" fmla="*/ 6380420 w 6884912"/>
              <a:gd name="connsiteY86" fmla="*/ 173195 h 1161397"/>
              <a:gd name="connsiteX87" fmla="*/ 6507891 w 6884912"/>
              <a:gd name="connsiteY87" fmla="*/ 118474 h 1161397"/>
              <a:gd name="connsiteX88" fmla="*/ 6571807 w 6884912"/>
              <a:gd name="connsiteY88" fmla="*/ 98636 h 1161397"/>
              <a:gd name="connsiteX89" fmla="*/ 6671880 w 6884912"/>
              <a:gd name="connsiteY89" fmla="*/ 82931 h 1161397"/>
              <a:gd name="connsiteX90" fmla="*/ 6702266 w 6884912"/>
              <a:gd name="connsiteY90" fmla="*/ 75470 h 1161397"/>
              <a:gd name="connsiteX91" fmla="*/ 6845802 w 6884912"/>
              <a:gd name="connsiteY91" fmla="*/ 24496 h 1161397"/>
              <a:gd name="connsiteX92" fmla="*/ 6884912 w 6884912"/>
              <a:gd name="connsiteY9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67875 w 6884912"/>
              <a:gd name="connsiteY8" fmla="*/ 1051976 h 1161397"/>
              <a:gd name="connsiteX9" fmla="*/ 601644 w 6884912"/>
              <a:gd name="connsiteY9" fmla="*/ 1003997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92172 w 6884912"/>
              <a:gd name="connsiteY36" fmla="*/ 629819 h 1161397"/>
              <a:gd name="connsiteX37" fmla="*/ 1731986 w 6884912"/>
              <a:gd name="connsiteY37" fmla="*/ 589682 h 1161397"/>
              <a:gd name="connsiteX38" fmla="*/ 1940326 w 6884912"/>
              <a:gd name="connsiteY38" fmla="*/ 582611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127968 w 6884912"/>
              <a:gd name="connsiteY52" fmla="*/ 287613 h 1161397"/>
              <a:gd name="connsiteX53" fmla="*/ 3222191 w 6884912"/>
              <a:gd name="connsiteY53" fmla="*/ 307887 h 1161397"/>
              <a:gd name="connsiteX54" fmla="*/ 3227953 w 6884912"/>
              <a:gd name="connsiteY54" fmla="*/ 297650 h 1161397"/>
              <a:gd name="connsiteX55" fmla="*/ 3287859 w 6884912"/>
              <a:gd name="connsiteY55" fmla="*/ 287558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907640 w 6884912"/>
              <a:gd name="connsiteY63" fmla="*/ 207568 h 1161397"/>
              <a:gd name="connsiteX64" fmla="*/ 4013061 w 6884912"/>
              <a:gd name="connsiteY64" fmla="*/ 224874 h 1161397"/>
              <a:gd name="connsiteX65" fmla="*/ 4134285 w 6884912"/>
              <a:gd name="connsiteY65" fmla="*/ 235592 h 1161397"/>
              <a:gd name="connsiteX66" fmla="*/ 4220717 w 6884912"/>
              <a:gd name="connsiteY66" fmla="*/ 192946 h 1161397"/>
              <a:gd name="connsiteX67" fmla="*/ 4228802 w 6884912"/>
              <a:gd name="connsiteY67" fmla="*/ 201468 h 1161397"/>
              <a:gd name="connsiteX68" fmla="*/ 4424852 w 6884912"/>
              <a:gd name="connsiteY68" fmla="*/ 127591 h 1161397"/>
              <a:gd name="connsiteX69" fmla="*/ 4617330 w 6884912"/>
              <a:gd name="connsiteY69" fmla="*/ 111163 h 1161397"/>
              <a:gd name="connsiteX70" fmla="*/ 4730870 w 6884912"/>
              <a:gd name="connsiteY70" fmla="*/ 129432 h 1161397"/>
              <a:gd name="connsiteX71" fmla="*/ 4785037 w 6884912"/>
              <a:gd name="connsiteY71" fmla="*/ 161964 h 1161397"/>
              <a:gd name="connsiteX72" fmla="*/ 4844073 w 6884912"/>
              <a:gd name="connsiteY72" fmla="*/ 161768 h 1161397"/>
              <a:gd name="connsiteX73" fmla="*/ 4856454 w 6884912"/>
              <a:gd name="connsiteY73" fmla="*/ 130488 h 1161397"/>
              <a:gd name="connsiteX74" fmla="*/ 4920038 w 6884912"/>
              <a:gd name="connsiteY74" fmla="*/ 140418 h 1161397"/>
              <a:gd name="connsiteX75" fmla="*/ 5016639 w 6884912"/>
              <a:gd name="connsiteY75" fmla="*/ 158905 h 1161397"/>
              <a:gd name="connsiteX76" fmla="*/ 5072009 w 6884912"/>
              <a:gd name="connsiteY76" fmla="*/ 161502 h 1161397"/>
              <a:gd name="connsiteX77" fmla="*/ 5223626 w 6884912"/>
              <a:gd name="connsiteY77" fmla="*/ 177356 h 1161397"/>
              <a:gd name="connsiteX78" fmla="*/ 5467502 w 6884912"/>
              <a:gd name="connsiteY78" fmla="*/ 250963 h 1161397"/>
              <a:gd name="connsiteX79" fmla="*/ 5592395 w 6884912"/>
              <a:gd name="connsiteY79" fmla="*/ 265434 h 1161397"/>
              <a:gd name="connsiteX80" fmla="*/ 5613532 w 6884912"/>
              <a:gd name="connsiteY80" fmla="*/ 273379 h 1161397"/>
              <a:gd name="connsiteX81" fmla="*/ 5642173 w 6884912"/>
              <a:gd name="connsiteY81" fmla="*/ 266904 h 1161397"/>
              <a:gd name="connsiteX82" fmla="*/ 5756910 w 6884912"/>
              <a:gd name="connsiteY82" fmla="*/ 239211 h 1161397"/>
              <a:gd name="connsiteX83" fmla="*/ 5846667 w 6884912"/>
              <a:gd name="connsiteY83" fmla="*/ 201786 h 1161397"/>
              <a:gd name="connsiteX84" fmla="*/ 6029542 w 6884912"/>
              <a:gd name="connsiteY84" fmla="*/ 210339 h 1161397"/>
              <a:gd name="connsiteX85" fmla="*/ 6290640 w 6884912"/>
              <a:gd name="connsiteY85" fmla="*/ 167441 h 1161397"/>
              <a:gd name="connsiteX86" fmla="*/ 6380420 w 6884912"/>
              <a:gd name="connsiteY86" fmla="*/ 173195 h 1161397"/>
              <a:gd name="connsiteX87" fmla="*/ 6507891 w 6884912"/>
              <a:gd name="connsiteY87" fmla="*/ 118474 h 1161397"/>
              <a:gd name="connsiteX88" fmla="*/ 6571807 w 6884912"/>
              <a:gd name="connsiteY88" fmla="*/ 98636 h 1161397"/>
              <a:gd name="connsiteX89" fmla="*/ 6671880 w 6884912"/>
              <a:gd name="connsiteY89" fmla="*/ 82931 h 1161397"/>
              <a:gd name="connsiteX90" fmla="*/ 6702266 w 6884912"/>
              <a:gd name="connsiteY90" fmla="*/ 75470 h 1161397"/>
              <a:gd name="connsiteX91" fmla="*/ 6845802 w 6884912"/>
              <a:gd name="connsiteY91" fmla="*/ 24496 h 1161397"/>
              <a:gd name="connsiteX92" fmla="*/ 6884912 w 6884912"/>
              <a:gd name="connsiteY9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601644 w 6884912"/>
              <a:gd name="connsiteY8" fmla="*/ 1003997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92172 w 6884912"/>
              <a:gd name="connsiteY35" fmla="*/ 629819 h 1161397"/>
              <a:gd name="connsiteX36" fmla="*/ 1731986 w 6884912"/>
              <a:gd name="connsiteY36" fmla="*/ 589682 h 1161397"/>
              <a:gd name="connsiteX37" fmla="*/ 1940326 w 6884912"/>
              <a:gd name="connsiteY37" fmla="*/ 582611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127968 w 6884912"/>
              <a:gd name="connsiteY51" fmla="*/ 287613 h 1161397"/>
              <a:gd name="connsiteX52" fmla="*/ 3222191 w 6884912"/>
              <a:gd name="connsiteY52" fmla="*/ 307887 h 1161397"/>
              <a:gd name="connsiteX53" fmla="*/ 3227953 w 6884912"/>
              <a:gd name="connsiteY53" fmla="*/ 297650 h 1161397"/>
              <a:gd name="connsiteX54" fmla="*/ 3287859 w 6884912"/>
              <a:gd name="connsiteY54" fmla="*/ 287558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907640 w 6884912"/>
              <a:gd name="connsiteY62" fmla="*/ 207568 h 1161397"/>
              <a:gd name="connsiteX63" fmla="*/ 4013061 w 6884912"/>
              <a:gd name="connsiteY63" fmla="*/ 224874 h 1161397"/>
              <a:gd name="connsiteX64" fmla="*/ 4134285 w 6884912"/>
              <a:gd name="connsiteY64" fmla="*/ 235592 h 1161397"/>
              <a:gd name="connsiteX65" fmla="*/ 4220717 w 6884912"/>
              <a:gd name="connsiteY65" fmla="*/ 192946 h 1161397"/>
              <a:gd name="connsiteX66" fmla="*/ 4228802 w 6884912"/>
              <a:gd name="connsiteY66" fmla="*/ 201468 h 1161397"/>
              <a:gd name="connsiteX67" fmla="*/ 4424852 w 6884912"/>
              <a:gd name="connsiteY67" fmla="*/ 127591 h 1161397"/>
              <a:gd name="connsiteX68" fmla="*/ 4617330 w 6884912"/>
              <a:gd name="connsiteY68" fmla="*/ 111163 h 1161397"/>
              <a:gd name="connsiteX69" fmla="*/ 4730870 w 6884912"/>
              <a:gd name="connsiteY69" fmla="*/ 129432 h 1161397"/>
              <a:gd name="connsiteX70" fmla="*/ 4785037 w 6884912"/>
              <a:gd name="connsiteY70" fmla="*/ 161964 h 1161397"/>
              <a:gd name="connsiteX71" fmla="*/ 4844073 w 6884912"/>
              <a:gd name="connsiteY71" fmla="*/ 161768 h 1161397"/>
              <a:gd name="connsiteX72" fmla="*/ 4856454 w 6884912"/>
              <a:gd name="connsiteY72" fmla="*/ 130488 h 1161397"/>
              <a:gd name="connsiteX73" fmla="*/ 4920038 w 6884912"/>
              <a:gd name="connsiteY73" fmla="*/ 140418 h 1161397"/>
              <a:gd name="connsiteX74" fmla="*/ 5016639 w 6884912"/>
              <a:gd name="connsiteY74" fmla="*/ 158905 h 1161397"/>
              <a:gd name="connsiteX75" fmla="*/ 5072009 w 6884912"/>
              <a:gd name="connsiteY75" fmla="*/ 161502 h 1161397"/>
              <a:gd name="connsiteX76" fmla="*/ 5223626 w 6884912"/>
              <a:gd name="connsiteY76" fmla="*/ 177356 h 1161397"/>
              <a:gd name="connsiteX77" fmla="*/ 5467502 w 6884912"/>
              <a:gd name="connsiteY77" fmla="*/ 250963 h 1161397"/>
              <a:gd name="connsiteX78" fmla="*/ 5592395 w 6884912"/>
              <a:gd name="connsiteY78" fmla="*/ 265434 h 1161397"/>
              <a:gd name="connsiteX79" fmla="*/ 5613532 w 6884912"/>
              <a:gd name="connsiteY79" fmla="*/ 273379 h 1161397"/>
              <a:gd name="connsiteX80" fmla="*/ 5642173 w 6884912"/>
              <a:gd name="connsiteY80" fmla="*/ 266904 h 1161397"/>
              <a:gd name="connsiteX81" fmla="*/ 5756910 w 6884912"/>
              <a:gd name="connsiteY81" fmla="*/ 239211 h 1161397"/>
              <a:gd name="connsiteX82" fmla="*/ 5846667 w 6884912"/>
              <a:gd name="connsiteY82" fmla="*/ 201786 h 1161397"/>
              <a:gd name="connsiteX83" fmla="*/ 6029542 w 6884912"/>
              <a:gd name="connsiteY83" fmla="*/ 210339 h 1161397"/>
              <a:gd name="connsiteX84" fmla="*/ 6290640 w 6884912"/>
              <a:gd name="connsiteY84" fmla="*/ 167441 h 1161397"/>
              <a:gd name="connsiteX85" fmla="*/ 6380420 w 6884912"/>
              <a:gd name="connsiteY85" fmla="*/ 173195 h 1161397"/>
              <a:gd name="connsiteX86" fmla="*/ 6507891 w 6884912"/>
              <a:gd name="connsiteY86" fmla="*/ 118474 h 1161397"/>
              <a:gd name="connsiteX87" fmla="*/ 6571807 w 6884912"/>
              <a:gd name="connsiteY87" fmla="*/ 98636 h 1161397"/>
              <a:gd name="connsiteX88" fmla="*/ 6671880 w 6884912"/>
              <a:gd name="connsiteY88" fmla="*/ 82931 h 1161397"/>
              <a:gd name="connsiteX89" fmla="*/ 6702266 w 6884912"/>
              <a:gd name="connsiteY89" fmla="*/ 75470 h 1161397"/>
              <a:gd name="connsiteX90" fmla="*/ 6845802 w 6884912"/>
              <a:gd name="connsiteY90" fmla="*/ 24496 h 1161397"/>
              <a:gd name="connsiteX91" fmla="*/ 6884912 w 6884912"/>
              <a:gd name="connsiteY9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92172 w 6884912"/>
              <a:gd name="connsiteY35" fmla="*/ 629819 h 1161397"/>
              <a:gd name="connsiteX36" fmla="*/ 1731986 w 6884912"/>
              <a:gd name="connsiteY36" fmla="*/ 589682 h 1161397"/>
              <a:gd name="connsiteX37" fmla="*/ 1940326 w 6884912"/>
              <a:gd name="connsiteY37" fmla="*/ 582611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127968 w 6884912"/>
              <a:gd name="connsiteY51" fmla="*/ 287613 h 1161397"/>
              <a:gd name="connsiteX52" fmla="*/ 3222191 w 6884912"/>
              <a:gd name="connsiteY52" fmla="*/ 307887 h 1161397"/>
              <a:gd name="connsiteX53" fmla="*/ 3227953 w 6884912"/>
              <a:gd name="connsiteY53" fmla="*/ 297650 h 1161397"/>
              <a:gd name="connsiteX54" fmla="*/ 3287859 w 6884912"/>
              <a:gd name="connsiteY54" fmla="*/ 287558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907640 w 6884912"/>
              <a:gd name="connsiteY62" fmla="*/ 207568 h 1161397"/>
              <a:gd name="connsiteX63" fmla="*/ 4013061 w 6884912"/>
              <a:gd name="connsiteY63" fmla="*/ 224874 h 1161397"/>
              <a:gd name="connsiteX64" fmla="*/ 4134285 w 6884912"/>
              <a:gd name="connsiteY64" fmla="*/ 235592 h 1161397"/>
              <a:gd name="connsiteX65" fmla="*/ 4220717 w 6884912"/>
              <a:gd name="connsiteY65" fmla="*/ 192946 h 1161397"/>
              <a:gd name="connsiteX66" fmla="*/ 4228802 w 6884912"/>
              <a:gd name="connsiteY66" fmla="*/ 201468 h 1161397"/>
              <a:gd name="connsiteX67" fmla="*/ 4424852 w 6884912"/>
              <a:gd name="connsiteY67" fmla="*/ 127591 h 1161397"/>
              <a:gd name="connsiteX68" fmla="*/ 4617330 w 6884912"/>
              <a:gd name="connsiteY68" fmla="*/ 111163 h 1161397"/>
              <a:gd name="connsiteX69" fmla="*/ 4730870 w 6884912"/>
              <a:gd name="connsiteY69" fmla="*/ 129432 h 1161397"/>
              <a:gd name="connsiteX70" fmla="*/ 4785037 w 6884912"/>
              <a:gd name="connsiteY70" fmla="*/ 161964 h 1161397"/>
              <a:gd name="connsiteX71" fmla="*/ 4844073 w 6884912"/>
              <a:gd name="connsiteY71" fmla="*/ 161768 h 1161397"/>
              <a:gd name="connsiteX72" fmla="*/ 4856454 w 6884912"/>
              <a:gd name="connsiteY72" fmla="*/ 130488 h 1161397"/>
              <a:gd name="connsiteX73" fmla="*/ 4920038 w 6884912"/>
              <a:gd name="connsiteY73" fmla="*/ 140418 h 1161397"/>
              <a:gd name="connsiteX74" fmla="*/ 5016639 w 6884912"/>
              <a:gd name="connsiteY74" fmla="*/ 158905 h 1161397"/>
              <a:gd name="connsiteX75" fmla="*/ 5072009 w 6884912"/>
              <a:gd name="connsiteY75" fmla="*/ 161502 h 1161397"/>
              <a:gd name="connsiteX76" fmla="*/ 5223626 w 6884912"/>
              <a:gd name="connsiteY76" fmla="*/ 177356 h 1161397"/>
              <a:gd name="connsiteX77" fmla="*/ 5467502 w 6884912"/>
              <a:gd name="connsiteY77" fmla="*/ 250963 h 1161397"/>
              <a:gd name="connsiteX78" fmla="*/ 5592395 w 6884912"/>
              <a:gd name="connsiteY78" fmla="*/ 265434 h 1161397"/>
              <a:gd name="connsiteX79" fmla="*/ 5613532 w 6884912"/>
              <a:gd name="connsiteY79" fmla="*/ 273379 h 1161397"/>
              <a:gd name="connsiteX80" fmla="*/ 5642173 w 6884912"/>
              <a:gd name="connsiteY80" fmla="*/ 266904 h 1161397"/>
              <a:gd name="connsiteX81" fmla="*/ 5756910 w 6884912"/>
              <a:gd name="connsiteY81" fmla="*/ 239211 h 1161397"/>
              <a:gd name="connsiteX82" fmla="*/ 5846667 w 6884912"/>
              <a:gd name="connsiteY82" fmla="*/ 201786 h 1161397"/>
              <a:gd name="connsiteX83" fmla="*/ 6029542 w 6884912"/>
              <a:gd name="connsiteY83" fmla="*/ 210339 h 1161397"/>
              <a:gd name="connsiteX84" fmla="*/ 6290640 w 6884912"/>
              <a:gd name="connsiteY84" fmla="*/ 167441 h 1161397"/>
              <a:gd name="connsiteX85" fmla="*/ 6380420 w 6884912"/>
              <a:gd name="connsiteY85" fmla="*/ 173195 h 1161397"/>
              <a:gd name="connsiteX86" fmla="*/ 6507891 w 6884912"/>
              <a:gd name="connsiteY86" fmla="*/ 118474 h 1161397"/>
              <a:gd name="connsiteX87" fmla="*/ 6571807 w 6884912"/>
              <a:gd name="connsiteY87" fmla="*/ 98636 h 1161397"/>
              <a:gd name="connsiteX88" fmla="*/ 6671880 w 6884912"/>
              <a:gd name="connsiteY88" fmla="*/ 82931 h 1161397"/>
              <a:gd name="connsiteX89" fmla="*/ 6702266 w 6884912"/>
              <a:gd name="connsiteY89" fmla="*/ 75470 h 1161397"/>
              <a:gd name="connsiteX90" fmla="*/ 6845802 w 6884912"/>
              <a:gd name="connsiteY90" fmla="*/ 24496 h 1161397"/>
              <a:gd name="connsiteX91" fmla="*/ 6884912 w 6884912"/>
              <a:gd name="connsiteY9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92172 w 6884912"/>
              <a:gd name="connsiteY34" fmla="*/ 629819 h 1161397"/>
              <a:gd name="connsiteX35" fmla="*/ 1731986 w 6884912"/>
              <a:gd name="connsiteY35" fmla="*/ 589682 h 1161397"/>
              <a:gd name="connsiteX36" fmla="*/ 1940326 w 6884912"/>
              <a:gd name="connsiteY36" fmla="*/ 582611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127968 w 6884912"/>
              <a:gd name="connsiteY50" fmla="*/ 287613 h 1161397"/>
              <a:gd name="connsiteX51" fmla="*/ 3222191 w 6884912"/>
              <a:gd name="connsiteY51" fmla="*/ 307887 h 1161397"/>
              <a:gd name="connsiteX52" fmla="*/ 3227953 w 6884912"/>
              <a:gd name="connsiteY52" fmla="*/ 297650 h 1161397"/>
              <a:gd name="connsiteX53" fmla="*/ 3287859 w 6884912"/>
              <a:gd name="connsiteY53" fmla="*/ 287558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907640 w 6884912"/>
              <a:gd name="connsiteY61" fmla="*/ 207568 h 1161397"/>
              <a:gd name="connsiteX62" fmla="*/ 4013061 w 6884912"/>
              <a:gd name="connsiteY62" fmla="*/ 224874 h 1161397"/>
              <a:gd name="connsiteX63" fmla="*/ 4134285 w 6884912"/>
              <a:gd name="connsiteY63" fmla="*/ 235592 h 1161397"/>
              <a:gd name="connsiteX64" fmla="*/ 4220717 w 6884912"/>
              <a:gd name="connsiteY64" fmla="*/ 192946 h 1161397"/>
              <a:gd name="connsiteX65" fmla="*/ 4228802 w 6884912"/>
              <a:gd name="connsiteY65" fmla="*/ 201468 h 1161397"/>
              <a:gd name="connsiteX66" fmla="*/ 4424852 w 6884912"/>
              <a:gd name="connsiteY66" fmla="*/ 127591 h 1161397"/>
              <a:gd name="connsiteX67" fmla="*/ 4617330 w 6884912"/>
              <a:gd name="connsiteY67" fmla="*/ 111163 h 1161397"/>
              <a:gd name="connsiteX68" fmla="*/ 4730870 w 6884912"/>
              <a:gd name="connsiteY68" fmla="*/ 129432 h 1161397"/>
              <a:gd name="connsiteX69" fmla="*/ 4785037 w 6884912"/>
              <a:gd name="connsiteY69" fmla="*/ 161964 h 1161397"/>
              <a:gd name="connsiteX70" fmla="*/ 4844073 w 6884912"/>
              <a:gd name="connsiteY70" fmla="*/ 161768 h 1161397"/>
              <a:gd name="connsiteX71" fmla="*/ 4856454 w 6884912"/>
              <a:gd name="connsiteY71" fmla="*/ 130488 h 1161397"/>
              <a:gd name="connsiteX72" fmla="*/ 4920038 w 6884912"/>
              <a:gd name="connsiteY72" fmla="*/ 140418 h 1161397"/>
              <a:gd name="connsiteX73" fmla="*/ 5016639 w 6884912"/>
              <a:gd name="connsiteY73" fmla="*/ 158905 h 1161397"/>
              <a:gd name="connsiteX74" fmla="*/ 5072009 w 6884912"/>
              <a:gd name="connsiteY74" fmla="*/ 161502 h 1161397"/>
              <a:gd name="connsiteX75" fmla="*/ 5223626 w 6884912"/>
              <a:gd name="connsiteY75" fmla="*/ 177356 h 1161397"/>
              <a:gd name="connsiteX76" fmla="*/ 5467502 w 6884912"/>
              <a:gd name="connsiteY76" fmla="*/ 250963 h 1161397"/>
              <a:gd name="connsiteX77" fmla="*/ 5592395 w 6884912"/>
              <a:gd name="connsiteY77" fmla="*/ 265434 h 1161397"/>
              <a:gd name="connsiteX78" fmla="*/ 5613532 w 6884912"/>
              <a:gd name="connsiteY78" fmla="*/ 273379 h 1161397"/>
              <a:gd name="connsiteX79" fmla="*/ 5642173 w 6884912"/>
              <a:gd name="connsiteY79" fmla="*/ 266904 h 1161397"/>
              <a:gd name="connsiteX80" fmla="*/ 5756910 w 6884912"/>
              <a:gd name="connsiteY80" fmla="*/ 239211 h 1161397"/>
              <a:gd name="connsiteX81" fmla="*/ 5846667 w 6884912"/>
              <a:gd name="connsiteY81" fmla="*/ 201786 h 1161397"/>
              <a:gd name="connsiteX82" fmla="*/ 6029542 w 6884912"/>
              <a:gd name="connsiteY82" fmla="*/ 210339 h 1161397"/>
              <a:gd name="connsiteX83" fmla="*/ 6290640 w 6884912"/>
              <a:gd name="connsiteY83" fmla="*/ 167441 h 1161397"/>
              <a:gd name="connsiteX84" fmla="*/ 6380420 w 6884912"/>
              <a:gd name="connsiteY84" fmla="*/ 173195 h 1161397"/>
              <a:gd name="connsiteX85" fmla="*/ 6507891 w 6884912"/>
              <a:gd name="connsiteY85" fmla="*/ 118474 h 1161397"/>
              <a:gd name="connsiteX86" fmla="*/ 6571807 w 6884912"/>
              <a:gd name="connsiteY86" fmla="*/ 98636 h 1161397"/>
              <a:gd name="connsiteX87" fmla="*/ 6671880 w 6884912"/>
              <a:gd name="connsiteY87" fmla="*/ 82931 h 1161397"/>
              <a:gd name="connsiteX88" fmla="*/ 6702266 w 6884912"/>
              <a:gd name="connsiteY88" fmla="*/ 75470 h 1161397"/>
              <a:gd name="connsiteX89" fmla="*/ 6845802 w 6884912"/>
              <a:gd name="connsiteY89" fmla="*/ 24496 h 1161397"/>
              <a:gd name="connsiteX90" fmla="*/ 6884912 w 6884912"/>
              <a:gd name="connsiteY9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88995 w 6884912"/>
              <a:gd name="connsiteY19" fmla="*/ 697048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92172 w 6884912"/>
              <a:gd name="connsiteY33" fmla="*/ 629819 h 1161397"/>
              <a:gd name="connsiteX34" fmla="*/ 1731986 w 6884912"/>
              <a:gd name="connsiteY34" fmla="*/ 589682 h 1161397"/>
              <a:gd name="connsiteX35" fmla="*/ 1940326 w 6884912"/>
              <a:gd name="connsiteY35" fmla="*/ 582611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127968 w 6884912"/>
              <a:gd name="connsiteY49" fmla="*/ 287613 h 1161397"/>
              <a:gd name="connsiteX50" fmla="*/ 3222191 w 6884912"/>
              <a:gd name="connsiteY50" fmla="*/ 307887 h 1161397"/>
              <a:gd name="connsiteX51" fmla="*/ 3227953 w 6884912"/>
              <a:gd name="connsiteY51" fmla="*/ 297650 h 1161397"/>
              <a:gd name="connsiteX52" fmla="*/ 3287859 w 6884912"/>
              <a:gd name="connsiteY52" fmla="*/ 287558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907640 w 6884912"/>
              <a:gd name="connsiteY60" fmla="*/ 207568 h 1161397"/>
              <a:gd name="connsiteX61" fmla="*/ 4013061 w 6884912"/>
              <a:gd name="connsiteY61" fmla="*/ 224874 h 1161397"/>
              <a:gd name="connsiteX62" fmla="*/ 4134285 w 6884912"/>
              <a:gd name="connsiteY62" fmla="*/ 235592 h 1161397"/>
              <a:gd name="connsiteX63" fmla="*/ 4220717 w 6884912"/>
              <a:gd name="connsiteY63" fmla="*/ 192946 h 1161397"/>
              <a:gd name="connsiteX64" fmla="*/ 4228802 w 6884912"/>
              <a:gd name="connsiteY64" fmla="*/ 201468 h 1161397"/>
              <a:gd name="connsiteX65" fmla="*/ 4424852 w 6884912"/>
              <a:gd name="connsiteY65" fmla="*/ 127591 h 1161397"/>
              <a:gd name="connsiteX66" fmla="*/ 4617330 w 6884912"/>
              <a:gd name="connsiteY66" fmla="*/ 111163 h 1161397"/>
              <a:gd name="connsiteX67" fmla="*/ 4730870 w 6884912"/>
              <a:gd name="connsiteY67" fmla="*/ 129432 h 1161397"/>
              <a:gd name="connsiteX68" fmla="*/ 4785037 w 6884912"/>
              <a:gd name="connsiteY68" fmla="*/ 161964 h 1161397"/>
              <a:gd name="connsiteX69" fmla="*/ 4844073 w 6884912"/>
              <a:gd name="connsiteY69" fmla="*/ 161768 h 1161397"/>
              <a:gd name="connsiteX70" fmla="*/ 4856454 w 6884912"/>
              <a:gd name="connsiteY70" fmla="*/ 130488 h 1161397"/>
              <a:gd name="connsiteX71" fmla="*/ 4920038 w 6884912"/>
              <a:gd name="connsiteY71" fmla="*/ 140418 h 1161397"/>
              <a:gd name="connsiteX72" fmla="*/ 5016639 w 6884912"/>
              <a:gd name="connsiteY72" fmla="*/ 158905 h 1161397"/>
              <a:gd name="connsiteX73" fmla="*/ 5072009 w 6884912"/>
              <a:gd name="connsiteY73" fmla="*/ 161502 h 1161397"/>
              <a:gd name="connsiteX74" fmla="*/ 5223626 w 6884912"/>
              <a:gd name="connsiteY74" fmla="*/ 177356 h 1161397"/>
              <a:gd name="connsiteX75" fmla="*/ 5467502 w 6884912"/>
              <a:gd name="connsiteY75" fmla="*/ 250963 h 1161397"/>
              <a:gd name="connsiteX76" fmla="*/ 5592395 w 6884912"/>
              <a:gd name="connsiteY76" fmla="*/ 265434 h 1161397"/>
              <a:gd name="connsiteX77" fmla="*/ 5613532 w 6884912"/>
              <a:gd name="connsiteY77" fmla="*/ 273379 h 1161397"/>
              <a:gd name="connsiteX78" fmla="*/ 5642173 w 6884912"/>
              <a:gd name="connsiteY78" fmla="*/ 266904 h 1161397"/>
              <a:gd name="connsiteX79" fmla="*/ 5756910 w 6884912"/>
              <a:gd name="connsiteY79" fmla="*/ 239211 h 1161397"/>
              <a:gd name="connsiteX80" fmla="*/ 5846667 w 6884912"/>
              <a:gd name="connsiteY80" fmla="*/ 201786 h 1161397"/>
              <a:gd name="connsiteX81" fmla="*/ 6029542 w 6884912"/>
              <a:gd name="connsiteY81" fmla="*/ 210339 h 1161397"/>
              <a:gd name="connsiteX82" fmla="*/ 6290640 w 6884912"/>
              <a:gd name="connsiteY82" fmla="*/ 167441 h 1161397"/>
              <a:gd name="connsiteX83" fmla="*/ 6380420 w 6884912"/>
              <a:gd name="connsiteY83" fmla="*/ 173195 h 1161397"/>
              <a:gd name="connsiteX84" fmla="*/ 6507891 w 6884912"/>
              <a:gd name="connsiteY84" fmla="*/ 118474 h 1161397"/>
              <a:gd name="connsiteX85" fmla="*/ 6571807 w 6884912"/>
              <a:gd name="connsiteY85" fmla="*/ 98636 h 1161397"/>
              <a:gd name="connsiteX86" fmla="*/ 6671880 w 6884912"/>
              <a:gd name="connsiteY86" fmla="*/ 82931 h 1161397"/>
              <a:gd name="connsiteX87" fmla="*/ 6702266 w 6884912"/>
              <a:gd name="connsiteY87" fmla="*/ 75470 h 1161397"/>
              <a:gd name="connsiteX88" fmla="*/ 6845802 w 6884912"/>
              <a:gd name="connsiteY88" fmla="*/ 24496 h 1161397"/>
              <a:gd name="connsiteX89" fmla="*/ 6884912 w 6884912"/>
              <a:gd name="connsiteY8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88995 w 6884912"/>
              <a:gd name="connsiteY19" fmla="*/ 697048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92172 w 6884912"/>
              <a:gd name="connsiteY32" fmla="*/ 629819 h 1161397"/>
              <a:gd name="connsiteX33" fmla="*/ 1731986 w 6884912"/>
              <a:gd name="connsiteY33" fmla="*/ 589682 h 1161397"/>
              <a:gd name="connsiteX34" fmla="*/ 1940326 w 6884912"/>
              <a:gd name="connsiteY34" fmla="*/ 582611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127968 w 6884912"/>
              <a:gd name="connsiteY48" fmla="*/ 287613 h 1161397"/>
              <a:gd name="connsiteX49" fmla="*/ 3222191 w 6884912"/>
              <a:gd name="connsiteY49" fmla="*/ 307887 h 1161397"/>
              <a:gd name="connsiteX50" fmla="*/ 3227953 w 6884912"/>
              <a:gd name="connsiteY50" fmla="*/ 297650 h 1161397"/>
              <a:gd name="connsiteX51" fmla="*/ 3287859 w 6884912"/>
              <a:gd name="connsiteY51" fmla="*/ 287558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907640 w 6884912"/>
              <a:gd name="connsiteY59" fmla="*/ 207568 h 1161397"/>
              <a:gd name="connsiteX60" fmla="*/ 4013061 w 6884912"/>
              <a:gd name="connsiteY60" fmla="*/ 224874 h 1161397"/>
              <a:gd name="connsiteX61" fmla="*/ 4134285 w 6884912"/>
              <a:gd name="connsiteY61" fmla="*/ 235592 h 1161397"/>
              <a:gd name="connsiteX62" fmla="*/ 4220717 w 6884912"/>
              <a:gd name="connsiteY62" fmla="*/ 192946 h 1161397"/>
              <a:gd name="connsiteX63" fmla="*/ 4228802 w 6884912"/>
              <a:gd name="connsiteY63" fmla="*/ 201468 h 1161397"/>
              <a:gd name="connsiteX64" fmla="*/ 4424852 w 6884912"/>
              <a:gd name="connsiteY64" fmla="*/ 127591 h 1161397"/>
              <a:gd name="connsiteX65" fmla="*/ 4617330 w 6884912"/>
              <a:gd name="connsiteY65" fmla="*/ 111163 h 1161397"/>
              <a:gd name="connsiteX66" fmla="*/ 4730870 w 6884912"/>
              <a:gd name="connsiteY66" fmla="*/ 129432 h 1161397"/>
              <a:gd name="connsiteX67" fmla="*/ 4785037 w 6884912"/>
              <a:gd name="connsiteY67" fmla="*/ 161964 h 1161397"/>
              <a:gd name="connsiteX68" fmla="*/ 4844073 w 6884912"/>
              <a:gd name="connsiteY68" fmla="*/ 161768 h 1161397"/>
              <a:gd name="connsiteX69" fmla="*/ 4856454 w 6884912"/>
              <a:gd name="connsiteY69" fmla="*/ 130488 h 1161397"/>
              <a:gd name="connsiteX70" fmla="*/ 4920038 w 6884912"/>
              <a:gd name="connsiteY70" fmla="*/ 140418 h 1161397"/>
              <a:gd name="connsiteX71" fmla="*/ 5016639 w 6884912"/>
              <a:gd name="connsiteY71" fmla="*/ 158905 h 1161397"/>
              <a:gd name="connsiteX72" fmla="*/ 5072009 w 6884912"/>
              <a:gd name="connsiteY72" fmla="*/ 161502 h 1161397"/>
              <a:gd name="connsiteX73" fmla="*/ 5223626 w 6884912"/>
              <a:gd name="connsiteY73" fmla="*/ 177356 h 1161397"/>
              <a:gd name="connsiteX74" fmla="*/ 5467502 w 6884912"/>
              <a:gd name="connsiteY74" fmla="*/ 250963 h 1161397"/>
              <a:gd name="connsiteX75" fmla="*/ 5592395 w 6884912"/>
              <a:gd name="connsiteY75" fmla="*/ 265434 h 1161397"/>
              <a:gd name="connsiteX76" fmla="*/ 5613532 w 6884912"/>
              <a:gd name="connsiteY76" fmla="*/ 273379 h 1161397"/>
              <a:gd name="connsiteX77" fmla="*/ 5642173 w 6884912"/>
              <a:gd name="connsiteY77" fmla="*/ 266904 h 1161397"/>
              <a:gd name="connsiteX78" fmla="*/ 5756910 w 6884912"/>
              <a:gd name="connsiteY78" fmla="*/ 239211 h 1161397"/>
              <a:gd name="connsiteX79" fmla="*/ 5846667 w 6884912"/>
              <a:gd name="connsiteY79" fmla="*/ 201786 h 1161397"/>
              <a:gd name="connsiteX80" fmla="*/ 6029542 w 6884912"/>
              <a:gd name="connsiteY80" fmla="*/ 210339 h 1161397"/>
              <a:gd name="connsiteX81" fmla="*/ 6290640 w 6884912"/>
              <a:gd name="connsiteY81" fmla="*/ 167441 h 1161397"/>
              <a:gd name="connsiteX82" fmla="*/ 6380420 w 6884912"/>
              <a:gd name="connsiteY82" fmla="*/ 173195 h 1161397"/>
              <a:gd name="connsiteX83" fmla="*/ 6507891 w 6884912"/>
              <a:gd name="connsiteY83" fmla="*/ 118474 h 1161397"/>
              <a:gd name="connsiteX84" fmla="*/ 6571807 w 6884912"/>
              <a:gd name="connsiteY84" fmla="*/ 98636 h 1161397"/>
              <a:gd name="connsiteX85" fmla="*/ 6671880 w 6884912"/>
              <a:gd name="connsiteY85" fmla="*/ 82931 h 1161397"/>
              <a:gd name="connsiteX86" fmla="*/ 6702266 w 6884912"/>
              <a:gd name="connsiteY86" fmla="*/ 75470 h 1161397"/>
              <a:gd name="connsiteX87" fmla="*/ 6845802 w 6884912"/>
              <a:gd name="connsiteY87" fmla="*/ 24496 h 1161397"/>
              <a:gd name="connsiteX88" fmla="*/ 6884912 w 6884912"/>
              <a:gd name="connsiteY8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88995 w 6884912"/>
              <a:gd name="connsiteY19" fmla="*/ 697048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92172 w 6884912"/>
              <a:gd name="connsiteY31" fmla="*/ 629819 h 1161397"/>
              <a:gd name="connsiteX32" fmla="*/ 1731986 w 6884912"/>
              <a:gd name="connsiteY32" fmla="*/ 589682 h 1161397"/>
              <a:gd name="connsiteX33" fmla="*/ 1940326 w 6884912"/>
              <a:gd name="connsiteY33" fmla="*/ 582611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754324 w 6884912"/>
              <a:gd name="connsiteY42" fmla="*/ 424766 h 1161397"/>
              <a:gd name="connsiteX43" fmla="*/ 2848470 w 6884912"/>
              <a:gd name="connsiteY43" fmla="*/ 405966 h 1161397"/>
              <a:gd name="connsiteX44" fmla="*/ 2881772 w 6884912"/>
              <a:gd name="connsiteY44" fmla="*/ 387260 h 1161397"/>
              <a:gd name="connsiteX45" fmla="*/ 2929932 w 6884912"/>
              <a:gd name="connsiteY45" fmla="*/ 368912 h 1161397"/>
              <a:gd name="connsiteX46" fmla="*/ 3013020 w 6884912"/>
              <a:gd name="connsiteY46" fmla="*/ 327578 h 1161397"/>
              <a:gd name="connsiteX47" fmla="*/ 3127968 w 6884912"/>
              <a:gd name="connsiteY47" fmla="*/ 287613 h 1161397"/>
              <a:gd name="connsiteX48" fmla="*/ 3222191 w 6884912"/>
              <a:gd name="connsiteY48" fmla="*/ 307887 h 1161397"/>
              <a:gd name="connsiteX49" fmla="*/ 3227953 w 6884912"/>
              <a:gd name="connsiteY49" fmla="*/ 297650 h 1161397"/>
              <a:gd name="connsiteX50" fmla="*/ 3287859 w 6884912"/>
              <a:gd name="connsiteY50" fmla="*/ 287558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907640 w 6884912"/>
              <a:gd name="connsiteY58" fmla="*/ 207568 h 1161397"/>
              <a:gd name="connsiteX59" fmla="*/ 4013061 w 6884912"/>
              <a:gd name="connsiteY59" fmla="*/ 224874 h 1161397"/>
              <a:gd name="connsiteX60" fmla="*/ 4134285 w 6884912"/>
              <a:gd name="connsiteY60" fmla="*/ 235592 h 1161397"/>
              <a:gd name="connsiteX61" fmla="*/ 4220717 w 6884912"/>
              <a:gd name="connsiteY61" fmla="*/ 192946 h 1161397"/>
              <a:gd name="connsiteX62" fmla="*/ 4228802 w 6884912"/>
              <a:gd name="connsiteY62" fmla="*/ 201468 h 1161397"/>
              <a:gd name="connsiteX63" fmla="*/ 4424852 w 6884912"/>
              <a:gd name="connsiteY63" fmla="*/ 127591 h 1161397"/>
              <a:gd name="connsiteX64" fmla="*/ 4617330 w 6884912"/>
              <a:gd name="connsiteY64" fmla="*/ 111163 h 1161397"/>
              <a:gd name="connsiteX65" fmla="*/ 4730870 w 6884912"/>
              <a:gd name="connsiteY65" fmla="*/ 129432 h 1161397"/>
              <a:gd name="connsiteX66" fmla="*/ 4785037 w 6884912"/>
              <a:gd name="connsiteY66" fmla="*/ 161964 h 1161397"/>
              <a:gd name="connsiteX67" fmla="*/ 4844073 w 6884912"/>
              <a:gd name="connsiteY67" fmla="*/ 161768 h 1161397"/>
              <a:gd name="connsiteX68" fmla="*/ 4856454 w 6884912"/>
              <a:gd name="connsiteY68" fmla="*/ 130488 h 1161397"/>
              <a:gd name="connsiteX69" fmla="*/ 4920038 w 6884912"/>
              <a:gd name="connsiteY69" fmla="*/ 140418 h 1161397"/>
              <a:gd name="connsiteX70" fmla="*/ 5016639 w 6884912"/>
              <a:gd name="connsiteY70" fmla="*/ 158905 h 1161397"/>
              <a:gd name="connsiteX71" fmla="*/ 5072009 w 6884912"/>
              <a:gd name="connsiteY71" fmla="*/ 161502 h 1161397"/>
              <a:gd name="connsiteX72" fmla="*/ 5223626 w 6884912"/>
              <a:gd name="connsiteY72" fmla="*/ 177356 h 1161397"/>
              <a:gd name="connsiteX73" fmla="*/ 5467502 w 6884912"/>
              <a:gd name="connsiteY73" fmla="*/ 250963 h 1161397"/>
              <a:gd name="connsiteX74" fmla="*/ 5592395 w 6884912"/>
              <a:gd name="connsiteY74" fmla="*/ 265434 h 1161397"/>
              <a:gd name="connsiteX75" fmla="*/ 5613532 w 6884912"/>
              <a:gd name="connsiteY75" fmla="*/ 273379 h 1161397"/>
              <a:gd name="connsiteX76" fmla="*/ 5642173 w 6884912"/>
              <a:gd name="connsiteY76" fmla="*/ 266904 h 1161397"/>
              <a:gd name="connsiteX77" fmla="*/ 5756910 w 6884912"/>
              <a:gd name="connsiteY77" fmla="*/ 239211 h 1161397"/>
              <a:gd name="connsiteX78" fmla="*/ 5846667 w 6884912"/>
              <a:gd name="connsiteY78" fmla="*/ 201786 h 1161397"/>
              <a:gd name="connsiteX79" fmla="*/ 6029542 w 6884912"/>
              <a:gd name="connsiteY79" fmla="*/ 210339 h 1161397"/>
              <a:gd name="connsiteX80" fmla="*/ 6290640 w 6884912"/>
              <a:gd name="connsiteY80" fmla="*/ 167441 h 1161397"/>
              <a:gd name="connsiteX81" fmla="*/ 6380420 w 6884912"/>
              <a:gd name="connsiteY81" fmla="*/ 173195 h 1161397"/>
              <a:gd name="connsiteX82" fmla="*/ 6507891 w 6884912"/>
              <a:gd name="connsiteY82" fmla="*/ 118474 h 1161397"/>
              <a:gd name="connsiteX83" fmla="*/ 6571807 w 6884912"/>
              <a:gd name="connsiteY83" fmla="*/ 98636 h 1161397"/>
              <a:gd name="connsiteX84" fmla="*/ 6671880 w 6884912"/>
              <a:gd name="connsiteY84" fmla="*/ 82931 h 1161397"/>
              <a:gd name="connsiteX85" fmla="*/ 6702266 w 6884912"/>
              <a:gd name="connsiteY85" fmla="*/ 75470 h 1161397"/>
              <a:gd name="connsiteX86" fmla="*/ 6845802 w 6884912"/>
              <a:gd name="connsiteY86" fmla="*/ 24496 h 1161397"/>
              <a:gd name="connsiteX87" fmla="*/ 6884912 w 6884912"/>
              <a:gd name="connsiteY8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73197 w 6884912"/>
              <a:gd name="connsiteY9" fmla="*/ 1010060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907640 w 6884912"/>
              <a:gd name="connsiteY57" fmla="*/ 207568 h 1161397"/>
              <a:gd name="connsiteX58" fmla="*/ 4013061 w 6884912"/>
              <a:gd name="connsiteY58" fmla="*/ 224874 h 1161397"/>
              <a:gd name="connsiteX59" fmla="*/ 4134285 w 6884912"/>
              <a:gd name="connsiteY59" fmla="*/ 235592 h 1161397"/>
              <a:gd name="connsiteX60" fmla="*/ 4220717 w 6884912"/>
              <a:gd name="connsiteY60" fmla="*/ 192946 h 1161397"/>
              <a:gd name="connsiteX61" fmla="*/ 4228802 w 6884912"/>
              <a:gd name="connsiteY61" fmla="*/ 201468 h 1161397"/>
              <a:gd name="connsiteX62" fmla="*/ 4424852 w 6884912"/>
              <a:gd name="connsiteY62" fmla="*/ 127591 h 1161397"/>
              <a:gd name="connsiteX63" fmla="*/ 4617330 w 6884912"/>
              <a:gd name="connsiteY63" fmla="*/ 111163 h 1161397"/>
              <a:gd name="connsiteX64" fmla="*/ 4730870 w 6884912"/>
              <a:gd name="connsiteY64" fmla="*/ 129432 h 1161397"/>
              <a:gd name="connsiteX65" fmla="*/ 4785037 w 6884912"/>
              <a:gd name="connsiteY65" fmla="*/ 161964 h 1161397"/>
              <a:gd name="connsiteX66" fmla="*/ 4844073 w 6884912"/>
              <a:gd name="connsiteY66" fmla="*/ 161768 h 1161397"/>
              <a:gd name="connsiteX67" fmla="*/ 4856454 w 6884912"/>
              <a:gd name="connsiteY67" fmla="*/ 130488 h 1161397"/>
              <a:gd name="connsiteX68" fmla="*/ 4920038 w 6884912"/>
              <a:gd name="connsiteY68" fmla="*/ 140418 h 1161397"/>
              <a:gd name="connsiteX69" fmla="*/ 5016639 w 6884912"/>
              <a:gd name="connsiteY69" fmla="*/ 158905 h 1161397"/>
              <a:gd name="connsiteX70" fmla="*/ 5072009 w 6884912"/>
              <a:gd name="connsiteY70" fmla="*/ 161502 h 1161397"/>
              <a:gd name="connsiteX71" fmla="*/ 5223626 w 6884912"/>
              <a:gd name="connsiteY71" fmla="*/ 177356 h 1161397"/>
              <a:gd name="connsiteX72" fmla="*/ 5467502 w 6884912"/>
              <a:gd name="connsiteY72" fmla="*/ 250963 h 1161397"/>
              <a:gd name="connsiteX73" fmla="*/ 5592395 w 6884912"/>
              <a:gd name="connsiteY73" fmla="*/ 265434 h 1161397"/>
              <a:gd name="connsiteX74" fmla="*/ 5613532 w 6884912"/>
              <a:gd name="connsiteY74" fmla="*/ 273379 h 1161397"/>
              <a:gd name="connsiteX75" fmla="*/ 5642173 w 6884912"/>
              <a:gd name="connsiteY75" fmla="*/ 266904 h 1161397"/>
              <a:gd name="connsiteX76" fmla="*/ 5756910 w 6884912"/>
              <a:gd name="connsiteY76" fmla="*/ 239211 h 1161397"/>
              <a:gd name="connsiteX77" fmla="*/ 5846667 w 6884912"/>
              <a:gd name="connsiteY77" fmla="*/ 201786 h 1161397"/>
              <a:gd name="connsiteX78" fmla="*/ 6029542 w 6884912"/>
              <a:gd name="connsiteY78" fmla="*/ 210339 h 1161397"/>
              <a:gd name="connsiteX79" fmla="*/ 6290640 w 6884912"/>
              <a:gd name="connsiteY79" fmla="*/ 167441 h 1161397"/>
              <a:gd name="connsiteX80" fmla="*/ 6380420 w 6884912"/>
              <a:gd name="connsiteY80" fmla="*/ 173195 h 1161397"/>
              <a:gd name="connsiteX81" fmla="*/ 6507891 w 6884912"/>
              <a:gd name="connsiteY81" fmla="*/ 118474 h 1161397"/>
              <a:gd name="connsiteX82" fmla="*/ 6571807 w 6884912"/>
              <a:gd name="connsiteY82" fmla="*/ 98636 h 1161397"/>
              <a:gd name="connsiteX83" fmla="*/ 6671880 w 6884912"/>
              <a:gd name="connsiteY83" fmla="*/ 82931 h 1161397"/>
              <a:gd name="connsiteX84" fmla="*/ 6702266 w 6884912"/>
              <a:gd name="connsiteY84" fmla="*/ 75470 h 1161397"/>
              <a:gd name="connsiteX85" fmla="*/ 6845802 w 6884912"/>
              <a:gd name="connsiteY85" fmla="*/ 24496 h 1161397"/>
              <a:gd name="connsiteX86" fmla="*/ 6884912 w 6884912"/>
              <a:gd name="connsiteY8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907640 w 6884912"/>
              <a:gd name="connsiteY57" fmla="*/ 207568 h 1161397"/>
              <a:gd name="connsiteX58" fmla="*/ 4013061 w 6884912"/>
              <a:gd name="connsiteY58" fmla="*/ 224874 h 1161397"/>
              <a:gd name="connsiteX59" fmla="*/ 4134285 w 6884912"/>
              <a:gd name="connsiteY59" fmla="*/ 235592 h 1161397"/>
              <a:gd name="connsiteX60" fmla="*/ 4220717 w 6884912"/>
              <a:gd name="connsiteY60" fmla="*/ 192946 h 1161397"/>
              <a:gd name="connsiteX61" fmla="*/ 4228802 w 6884912"/>
              <a:gd name="connsiteY61" fmla="*/ 201468 h 1161397"/>
              <a:gd name="connsiteX62" fmla="*/ 4424852 w 6884912"/>
              <a:gd name="connsiteY62" fmla="*/ 127591 h 1161397"/>
              <a:gd name="connsiteX63" fmla="*/ 4617330 w 6884912"/>
              <a:gd name="connsiteY63" fmla="*/ 111163 h 1161397"/>
              <a:gd name="connsiteX64" fmla="*/ 4730870 w 6884912"/>
              <a:gd name="connsiteY64" fmla="*/ 129432 h 1161397"/>
              <a:gd name="connsiteX65" fmla="*/ 4785037 w 6884912"/>
              <a:gd name="connsiteY65" fmla="*/ 161964 h 1161397"/>
              <a:gd name="connsiteX66" fmla="*/ 4844073 w 6884912"/>
              <a:gd name="connsiteY66" fmla="*/ 161768 h 1161397"/>
              <a:gd name="connsiteX67" fmla="*/ 4856454 w 6884912"/>
              <a:gd name="connsiteY67" fmla="*/ 130488 h 1161397"/>
              <a:gd name="connsiteX68" fmla="*/ 4920038 w 6884912"/>
              <a:gd name="connsiteY68" fmla="*/ 140418 h 1161397"/>
              <a:gd name="connsiteX69" fmla="*/ 5016639 w 6884912"/>
              <a:gd name="connsiteY69" fmla="*/ 158905 h 1161397"/>
              <a:gd name="connsiteX70" fmla="*/ 5072009 w 6884912"/>
              <a:gd name="connsiteY70" fmla="*/ 161502 h 1161397"/>
              <a:gd name="connsiteX71" fmla="*/ 5223626 w 6884912"/>
              <a:gd name="connsiteY71" fmla="*/ 177356 h 1161397"/>
              <a:gd name="connsiteX72" fmla="*/ 5467502 w 6884912"/>
              <a:gd name="connsiteY72" fmla="*/ 250963 h 1161397"/>
              <a:gd name="connsiteX73" fmla="*/ 5592395 w 6884912"/>
              <a:gd name="connsiteY73" fmla="*/ 265434 h 1161397"/>
              <a:gd name="connsiteX74" fmla="*/ 5613532 w 6884912"/>
              <a:gd name="connsiteY74" fmla="*/ 273379 h 1161397"/>
              <a:gd name="connsiteX75" fmla="*/ 5642173 w 6884912"/>
              <a:gd name="connsiteY75" fmla="*/ 266904 h 1161397"/>
              <a:gd name="connsiteX76" fmla="*/ 5756910 w 6884912"/>
              <a:gd name="connsiteY76" fmla="*/ 239211 h 1161397"/>
              <a:gd name="connsiteX77" fmla="*/ 5846667 w 6884912"/>
              <a:gd name="connsiteY77" fmla="*/ 201786 h 1161397"/>
              <a:gd name="connsiteX78" fmla="*/ 6029542 w 6884912"/>
              <a:gd name="connsiteY78" fmla="*/ 210339 h 1161397"/>
              <a:gd name="connsiteX79" fmla="*/ 6290640 w 6884912"/>
              <a:gd name="connsiteY79" fmla="*/ 167441 h 1161397"/>
              <a:gd name="connsiteX80" fmla="*/ 6380420 w 6884912"/>
              <a:gd name="connsiteY80" fmla="*/ 173195 h 1161397"/>
              <a:gd name="connsiteX81" fmla="*/ 6507891 w 6884912"/>
              <a:gd name="connsiteY81" fmla="*/ 118474 h 1161397"/>
              <a:gd name="connsiteX82" fmla="*/ 6571807 w 6884912"/>
              <a:gd name="connsiteY82" fmla="*/ 98636 h 1161397"/>
              <a:gd name="connsiteX83" fmla="*/ 6671880 w 6884912"/>
              <a:gd name="connsiteY83" fmla="*/ 82931 h 1161397"/>
              <a:gd name="connsiteX84" fmla="*/ 6702266 w 6884912"/>
              <a:gd name="connsiteY84" fmla="*/ 75470 h 1161397"/>
              <a:gd name="connsiteX85" fmla="*/ 6845802 w 6884912"/>
              <a:gd name="connsiteY85" fmla="*/ 24496 h 1161397"/>
              <a:gd name="connsiteX86" fmla="*/ 6884912 w 6884912"/>
              <a:gd name="connsiteY8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907640 w 6884912"/>
              <a:gd name="connsiteY56" fmla="*/ 207568 h 1161397"/>
              <a:gd name="connsiteX57" fmla="*/ 4013061 w 6884912"/>
              <a:gd name="connsiteY57" fmla="*/ 224874 h 1161397"/>
              <a:gd name="connsiteX58" fmla="*/ 4134285 w 6884912"/>
              <a:gd name="connsiteY58" fmla="*/ 235592 h 1161397"/>
              <a:gd name="connsiteX59" fmla="*/ 4220717 w 6884912"/>
              <a:gd name="connsiteY59" fmla="*/ 192946 h 1161397"/>
              <a:gd name="connsiteX60" fmla="*/ 4228802 w 6884912"/>
              <a:gd name="connsiteY60" fmla="*/ 201468 h 1161397"/>
              <a:gd name="connsiteX61" fmla="*/ 4424852 w 6884912"/>
              <a:gd name="connsiteY61" fmla="*/ 127591 h 1161397"/>
              <a:gd name="connsiteX62" fmla="*/ 4617330 w 6884912"/>
              <a:gd name="connsiteY62" fmla="*/ 111163 h 1161397"/>
              <a:gd name="connsiteX63" fmla="*/ 4730870 w 6884912"/>
              <a:gd name="connsiteY63" fmla="*/ 129432 h 1161397"/>
              <a:gd name="connsiteX64" fmla="*/ 4785037 w 6884912"/>
              <a:gd name="connsiteY64" fmla="*/ 161964 h 1161397"/>
              <a:gd name="connsiteX65" fmla="*/ 4844073 w 6884912"/>
              <a:gd name="connsiteY65" fmla="*/ 161768 h 1161397"/>
              <a:gd name="connsiteX66" fmla="*/ 4856454 w 6884912"/>
              <a:gd name="connsiteY66" fmla="*/ 130488 h 1161397"/>
              <a:gd name="connsiteX67" fmla="*/ 4920038 w 6884912"/>
              <a:gd name="connsiteY67" fmla="*/ 140418 h 1161397"/>
              <a:gd name="connsiteX68" fmla="*/ 5016639 w 6884912"/>
              <a:gd name="connsiteY68" fmla="*/ 158905 h 1161397"/>
              <a:gd name="connsiteX69" fmla="*/ 5072009 w 6884912"/>
              <a:gd name="connsiteY69" fmla="*/ 161502 h 1161397"/>
              <a:gd name="connsiteX70" fmla="*/ 5223626 w 6884912"/>
              <a:gd name="connsiteY70" fmla="*/ 177356 h 1161397"/>
              <a:gd name="connsiteX71" fmla="*/ 5467502 w 6884912"/>
              <a:gd name="connsiteY71" fmla="*/ 250963 h 1161397"/>
              <a:gd name="connsiteX72" fmla="*/ 5592395 w 6884912"/>
              <a:gd name="connsiteY72" fmla="*/ 265434 h 1161397"/>
              <a:gd name="connsiteX73" fmla="*/ 5613532 w 6884912"/>
              <a:gd name="connsiteY73" fmla="*/ 273379 h 1161397"/>
              <a:gd name="connsiteX74" fmla="*/ 5642173 w 6884912"/>
              <a:gd name="connsiteY74" fmla="*/ 266904 h 1161397"/>
              <a:gd name="connsiteX75" fmla="*/ 5756910 w 6884912"/>
              <a:gd name="connsiteY75" fmla="*/ 239211 h 1161397"/>
              <a:gd name="connsiteX76" fmla="*/ 5846667 w 6884912"/>
              <a:gd name="connsiteY76" fmla="*/ 201786 h 1161397"/>
              <a:gd name="connsiteX77" fmla="*/ 6029542 w 6884912"/>
              <a:gd name="connsiteY77" fmla="*/ 210339 h 1161397"/>
              <a:gd name="connsiteX78" fmla="*/ 6290640 w 6884912"/>
              <a:gd name="connsiteY78" fmla="*/ 167441 h 1161397"/>
              <a:gd name="connsiteX79" fmla="*/ 6380420 w 6884912"/>
              <a:gd name="connsiteY79" fmla="*/ 173195 h 1161397"/>
              <a:gd name="connsiteX80" fmla="*/ 6507891 w 6884912"/>
              <a:gd name="connsiteY80" fmla="*/ 118474 h 1161397"/>
              <a:gd name="connsiteX81" fmla="*/ 6571807 w 6884912"/>
              <a:gd name="connsiteY81" fmla="*/ 98636 h 1161397"/>
              <a:gd name="connsiteX82" fmla="*/ 6671880 w 6884912"/>
              <a:gd name="connsiteY82" fmla="*/ 82931 h 1161397"/>
              <a:gd name="connsiteX83" fmla="*/ 6702266 w 6884912"/>
              <a:gd name="connsiteY83" fmla="*/ 75470 h 1161397"/>
              <a:gd name="connsiteX84" fmla="*/ 6845802 w 6884912"/>
              <a:gd name="connsiteY84" fmla="*/ 24496 h 1161397"/>
              <a:gd name="connsiteX85" fmla="*/ 6884912 w 6884912"/>
              <a:gd name="connsiteY8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907640 w 6884912"/>
              <a:gd name="connsiteY55" fmla="*/ 207568 h 1161397"/>
              <a:gd name="connsiteX56" fmla="*/ 4013061 w 6884912"/>
              <a:gd name="connsiteY56" fmla="*/ 224874 h 1161397"/>
              <a:gd name="connsiteX57" fmla="*/ 4134285 w 6884912"/>
              <a:gd name="connsiteY57" fmla="*/ 235592 h 1161397"/>
              <a:gd name="connsiteX58" fmla="*/ 4220717 w 6884912"/>
              <a:gd name="connsiteY58" fmla="*/ 192946 h 1161397"/>
              <a:gd name="connsiteX59" fmla="*/ 4228802 w 6884912"/>
              <a:gd name="connsiteY59" fmla="*/ 201468 h 1161397"/>
              <a:gd name="connsiteX60" fmla="*/ 4424852 w 6884912"/>
              <a:gd name="connsiteY60" fmla="*/ 127591 h 1161397"/>
              <a:gd name="connsiteX61" fmla="*/ 4617330 w 6884912"/>
              <a:gd name="connsiteY61" fmla="*/ 111163 h 1161397"/>
              <a:gd name="connsiteX62" fmla="*/ 4730870 w 6884912"/>
              <a:gd name="connsiteY62" fmla="*/ 129432 h 1161397"/>
              <a:gd name="connsiteX63" fmla="*/ 4785037 w 6884912"/>
              <a:gd name="connsiteY63" fmla="*/ 161964 h 1161397"/>
              <a:gd name="connsiteX64" fmla="*/ 4844073 w 6884912"/>
              <a:gd name="connsiteY64" fmla="*/ 161768 h 1161397"/>
              <a:gd name="connsiteX65" fmla="*/ 4856454 w 6884912"/>
              <a:gd name="connsiteY65" fmla="*/ 130488 h 1161397"/>
              <a:gd name="connsiteX66" fmla="*/ 4920038 w 6884912"/>
              <a:gd name="connsiteY66" fmla="*/ 140418 h 1161397"/>
              <a:gd name="connsiteX67" fmla="*/ 5016639 w 6884912"/>
              <a:gd name="connsiteY67" fmla="*/ 158905 h 1161397"/>
              <a:gd name="connsiteX68" fmla="*/ 5072009 w 6884912"/>
              <a:gd name="connsiteY68" fmla="*/ 161502 h 1161397"/>
              <a:gd name="connsiteX69" fmla="*/ 5223626 w 6884912"/>
              <a:gd name="connsiteY69" fmla="*/ 177356 h 1161397"/>
              <a:gd name="connsiteX70" fmla="*/ 5467502 w 6884912"/>
              <a:gd name="connsiteY70" fmla="*/ 250963 h 1161397"/>
              <a:gd name="connsiteX71" fmla="*/ 5592395 w 6884912"/>
              <a:gd name="connsiteY71" fmla="*/ 265434 h 1161397"/>
              <a:gd name="connsiteX72" fmla="*/ 5613532 w 6884912"/>
              <a:gd name="connsiteY72" fmla="*/ 273379 h 1161397"/>
              <a:gd name="connsiteX73" fmla="*/ 5642173 w 6884912"/>
              <a:gd name="connsiteY73" fmla="*/ 266904 h 1161397"/>
              <a:gd name="connsiteX74" fmla="*/ 5756910 w 6884912"/>
              <a:gd name="connsiteY74" fmla="*/ 239211 h 1161397"/>
              <a:gd name="connsiteX75" fmla="*/ 5846667 w 6884912"/>
              <a:gd name="connsiteY75" fmla="*/ 201786 h 1161397"/>
              <a:gd name="connsiteX76" fmla="*/ 6029542 w 6884912"/>
              <a:gd name="connsiteY76" fmla="*/ 210339 h 1161397"/>
              <a:gd name="connsiteX77" fmla="*/ 6290640 w 6884912"/>
              <a:gd name="connsiteY77" fmla="*/ 167441 h 1161397"/>
              <a:gd name="connsiteX78" fmla="*/ 6380420 w 6884912"/>
              <a:gd name="connsiteY78" fmla="*/ 173195 h 1161397"/>
              <a:gd name="connsiteX79" fmla="*/ 6507891 w 6884912"/>
              <a:gd name="connsiteY79" fmla="*/ 118474 h 1161397"/>
              <a:gd name="connsiteX80" fmla="*/ 6571807 w 6884912"/>
              <a:gd name="connsiteY80" fmla="*/ 98636 h 1161397"/>
              <a:gd name="connsiteX81" fmla="*/ 6671880 w 6884912"/>
              <a:gd name="connsiteY81" fmla="*/ 82931 h 1161397"/>
              <a:gd name="connsiteX82" fmla="*/ 6702266 w 6884912"/>
              <a:gd name="connsiteY82" fmla="*/ 75470 h 1161397"/>
              <a:gd name="connsiteX83" fmla="*/ 6845802 w 6884912"/>
              <a:gd name="connsiteY83" fmla="*/ 24496 h 1161397"/>
              <a:gd name="connsiteX84" fmla="*/ 6884912 w 6884912"/>
              <a:gd name="connsiteY8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907640 w 6884912"/>
              <a:gd name="connsiteY54" fmla="*/ 207568 h 1161397"/>
              <a:gd name="connsiteX55" fmla="*/ 4013061 w 6884912"/>
              <a:gd name="connsiteY55" fmla="*/ 224874 h 1161397"/>
              <a:gd name="connsiteX56" fmla="*/ 4134285 w 6884912"/>
              <a:gd name="connsiteY56" fmla="*/ 235592 h 1161397"/>
              <a:gd name="connsiteX57" fmla="*/ 4220717 w 6884912"/>
              <a:gd name="connsiteY57" fmla="*/ 192946 h 1161397"/>
              <a:gd name="connsiteX58" fmla="*/ 4228802 w 6884912"/>
              <a:gd name="connsiteY58" fmla="*/ 201468 h 1161397"/>
              <a:gd name="connsiteX59" fmla="*/ 4424852 w 6884912"/>
              <a:gd name="connsiteY59" fmla="*/ 127591 h 1161397"/>
              <a:gd name="connsiteX60" fmla="*/ 4617330 w 6884912"/>
              <a:gd name="connsiteY60" fmla="*/ 111163 h 1161397"/>
              <a:gd name="connsiteX61" fmla="*/ 4730870 w 6884912"/>
              <a:gd name="connsiteY61" fmla="*/ 129432 h 1161397"/>
              <a:gd name="connsiteX62" fmla="*/ 4785037 w 6884912"/>
              <a:gd name="connsiteY62" fmla="*/ 161964 h 1161397"/>
              <a:gd name="connsiteX63" fmla="*/ 4844073 w 6884912"/>
              <a:gd name="connsiteY63" fmla="*/ 161768 h 1161397"/>
              <a:gd name="connsiteX64" fmla="*/ 4856454 w 6884912"/>
              <a:gd name="connsiteY64" fmla="*/ 130488 h 1161397"/>
              <a:gd name="connsiteX65" fmla="*/ 4920038 w 6884912"/>
              <a:gd name="connsiteY65" fmla="*/ 140418 h 1161397"/>
              <a:gd name="connsiteX66" fmla="*/ 5016639 w 6884912"/>
              <a:gd name="connsiteY66" fmla="*/ 158905 h 1161397"/>
              <a:gd name="connsiteX67" fmla="*/ 5072009 w 6884912"/>
              <a:gd name="connsiteY67" fmla="*/ 161502 h 1161397"/>
              <a:gd name="connsiteX68" fmla="*/ 5223626 w 6884912"/>
              <a:gd name="connsiteY68" fmla="*/ 177356 h 1161397"/>
              <a:gd name="connsiteX69" fmla="*/ 5467502 w 6884912"/>
              <a:gd name="connsiteY69" fmla="*/ 250963 h 1161397"/>
              <a:gd name="connsiteX70" fmla="*/ 5592395 w 6884912"/>
              <a:gd name="connsiteY70" fmla="*/ 265434 h 1161397"/>
              <a:gd name="connsiteX71" fmla="*/ 5613532 w 6884912"/>
              <a:gd name="connsiteY71" fmla="*/ 273379 h 1161397"/>
              <a:gd name="connsiteX72" fmla="*/ 5642173 w 6884912"/>
              <a:gd name="connsiteY72" fmla="*/ 266904 h 1161397"/>
              <a:gd name="connsiteX73" fmla="*/ 5756910 w 6884912"/>
              <a:gd name="connsiteY73" fmla="*/ 239211 h 1161397"/>
              <a:gd name="connsiteX74" fmla="*/ 5846667 w 6884912"/>
              <a:gd name="connsiteY74" fmla="*/ 201786 h 1161397"/>
              <a:gd name="connsiteX75" fmla="*/ 6029542 w 6884912"/>
              <a:gd name="connsiteY75" fmla="*/ 210339 h 1161397"/>
              <a:gd name="connsiteX76" fmla="*/ 6290640 w 6884912"/>
              <a:gd name="connsiteY76" fmla="*/ 167441 h 1161397"/>
              <a:gd name="connsiteX77" fmla="*/ 6380420 w 6884912"/>
              <a:gd name="connsiteY77" fmla="*/ 173195 h 1161397"/>
              <a:gd name="connsiteX78" fmla="*/ 6507891 w 6884912"/>
              <a:gd name="connsiteY78" fmla="*/ 118474 h 1161397"/>
              <a:gd name="connsiteX79" fmla="*/ 6571807 w 6884912"/>
              <a:gd name="connsiteY79" fmla="*/ 98636 h 1161397"/>
              <a:gd name="connsiteX80" fmla="*/ 6671880 w 6884912"/>
              <a:gd name="connsiteY80" fmla="*/ 82931 h 1161397"/>
              <a:gd name="connsiteX81" fmla="*/ 6702266 w 6884912"/>
              <a:gd name="connsiteY81" fmla="*/ 75470 h 1161397"/>
              <a:gd name="connsiteX82" fmla="*/ 6845802 w 6884912"/>
              <a:gd name="connsiteY82" fmla="*/ 24496 h 1161397"/>
              <a:gd name="connsiteX83" fmla="*/ 6884912 w 6884912"/>
              <a:gd name="connsiteY8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907640 w 6884912"/>
              <a:gd name="connsiteY54" fmla="*/ 207568 h 1161397"/>
              <a:gd name="connsiteX55" fmla="*/ 4013061 w 6884912"/>
              <a:gd name="connsiteY55" fmla="*/ 224874 h 1161397"/>
              <a:gd name="connsiteX56" fmla="*/ 4134285 w 6884912"/>
              <a:gd name="connsiteY56" fmla="*/ 235592 h 1161397"/>
              <a:gd name="connsiteX57" fmla="*/ 4220717 w 6884912"/>
              <a:gd name="connsiteY57" fmla="*/ 192946 h 1161397"/>
              <a:gd name="connsiteX58" fmla="*/ 4228802 w 6884912"/>
              <a:gd name="connsiteY58" fmla="*/ 201468 h 1161397"/>
              <a:gd name="connsiteX59" fmla="*/ 4416623 w 6884912"/>
              <a:gd name="connsiteY59" fmla="*/ 153623 h 1161397"/>
              <a:gd name="connsiteX60" fmla="*/ 4617330 w 6884912"/>
              <a:gd name="connsiteY60" fmla="*/ 111163 h 1161397"/>
              <a:gd name="connsiteX61" fmla="*/ 4730870 w 6884912"/>
              <a:gd name="connsiteY61" fmla="*/ 129432 h 1161397"/>
              <a:gd name="connsiteX62" fmla="*/ 4785037 w 6884912"/>
              <a:gd name="connsiteY62" fmla="*/ 161964 h 1161397"/>
              <a:gd name="connsiteX63" fmla="*/ 4844073 w 6884912"/>
              <a:gd name="connsiteY63" fmla="*/ 161768 h 1161397"/>
              <a:gd name="connsiteX64" fmla="*/ 4856454 w 6884912"/>
              <a:gd name="connsiteY64" fmla="*/ 130488 h 1161397"/>
              <a:gd name="connsiteX65" fmla="*/ 4920038 w 6884912"/>
              <a:gd name="connsiteY65" fmla="*/ 140418 h 1161397"/>
              <a:gd name="connsiteX66" fmla="*/ 5016639 w 6884912"/>
              <a:gd name="connsiteY66" fmla="*/ 158905 h 1161397"/>
              <a:gd name="connsiteX67" fmla="*/ 5072009 w 6884912"/>
              <a:gd name="connsiteY67" fmla="*/ 161502 h 1161397"/>
              <a:gd name="connsiteX68" fmla="*/ 5223626 w 6884912"/>
              <a:gd name="connsiteY68" fmla="*/ 177356 h 1161397"/>
              <a:gd name="connsiteX69" fmla="*/ 5467502 w 6884912"/>
              <a:gd name="connsiteY69" fmla="*/ 250963 h 1161397"/>
              <a:gd name="connsiteX70" fmla="*/ 5592395 w 6884912"/>
              <a:gd name="connsiteY70" fmla="*/ 265434 h 1161397"/>
              <a:gd name="connsiteX71" fmla="*/ 5613532 w 6884912"/>
              <a:gd name="connsiteY71" fmla="*/ 273379 h 1161397"/>
              <a:gd name="connsiteX72" fmla="*/ 5642173 w 6884912"/>
              <a:gd name="connsiteY72" fmla="*/ 266904 h 1161397"/>
              <a:gd name="connsiteX73" fmla="*/ 5756910 w 6884912"/>
              <a:gd name="connsiteY73" fmla="*/ 239211 h 1161397"/>
              <a:gd name="connsiteX74" fmla="*/ 5846667 w 6884912"/>
              <a:gd name="connsiteY74" fmla="*/ 201786 h 1161397"/>
              <a:gd name="connsiteX75" fmla="*/ 6029542 w 6884912"/>
              <a:gd name="connsiteY75" fmla="*/ 210339 h 1161397"/>
              <a:gd name="connsiteX76" fmla="*/ 6290640 w 6884912"/>
              <a:gd name="connsiteY76" fmla="*/ 167441 h 1161397"/>
              <a:gd name="connsiteX77" fmla="*/ 6380420 w 6884912"/>
              <a:gd name="connsiteY77" fmla="*/ 173195 h 1161397"/>
              <a:gd name="connsiteX78" fmla="*/ 6507891 w 6884912"/>
              <a:gd name="connsiteY78" fmla="*/ 118474 h 1161397"/>
              <a:gd name="connsiteX79" fmla="*/ 6571807 w 6884912"/>
              <a:gd name="connsiteY79" fmla="*/ 98636 h 1161397"/>
              <a:gd name="connsiteX80" fmla="*/ 6671880 w 6884912"/>
              <a:gd name="connsiteY80" fmla="*/ 82931 h 1161397"/>
              <a:gd name="connsiteX81" fmla="*/ 6702266 w 6884912"/>
              <a:gd name="connsiteY81" fmla="*/ 75470 h 1161397"/>
              <a:gd name="connsiteX82" fmla="*/ 6845802 w 6884912"/>
              <a:gd name="connsiteY82" fmla="*/ 24496 h 1161397"/>
              <a:gd name="connsiteX83" fmla="*/ 6884912 w 6884912"/>
              <a:gd name="connsiteY8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907640 w 6884912"/>
              <a:gd name="connsiteY54" fmla="*/ 207568 h 1161397"/>
              <a:gd name="connsiteX55" fmla="*/ 4013061 w 6884912"/>
              <a:gd name="connsiteY55" fmla="*/ 224874 h 1161397"/>
              <a:gd name="connsiteX56" fmla="*/ 4134285 w 6884912"/>
              <a:gd name="connsiteY56" fmla="*/ 235592 h 1161397"/>
              <a:gd name="connsiteX57" fmla="*/ 4220717 w 6884912"/>
              <a:gd name="connsiteY57" fmla="*/ 192946 h 1161397"/>
              <a:gd name="connsiteX58" fmla="*/ 4228802 w 6884912"/>
              <a:gd name="connsiteY58" fmla="*/ 201468 h 1161397"/>
              <a:gd name="connsiteX59" fmla="*/ 4416623 w 6884912"/>
              <a:gd name="connsiteY59" fmla="*/ 153623 h 1161397"/>
              <a:gd name="connsiteX60" fmla="*/ 4617330 w 6884912"/>
              <a:gd name="connsiteY60" fmla="*/ 111163 h 1161397"/>
              <a:gd name="connsiteX61" fmla="*/ 4730870 w 6884912"/>
              <a:gd name="connsiteY61" fmla="*/ 129432 h 1161397"/>
              <a:gd name="connsiteX62" fmla="*/ 4785037 w 6884912"/>
              <a:gd name="connsiteY62" fmla="*/ 161964 h 1161397"/>
              <a:gd name="connsiteX63" fmla="*/ 4844073 w 6884912"/>
              <a:gd name="connsiteY63" fmla="*/ 161768 h 1161397"/>
              <a:gd name="connsiteX64" fmla="*/ 4856454 w 6884912"/>
              <a:gd name="connsiteY64" fmla="*/ 130488 h 1161397"/>
              <a:gd name="connsiteX65" fmla="*/ 5016639 w 6884912"/>
              <a:gd name="connsiteY65" fmla="*/ 158905 h 1161397"/>
              <a:gd name="connsiteX66" fmla="*/ 5072009 w 6884912"/>
              <a:gd name="connsiteY66" fmla="*/ 161502 h 1161397"/>
              <a:gd name="connsiteX67" fmla="*/ 5223626 w 6884912"/>
              <a:gd name="connsiteY67" fmla="*/ 177356 h 1161397"/>
              <a:gd name="connsiteX68" fmla="*/ 5467502 w 6884912"/>
              <a:gd name="connsiteY68" fmla="*/ 250963 h 1161397"/>
              <a:gd name="connsiteX69" fmla="*/ 5592395 w 6884912"/>
              <a:gd name="connsiteY69" fmla="*/ 265434 h 1161397"/>
              <a:gd name="connsiteX70" fmla="*/ 5613532 w 6884912"/>
              <a:gd name="connsiteY70" fmla="*/ 273379 h 1161397"/>
              <a:gd name="connsiteX71" fmla="*/ 5642173 w 6884912"/>
              <a:gd name="connsiteY71" fmla="*/ 266904 h 1161397"/>
              <a:gd name="connsiteX72" fmla="*/ 5756910 w 6884912"/>
              <a:gd name="connsiteY72" fmla="*/ 239211 h 1161397"/>
              <a:gd name="connsiteX73" fmla="*/ 5846667 w 6884912"/>
              <a:gd name="connsiteY73" fmla="*/ 201786 h 1161397"/>
              <a:gd name="connsiteX74" fmla="*/ 6029542 w 6884912"/>
              <a:gd name="connsiteY74" fmla="*/ 210339 h 1161397"/>
              <a:gd name="connsiteX75" fmla="*/ 6290640 w 6884912"/>
              <a:gd name="connsiteY75" fmla="*/ 167441 h 1161397"/>
              <a:gd name="connsiteX76" fmla="*/ 6380420 w 6884912"/>
              <a:gd name="connsiteY76" fmla="*/ 173195 h 1161397"/>
              <a:gd name="connsiteX77" fmla="*/ 6507891 w 6884912"/>
              <a:gd name="connsiteY77" fmla="*/ 118474 h 1161397"/>
              <a:gd name="connsiteX78" fmla="*/ 6571807 w 6884912"/>
              <a:gd name="connsiteY78" fmla="*/ 98636 h 1161397"/>
              <a:gd name="connsiteX79" fmla="*/ 6671880 w 6884912"/>
              <a:gd name="connsiteY79" fmla="*/ 82931 h 1161397"/>
              <a:gd name="connsiteX80" fmla="*/ 6702266 w 6884912"/>
              <a:gd name="connsiteY80" fmla="*/ 75470 h 1161397"/>
              <a:gd name="connsiteX81" fmla="*/ 6845802 w 6884912"/>
              <a:gd name="connsiteY81" fmla="*/ 24496 h 1161397"/>
              <a:gd name="connsiteX82" fmla="*/ 6884912 w 6884912"/>
              <a:gd name="connsiteY8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55512 w 6884912"/>
              <a:gd name="connsiteY7" fmla="*/ 1036593 h 1161397"/>
              <a:gd name="connsiteX8" fmla="*/ 519354 w 6884912"/>
              <a:gd name="connsiteY8" fmla="*/ 1038706 h 1161397"/>
              <a:gd name="connsiteX9" fmla="*/ 689654 w 6884912"/>
              <a:gd name="connsiteY9" fmla="*/ 966675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92172 w 6884912"/>
              <a:gd name="connsiteY30" fmla="*/ 629819 h 1161397"/>
              <a:gd name="connsiteX31" fmla="*/ 1731986 w 6884912"/>
              <a:gd name="connsiteY31" fmla="*/ 589682 h 1161397"/>
              <a:gd name="connsiteX32" fmla="*/ 1940326 w 6884912"/>
              <a:gd name="connsiteY32" fmla="*/ 582611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754324 w 6884912"/>
              <a:gd name="connsiteY41" fmla="*/ 424766 h 1161397"/>
              <a:gd name="connsiteX42" fmla="*/ 2848470 w 6884912"/>
              <a:gd name="connsiteY42" fmla="*/ 405966 h 1161397"/>
              <a:gd name="connsiteX43" fmla="*/ 2881772 w 6884912"/>
              <a:gd name="connsiteY43" fmla="*/ 387260 h 1161397"/>
              <a:gd name="connsiteX44" fmla="*/ 2929932 w 6884912"/>
              <a:gd name="connsiteY44" fmla="*/ 368912 h 1161397"/>
              <a:gd name="connsiteX45" fmla="*/ 3013020 w 6884912"/>
              <a:gd name="connsiteY45" fmla="*/ 327578 h 1161397"/>
              <a:gd name="connsiteX46" fmla="*/ 3127968 w 6884912"/>
              <a:gd name="connsiteY46" fmla="*/ 287613 h 1161397"/>
              <a:gd name="connsiteX47" fmla="*/ 3222191 w 6884912"/>
              <a:gd name="connsiteY47" fmla="*/ 307887 h 1161397"/>
              <a:gd name="connsiteX48" fmla="*/ 3227953 w 6884912"/>
              <a:gd name="connsiteY48" fmla="*/ 297650 h 1161397"/>
              <a:gd name="connsiteX49" fmla="*/ 3287859 w 6884912"/>
              <a:gd name="connsiteY49" fmla="*/ 287558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907640 w 6884912"/>
              <a:gd name="connsiteY54" fmla="*/ 207568 h 1161397"/>
              <a:gd name="connsiteX55" fmla="*/ 4013061 w 6884912"/>
              <a:gd name="connsiteY55" fmla="*/ 224874 h 1161397"/>
              <a:gd name="connsiteX56" fmla="*/ 4134285 w 6884912"/>
              <a:gd name="connsiteY56" fmla="*/ 235592 h 1161397"/>
              <a:gd name="connsiteX57" fmla="*/ 4220717 w 6884912"/>
              <a:gd name="connsiteY57" fmla="*/ 192946 h 1161397"/>
              <a:gd name="connsiteX58" fmla="*/ 4228802 w 6884912"/>
              <a:gd name="connsiteY58" fmla="*/ 201468 h 1161397"/>
              <a:gd name="connsiteX59" fmla="*/ 4416623 w 6884912"/>
              <a:gd name="connsiteY59" fmla="*/ 153623 h 1161397"/>
              <a:gd name="connsiteX60" fmla="*/ 4617330 w 6884912"/>
              <a:gd name="connsiteY60" fmla="*/ 111163 h 1161397"/>
              <a:gd name="connsiteX61" fmla="*/ 4730870 w 6884912"/>
              <a:gd name="connsiteY61" fmla="*/ 129432 h 1161397"/>
              <a:gd name="connsiteX62" fmla="*/ 4785037 w 6884912"/>
              <a:gd name="connsiteY62" fmla="*/ 161964 h 1161397"/>
              <a:gd name="connsiteX63" fmla="*/ 4844073 w 6884912"/>
              <a:gd name="connsiteY63" fmla="*/ 161768 h 1161397"/>
              <a:gd name="connsiteX64" fmla="*/ 5016639 w 6884912"/>
              <a:gd name="connsiteY64" fmla="*/ 158905 h 1161397"/>
              <a:gd name="connsiteX65" fmla="*/ 5072009 w 6884912"/>
              <a:gd name="connsiteY65" fmla="*/ 161502 h 1161397"/>
              <a:gd name="connsiteX66" fmla="*/ 5223626 w 6884912"/>
              <a:gd name="connsiteY66" fmla="*/ 177356 h 1161397"/>
              <a:gd name="connsiteX67" fmla="*/ 5467502 w 6884912"/>
              <a:gd name="connsiteY67" fmla="*/ 250963 h 1161397"/>
              <a:gd name="connsiteX68" fmla="*/ 5592395 w 6884912"/>
              <a:gd name="connsiteY68" fmla="*/ 265434 h 1161397"/>
              <a:gd name="connsiteX69" fmla="*/ 5613532 w 6884912"/>
              <a:gd name="connsiteY69" fmla="*/ 273379 h 1161397"/>
              <a:gd name="connsiteX70" fmla="*/ 5642173 w 6884912"/>
              <a:gd name="connsiteY70" fmla="*/ 266904 h 1161397"/>
              <a:gd name="connsiteX71" fmla="*/ 5756910 w 6884912"/>
              <a:gd name="connsiteY71" fmla="*/ 239211 h 1161397"/>
              <a:gd name="connsiteX72" fmla="*/ 5846667 w 6884912"/>
              <a:gd name="connsiteY72" fmla="*/ 201786 h 1161397"/>
              <a:gd name="connsiteX73" fmla="*/ 6029542 w 6884912"/>
              <a:gd name="connsiteY73" fmla="*/ 210339 h 1161397"/>
              <a:gd name="connsiteX74" fmla="*/ 6290640 w 6884912"/>
              <a:gd name="connsiteY74" fmla="*/ 167441 h 1161397"/>
              <a:gd name="connsiteX75" fmla="*/ 6380420 w 6884912"/>
              <a:gd name="connsiteY75" fmla="*/ 173195 h 1161397"/>
              <a:gd name="connsiteX76" fmla="*/ 6507891 w 6884912"/>
              <a:gd name="connsiteY76" fmla="*/ 118474 h 1161397"/>
              <a:gd name="connsiteX77" fmla="*/ 6571807 w 6884912"/>
              <a:gd name="connsiteY77" fmla="*/ 98636 h 1161397"/>
              <a:gd name="connsiteX78" fmla="*/ 6671880 w 6884912"/>
              <a:gd name="connsiteY78" fmla="*/ 82931 h 1161397"/>
              <a:gd name="connsiteX79" fmla="*/ 6702266 w 6884912"/>
              <a:gd name="connsiteY79" fmla="*/ 75470 h 1161397"/>
              <a:gd name="connsiteX80" fmla="*/ 6845802 w 6884912"/>
              <a:gd name="connsiteY80" fmla="*/ 24496 h 1161397"/>
              <a:gd name="connsiteX81" fmla="*/ 6884912 w 6884912"/>
              <a:gd name="connsiteY81"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31799" y="1126149"/>
                  <a:pt x="298798" y="1044531"/>
                  <a:pt x="355512" y="1036593"/>
                </a:cubicBezTo>
                <a:cubicBezTo>
                  <a:pt x="427149" y="1015055"/>
                  <a:pt x="466407" y="1043128"/>
                  <a:pt x="519354" y="1038706"/>
                </a:cubicBezTo>
                <a:cubicBezTo>
                  <a:pt x="536908" y="1031720"/>
                  <a:pt x="669410" y="970661"/>
                  <a:pt x="689654" y="966675"/>
                </a:cubicBezTo>
                <a:cubicBezTo>
                  <a:pt x="736045" y="948784"/>
                  <a:pt x="769339" y="947890"/>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cubicBezTo>
                  <a:pt x="1200307" y="688370"/>
                  <a:pt x="1275301" y="651309"/>
                  <a:pt x="1299977" y="639196"/>
                </a:cubicBezTo>
                <a:cubicBezTo>
                  <a:pt x="1323072" y="639367"/>
                  <a:pt x="1341279" y="658105"/>
                  <a:pt x="1326190" y="625955"/>
                </a:cubicBezTo>
                <a:cubicBezTo>
                  <a:pt x="1333572" y="625050"/>
                  <a:pt x="1337406" y="621362"/>
                  <a:pt x="1339600" y="616295"/>
                </a:cubicBezTo>
                <a:cubicBezTo>
                  <a:pt x="1350503" y="614507"/>
                  <a:pt x="1381945" y="616030"/>
                  <a:pt x="1391606" y="615229"/>
                </a:cubicBez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85857" y="623401"/>
                  <a:pt x="1592172" y="629819"/>
                </a:cubicBezTo>
                <a:cubicBezTo>
                  <a:pt x="1651945" y="578091"/>
                  <a:pt x="1659006" y="610309"/>
                  <a:pt x="1731986" y="589682"/>
                </a:cubicBezTo>
                <a:cubicBezTo>
                  <a:pt x="1817442" y="583260"/>
                  <a:pt x="1884494" y="589156"/>
                  <a:pt x="1940326" y="582611"/>
                </a:cubicBezTo>
                <a:cubicBezTo>
                  <a:pt x="1967287" y="583845"/>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754324" y="424766"/>
                </a:ln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72664" y="234091"/>
                  <a:pt x="3860868" y="210929"/>
                  <a:pt x="3907640" y="207568"/>
                </a:cubicBezTo>
                <a:lnTo>
                  <a:pt x="4013061" y="224874"/>
                </a:lnTo>
                <a:cubicBezTo>
                  <a:pt x="4034530" y="199451"/>
                  <a:pt x="4074202" y="238734"/>
                  <a:pt x="4134285" y="235592"/>
                </a:cubicBezTo>
                <a:cubicBezTo>
                  <a:pt x="4157674" y="206403"/>
                  <a:pt x="4174806" y="233822"/>
                  <a:pt x="4220717" y="192946"/>
                </a:cubicBezTo>
                <a:cubicBezTo>
                  <a:pt x="4222964" y="196132"/>
                  <a:pt x="4196151" y="208022"/>
                  <a:pt x="4228802" y="201468"/>
                </a:cubicBezTo>
                <a:cubicBezTo>
                  <a:pt x="4261453" y="194914"/>
                  <a:pt x="4351868" y="168674"/>
                  <a:pt x="4416623" y="153623"/>
                </a:cubicBezTo>
                <a:cubicBezTo>
                  <a:pt x="4490845" y="140294"/>
                  <a:pt x="4527062" y="166416"/>
                  <a:pt x="4617330" y="111163"/>
                </a:cubicBezTo>
                <a:cubicBezTo>
                  <a:pt x="4668333" y="111470"/>
                  <a:pt x="4702919" y="120965"/>
                  <a:pt x="4730870" y="129432"/>
                </a:cubicBezTo>
                <a:cubicBezTo>
                  <a:pt x="4725822" y="156271"/>
                  <a:pt x="4800214" y="133127"/>
                  <a:pt x="4785037" y="161964"/>
                </a:cubicBezTo>
                <a:cubicBezTo>
                  <a:pt x="4810025" y="183633"/>
                  <a:pt x="4819434" y="143205"/>
                  <a:pt x="4844073" y="161768"/>
                </a:cubicBezTo>
                <a:lnTo>
                  <a:pt x="5016639" y="158905"/>
                </a:lnTo>
                <a:cubicBezTo>
                  <a:pt x="5037063" y="141828"/>
                  <a:pt x="5054534" y="147986"/>
                  <a:pt x="5072009" y="161502"/>
                </a:cubicBezTo>
                <a:cubicBezTo>
                  <a:pt x="5121260" y="153653"/>
                  <a:pt x="5167555" y="172635"/>
                  <a:pt x="5223626" y="177356"/>
                </a:cubicBezTo>
                <a:cubicBezTo>
                  <a:pt x="5289541" y="192266"/>
                  <a:pt x="5406040" y="236283"/>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106" y="196974"/>
                  <a:pt x="5955547" y="216063"/>
                  <a:pt x="6029542" y="210339"/>
                </a:cubicBezTo>
                <a:cubicBezTo>
                  <a:pt x="6084527" y="201461"/>
                  <a:pt x="6232160" y="173632"/>
                  <a:pt x="6290640" y="167441"/>
                </a:cubicBezTo>
                <a:cubicBezTo>
                  <a:pt x="6330523" y="169653"/>
                  <a:pt x="6344211" y="181356"/>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9">
            <a:extLst>
              <a:ext uri="{FF2B5EF4-FFF2-40B4-BE49-F238E27FC236}">
                <a16:creationId xmlns:a16="http://schemas.microsoft.com/office/drawing/2014/main" id="{159CA1A0-665C-4FC9-BE25-8C45BB69D5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016384"/>
            <a:ext cx="10232859" cy="1841617"/>
          </a:xfrm>
          <a:custGeom>
            <a:avLst/>
            <a:gdLst>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679743 w 10232859"/>
              <a:gd name="connsiteY180" fmla="*/ 558264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4270 w 10232859"/>
              <a:gd name="connsiteY235" fmla="*/ 1213138 h 1705557"/>
              <a:gd name="connsiteX236" fmla="*/ 8853872 w 10232859"/>
              <a:gd name="connsiteY236" fmla="*/ 1221228 h 1705557"/>
              <a:gd name="connsiteX237" fmla="*/ 8861901 w 10232859"/>
              <a:gd name="connsiteY237" fmla="*/ 1217889 h 1705557"/>
              <a:gd name="connsiteX238" fmla="*/ 8874168 w 10232859"/>
              <a:gd name="connsiteY238" fmla="*/ 1220481 h 1705557"/>
              <a:gd name="connsiteX239" fmla="*/ 8871123 w 10232859"/>
              <a:gd name="connsiteY239" fmla="*/ 1227674 h 1705557"/>
              <a:gd name="connsiteX240" fmla="*/ 8903537 w 10232859"/>
              <a:gd name="connsiteY240" fmla="*/ 1237102 h 1705557"/>
              <a:gd name="connsiteX241" fmla="*/ 8933767 w 10232859"/>
              <a:gd name="connsiteY241" fmla="*/ 1269882 h 1705557"/>
              <a:gd name="connsiteX242" fmla="*/ 8985765 w 10232859"/>
              <a:gd name="connsiteY242" fmla="*/ 1294178 h 1705557"/>
              <a:gd name="connsiteX243" fmla="*/ 9071444 w 10232859"/>
              <a:gd name="connsiteY243" fmla="*/ 1323819 h 1705557"/>
              <a:gd name="connsiteX244" fmla="*/ 9096711 w 10232859"/>
              <a:gd name="connsiteY244" fmla="*/ 1334291 h 1705557"/>
              <a:gd name="connsiteX245" fmla="*/ 9338853 w 10232859"/>
              <a:gd name="connsiteY245" fmla="*/ 1454560 h 1705557"/>
              <a:gd name="connsiteX246" fmla="*/ 9520814 w 10232859"/>
              <a:gd name="connsiteY246" fmla="*/ 1456341 h 1705557"/>
              <a:gd name="connsiteX247" fmla="*/ 9702271 w 10232859"/>
              <a:gd name="connsiteY247" fmla="*/ 1495067 h 1705557"/>
              <a:gd name="connsiteX248" fmla="*/ 9744273 w 10232859"/>
              <a:gd name="connsiteY248" fmla="*/ 1530026 h 1705557"/>
              <a:gd name="connsiteX249" fmla="*/ 9771903 w 10232859"/>
              <a:gd name="connsiteY249" fmla="*/ 1536548 h 1705557"/>
              <a:gd name="connsiteX250" fmla="*/ 9818565 w 10232859"/>
              <a:gd name="connsiteY250" fmla="*/ 1545059 h 1705557"/>
              <a:gd name="connsiteX251" fmla="*/ 9882202 w 10232859"/>
              <a:gd name="connsiteY251" fmla="*/ 1572402 h 1705557"/>
              <a:gd name="connsiteX252" fmla="*/ 10022025 w 10232859"/>
              <a:gd name="connsiteY252" fmla="*/ 1606210 h 1705557"/>
              <a:gd name="connsiteX253" fmla="*/ 10220406 w 10232859"/>
              <a:gd name="connsiteY253" fmla="*/ 1683519 h 1705557"/>
              <a:gd name="connsiteX254" fmla="*/ 10232859 w 10232859"/>
              <a:gd name="connsiteY254" fmla="*/ 1705557 h 1705557"/>
              <a:gd name="connsiteX255" fmla="*/ 0 w 10232859"/>
              <a:gd name="connsiteY255" fmla="*/ 1705557 h 1705557"/>
              <a:gd name="connsiteX256" fmla="*/ 0 w 10232859"/>
              <a:gd name="connsiteY256" fmla="*/ 28342 h 1705557"/>
              <a:gd name="connsiteX257" fmla="*/ 8097 w 10232859"/>
              <a:gd name="connsiteY257" fmla="*/ 30869 h 1705557"/>
              <a:gd name="connsiteX258" fmla="*/ 77128 w 10232859"/>
              <a:gd name="connsiteY258" fmla="*/ 13381 h 1705557"/>
              <a:gd name="connsiteX259" fmla="*/ 188338 w 10232859"/>
              <a:gd name="connsiteY259" fmla="*/ 11593 h 1705557"/>
              <a:gd name="connsiteX260" fmla="*/ 298809 w 10232859"/>
              <a:gd name="connsiteY260" fmla="*/ 12712 h 1705557"/>
              <a:gd name="connsiteX261" fmla="*/ 338985 w 10232859"/>
              <a:gd name="connsiteY261" fmla="*/ 14520 h 1705557"/>
              <a:gd name="connsiteX262" fmla="*/ 409815 w 10232859"/>
              <a:gd name="connsiteY262" fmla="*/ 11559 h 1705557"/>
              <a:gd name="connsiteX263" fmla="*/ 424169 w 10232859"/>
              <a:gd name="connsiteY263"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633779 w 10232859"/>
              <a:gd name="connsiteY227" fmla="*/ 1145740 h 1705557"/>
              <a:gd name="connsiteX228" fmla="*/ 8676965 w 10232859"/>
              <a:gd name="connsiteY228" fmla="*/ 1163463 h 1705557"/>
              <a:gd name="connsiteX229" fmla="*/ 8698944 w 10232859"/>
              <a:gd name="connsiteY229" fmla="*/ 1163453 h 1705557"/>
              <a:gd name="connsiteX230" fmla="*/ 8711456 w 10232859"/>
              <a:gd name="connsiteY230" fmla="*/ 1175731 h 1705557"/>
              <a:gd name="connsiteX231" fmla="*/ 8732793 w 10232859"/>
              <a:gd name="connsiteY231" fmla="*/ 1179486 h 1705557"/>
              <a:gd name="connsiteX232" fmla="*/ 8751897 w 10232859"/>
              <a:gd name="connsiteY232" fmla="*/ 1197400 h 1705557"/>
              <a:gd name="connsiteX233" fmla="*/ 8793564 w 10232859"/>
              <a:gd name="connsiteY233" fmla="*/ 1179086 h 1705557"/>
              <a:gd name="connsiteX234" fmla="*/ 8834270 w 10232859"/>
              <a:gd name="connsiteY234" fmla="*/ 1213138 h 1705557"/>
              <a:gd name="connsiteX235" fmla="*/ 8853872 w 10232859"/>
              <a:gd name="connsiteY235" fmla="*/ 1221228 h 1705557"/>
              <a:gd name="connsiteX236" fmla="*/ 8861901 w 10232859"/>
              <a:gd name="connsiteY236" fmla="*/ 1217889 h 1705557"/>
              <a:gd name="connsiteX237" fmla="*/ 8874168 w 10232859"/>
              <a:gd name="connsiteY237" fmla="*/ 1220481 h 1705557"/>
              <a:gd name="connsiteX238" fmla="*/ 8871123 w 10232859"/>
              <a:gd name="connsiteY238" fmla="*/ 1227674 h 1705557"/>
              <a:gd name="connsiteX239" fmla="*/ 8903537 w 10232859"/>
              <a:gd name="connsiteY239" fmla="*/ 1237102 h 1705557"/>
              <a:gd name="connsiteX240" fmla="*/ 8933767 w 10232859"/>
              <a:gd name="connsiteY240" fmla="*/ 1269882 h 1705557"/>
              <a:gd name="connsiteX241" fmla="*/ 8985765 w 10232859"/>
              <a:gd name="connsiteY241" fmla="*/ 1294178 h 1705557"/>
              <a:gd name="connsiteX242" fmla="*/ 9071444 w 10232859"/>
              <a:gd name="connsiteY242" fmla="*/ 1323819 h 1705557"/>
              <a:gd name="connsiteX243" fmla="*/ 9096711 w 10232859"/>
              <a:gd name="connsiteY243" fmla="*/ 1334291 h 1705557"/>
              <a:gd name="connsiteX244" fmla="*/ 9338853 w 10232859"/>
              <a:gd name="connsiteY244" fmla="*/ 1454560 h 1705557"/>
              <a:gd name="connsiteX245" fmla="*/ 9520814 w 10232859"/>
              <a:gd name="connsiteY245" fmla="*/ 1456341 h 1705557"/>
              <a:gd name="connsiteX246" fmla="*/ 9702271 w 10232859"/>
              <a:gd name="connsiteY246" fmla="*/ 1495067 h 1705557"/>
              <a:gd name="connsiteX247" fmla="*/ 9744273 w 10232859"/>
              <a:gd name="connsiteY247" fmla="*/ 1530026 h 1705557"/>
              <a:gd name="connsiteX248" fmla="*/ 9771903 w 10232859"/>
              <a:gd name="connsiteY248" fmla="*/ 1536548 h 1705557"/>
              <a:gd name="connsiteX249" fmla="*/ 9818565 w 10232859"/>
              <a:gd name="connsiteY249" fmla="*/ 1545059 h 1705557"/>
              <a:gd name="connsiteX250" fmla="*/ 9882202 w 10232859"/>
              <a:gd name="connsiteY250" fmla="*/ 1572402 h 1705557"/>
              <a:gd name="connsiteX251" fmla="*/ 10022025 w 10232859"/>
              <a:gd name="connsiteY251" fmla="*/ 1606210 h 1705557"/>
              <a:gd name="connsiteX252" fmla="*/ 10220406 w 10232859"/>
              <a:gd name="connsiteY252" fmla="*/ 1683519 h 1705557"/>
              <a:gd name="connsiteX253" fmla="*/ 10232859 w 10232859"/>
              <a:gd name="connsiteY253" fmla="*/ 1705557 h 1705557"/>
              <a:gd name="connsiteX254" fmla="*/ 0 w 10232859"/>
              <a:gd name="connsiteY254" fmla="*/ 1705557 h 1705557"/>
              <a:gd name="connsiteX255" fmla="*/ 0 w 10232859"/>
              <a:gd name="connsiteY255" fmla="*/ 28342 h 1705557"/>
              <a:gd name="connsiteX256" fmla="*/ 8097 w 10232859"/>
              <a:gd name="connsiteY256" fmla="*/ 30869 h 1705557"/>
              <a:gd name="connsiteX257" fmla="*/ 77128 w 10232859"/>
              <a:gd name="connsiteY257" fmla="*/ 13381 h 1705557"/>
              <a:gd name="connsiteX258" fmla="*/ 188338 w 10232859"/>
              <a:gd name="connsiteY258" fmla="*/ 11593 h 1705557"/>
              <a:gd name="connsiteX259" fmla="*/ 298809 w 10232859"/>
              <a:gd name="connsiteY259" fmla="*/ 12712 h 1705557"/>
              <a:gd name="connsiteX260" fmla="*/ 338985 w 10232859"/>
              <a:gd name="connsiteY260" fmla="*/ 14520 h 1705557"/>
              <a:gd name="connsiteX261" fmla="*/ 409815 w 10232859"/>
              <a:gd name="connsiteY261" fmla="*/ 11559 h 1705557"/>
              <a:gd name="connsiteX262" fmla="*/ 424169 w 10232859"/>
              <a:gd name="connsiteY262"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633779 w 10232859"/>
              <a:gd name="connsiteY226" fmla="*/ 1145740 h 1705557"/>
              <a:gd name="connsiteX227" fmla="*/ 8676965 w 10232859"/>
              <a:gd name="connsiteY227" fmla="*/ 1163463 h 1705557"/>
              <a:gd name="connsiteX228" fmla="*/ 8698944 w 10232859"/>
              <a:gd name="connsiteY228" fmla="*/ 1163453 h 1705557"/>
              <a:gd name="connsiteX229" fmla="*/ 8711456 w 10232859"/>
              <a:gd name="connsiteY229" fmla="*/ 1175731 h 1705557"/>
              <a:gd name="connsiteX230" fmla="*/ 8732793 w 10232859"/>
              <a:gd name="connsiteY230" fmla="*/ 1179486 h 1705557"/>
              <a:gd name="connsiteX231" fmla="*/ 8751897 w 10232859"/>
              <a:gd name="connsiteY231" fmla="*/ 1197400 h 1705557"/>
              <a:gd name="connsiteX232" fmla="*/ 8793564 w 10232859"/>
              <a:gd name="connsiteY232" fmla="*/ 1179086 h 1705557"/>
              <a:gd name="connsiteX233" fmla="*/ 8834270 w 10232859"/>
              <a:gd name="connsiteY233" fmla="*/ 1213138 h 1705557"/>
              <a:gd name="connsiteX234" fmla="*/ 8853872 w 10232859"/>
              <a:gd name="connsiteY234" fmla="*/ 1221228 h 1705557"/>
              <a:gd name="connsiteX235" fmla="*/ 8861901 w 10232859"/>
              <a:gd name="connsiteY235" fmla="*/ 1217889 h 1705557"/>
              <a:gd name="connsiteX236" fmla="*/ 8874168 w 10232859"/>
              <a:gd name="connsiteY236" fmla="*/ 1220481 h 1705557"/>
              <a:gd name="connsiteX237" fmla="*/ 8871123 w 10232859"/>
              <a:gd name="connsiteY237" fmla="*/ 1227674 h 1705557"/>
              <a:gd name="connsiteX238" fmla="*/ 8903537 w 10232859"/>
              <a:gd name="connsiteY238" fmla="*/ 1237102 h 1705557"/>
              <a:gd name="connsiteX239" fmla="*/ 8933767 w 10232859"/>
              <a:gd name="connsiteY239" fmla="*/ 1269882 h 1705557"/>
              <a:gd name="connsiteX240" fmla="*/ 8985765 w 10232859"/>
              <a:gd name="connsiteY240" fmla="*/ 1294178 h 1705557"/>
              <a:gd name="connsiteX241" fmla="*/ 9071444 w 10232859"/>
              <a:gd name="connsiteY241" fmla="*/ 1323819 h 1705557"/>
              <a:gd name="connsiteX242" fmla="*/ 9096711 w 10232859"/>
              <a:gd name="connsiteY242" fmla="*/ 1334291 h 1705557"/>
              <a:gd name="connsiteX243" fmla="*/ 9338853 w 10232859"/>
              <a:gd name="connsiteY243" fmla="*/ 1454560 h 1705557"/>
              <a:gd name="connsiteX244" fmla="*/ 9520814 w 10232859"/>
              <a:gd name="connsiteY244" fmla="*/ 1456341 h 1705557"/>
              <a:gd name="connsiteX245" fmla="*/ 9702271 w 10232859"/>
              <a:gd name="connsiteY245" fmla="*/ 1495067 h 1705557"/>
              <a:gd name="connsiteX246" fmla="*/ 9744273 w 10232859"/>
              <a:gd name="connsiteY246" fmla="*/ 1530026 h 1705557"/>
              <a:gd name="connsiteX247" fmla="*/ 9771903 w 10232859"/>
              <a:gd name="connsiteY247" fmla="*/ 1536548 h 1705557"/>
              <a:gd name="connsiteX248" fmla="*/ 9818565 w 10232859"/>
              <a:gd name="connsiteY248" fmla="*/ 1545059 h 1705557"/>
              <a:gd name="connsiteX249" fmla="*/ 9882202 w 10232859"/>
              <a:gd name="connsiteY249" fmla="*/ 1572402 h 1705557"/>
              <a:gd name="connsiteX250" fmla="*/ 10022025 w 10232859"/>
              <a:gd name="connsiteY250" fmla="*/ 1606210 h 1705557"/>
              <a:gd name="connsiteX251" fmla="*/ 10220406 w 10232859"/>
              <a:gd name="connsiteY251" fmla="*/ 1683519 h 1705557"/>
              <a:gd name="connsiteX252" fmla="*/ 10232859 w 10232859"/>
              <a:gd name="connsiteY252" fmla="*/ 1705557 h 1705557"/>
              <a:gd name="connsiteX253" fmla="*/ 0 w 10232859"/>
              <a:gd name="connsiteY253" fmla="*/ 1705557 h 1705557"/>
              <a:gd name="connsiteX254" fmla="*/ 0 w 10232859"/>
              <a:gd name="connsiteY254" fmla="*/ 28342 h 1705557"/>
              <a:gd name="connsiteX255" fmla="*/ 8097 w 10232859"/>
              <a:gd name="connsiteY255" fmla="*/ 30869 h 1705557"/>
              <a:gd name="connsiteX256" fmla="*/ 77128 w 10232859"/>
              <a:gd name="connsiteY256" fmla="*/ 13381 h 1705557"/>
              <a:gd name="connsiteX257" fmla="*/ 188338 w 10232859"/>
              <a:gd name="connsiteY257" fmla="*/ 11593 h 1705557"/>
              <a:gd name="connsiteX258" fmla="*/ 298809 w 10232859"/>
              <a:gd name="connsiteY258" fmla="*/ 12712 h 1705557"/>
              <a:gd name="connsiteX259" fmla="*/ 338985 w 10232859"/>
              <a:gd name="connsiteY259" fmla="*/ 14520 h 1705557"/>
              <a:gd name="connsiteX260" fmla="*/ 409815 w 10232859"/>
              <a:gd name="connsiteY260" fmla="*/ 11559 h 1705557"/>
              <a:gd name="connsiteX261" fmla="*/ 424169 w 10232859"/>
              <a:gd name="connsiteY261"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708983 w 10232859"/>
              <a:gd name="connsiteY150" fmla="*/ 313188 h 1705557"/>
              <a:gd name="connsiteX151" fmla="*/ 5773909 w 10232859"/>
              <a:gd name="connsiteY151" fmla="*/ 318575 h 1705557"/>
              <a:gd name="connsiteX152" fmla="*/ 5809500 w 10232859"/>
              <a:gd name="connsiteY152" fmla="*/ 324964 h 1705557"/>
              <a:gd name="connsiteX153" fmla="*/ 5908729 w 10232859"/>
              <a:gd name="connsiteY153" fmla="*/ 338849 h 1705557"/>
              <a:gd name="connsiteX154" fmla="*/ 6009654 w 10232859"/>
              <a:gd name="connsiteY154" fmla="*/ 350040 h 1705557"/>
              <a:gd name="connsiteX155" fmla="*/ 6067487 w 10232859"/>
              <a:gd name="connsiteY155" fmla="*/ 340226 h 1705557"/>
              <a:gd name="connsiteX156" fmla="*/ 6073281 w 10232859"/>
              <a:gd name="connsiteY156" fmla="*/ 340830 h 1705557"/>
              <a:gd name="connsiteX157" fmla="*/ 6086225 w 10232859"/>
              <a:gd name="connsiteY157" fmla="*/ 346135 h 1705557"/>
              <a:gd name="connsiteX158" fmla="*/ 6090616 w 10232859"/>
              <a:gd name="connsiteY158" fmla="*/ 348731 h 1705557"/>
              <a:gd name="connsiteX159" fmla="*/ 6098056 w 10232859"/>
              <a:gd name="connsiteY159" fmla="*/ 351249 h 1705557"/>
              <a:gd name="connsiteX160" fmla="*/ 6098391 w 10232859"/>
              <a:gd name="connsiteY160" fmla="*/ 351119 h 1705557"/>
              <a:gd name="connsiteX161" fmla="*/ 6105063 w 10232859"/>
              <a:gd name="connsiteY161" fmla="*/ 353854 h 1705557"/>
              <a:gd name="connsiteX162" fmla="*/ 6135796 w 10232859"/>
              <a:gd name="connsiteY162" fmla="*/ 369657 h 1705557"/>
              <a:gd name="connsiteX163" fmla="*/ 6195166 w 10232859"/>
              <a:gd name="connsiteY163" fmla="*/ 366704 h 1705557"/>
              <a:gd name="connsiteX164" fmla="*/ 6216259 w 10232859"/>
              <a:gd name="connsiteY164" fmla="*/ 369879 h 1705557"/>
              <a:gd name="connsiteX165" fmla="*/ 6228331 w 10232859"/>
              <a:gd name="connsiteY165" fmla="*/ 370548 h 1705557"/>
              <a:gd name="connsiteX166" fmla="*/ 6229602 w 10232859"/>
              <a:gd name="connsiteY166" fmla="*/ 369928 h 1705557"/>
              <a:gd name="connsiteX167" fmla="*/ 6258988 w 10232859"/>
              <a:gd name="connsiteY167" fmla="*/ 385174 h 1705557"/>
              <a:gd name="connsiteX168" fmla="*/ 6264106 w 10232859"/>
              <a:gd name="connsiteY168" fmla="*/ 385655 h 1705557"/>
              <a:gd name="connsiteX169" fmla="*/ 6281703 w 10232859"/>
              <a:gd name="connsiteY169" fmla="*/ 397568 h 1705557"/>
              <a:gd name="connsiteX170" fmla="*/ 6291622 w 10232859"/>
              <a:gd name="connsiteY170" fmla="*/ 402669 h 1705557"/>
              <a:gd name="connsiteX171" fmla="*/ 6292712 w 10232859"/>
              <a:gd name="connsiteY171" fmla="*/ 406285 h 1705557"/>
              <a:gd name="connsiteX172" fmla="*/ 6308227 w 10232859"/>
              <a:gd name="connsiteY172" fmla="*/ 412710 h 1705557"/>
              <a:gd name="connsiteX173" fmla="*/ 6310656 w 10232859"/>
              <a:gd name="connsiteY173" fmla="*/ 412628 h 1705557"/>
              <a:gd name="connsiteX174" fmla="*/ 6321049 w 10232859"/>
              <a:gd name="connsiteY174" fmla="*/ 420978 h 1705557"/>
              <a:gd name="connsiteX175" fmla="*/ 6326853 w 10232859"/>
              <a:gd name="connsiteY175" fmla="*/ 431664 h 1705557"/>
              <a:gd name="connsiteX176" fmla="*/ 6467879 w 10232859"/>
              <a:gd name="connsiteY176" fmla="*/ 474762 h 1705557"/>
              <a:gd name="connsiteX177" fmla="*/ 6564351 w 10232859"/>
              <a:gd name="connsiteY177" fmla="*/ 544032 h 1705557"/>
              <a:gd name="connsiteX178" fmla="*/ 6641544 w 10232859"/>
              <a:gd name="connsiteY178" fmla="*/ 566599 h 1705557"/>
              <a:gd name="connsiteX179" fmla="*/ 6731052 w 10232859"/>
              <a:gd name="connsiteY179" fmla="*/ 578550 h 1705557"/>
              <a:gd name="connsiteX180" fmla="*/ 6858983 w 10232859"/>
              <a:gd name="connsiteY180" fmla="*/ 630237 h 1705557"/>
              <a:gd name="connsiteX181" fmla="*/ 6910661 w 10232859"/>
              <a:gd name="connsiteY181" fmla="*/ 641134 h 1705557"/>
              <a:gd name="connsiteX182" fmla="*/ 6944111 w 10232859"/>
              <a:gd name="connsiteY182" fmla="*/ 666016 h 1705557"/>
              <a:gd name="connsiteX183" fmla="*/ 6965771 w 10232859"/>
              <a:gd name="connsiteY183" fmla="*/ 666445 h 1705557"/>
              <a:gd name="connsiteX184" fmla="*/ 6969639 w 10232859"/>
              <a:gd name="connsiteY184" fmla="*/ 666351 h 1705557"/>
              <a:gd name="connsiteX185" fmla="*/ 6982242 w 10232859"/>
              <a:gd name="connsiteY185" fmla="*/ 669626 h 1705557"/>
              <a:gd name="connsiteX186" fmla="*/ 6989387 w 10232859"/>
              <a:gd name="connsiteY186" fmla="*/ 665988 h 1705557"/>
              <a:gd name="connsiteX187" fmla="*/ 7010930 w 10232859"/>
              <a:gd name="connsiteY187" fmla="*/ 667648 h 1705557"/>
              <a:gd name="connsiteX188" fmla="*/ 7033125 w 10232859"/>
              <a:gd name="connsiteY188" fmla="*/ 674950 h 1705557"/>
              <a:gd name="connsiteX189" fmla="*/ 7134461 w 10232859"/>
              <a:gd name="connsiteY189" fmla="*/ 714706 h 1705557"/>
              <a:gd name="connsiteX190" fmla="*/ 7197450 w 10232859"/>
              <a:gd name="connsiteY190" fmla="*/ 735608 h 1705557"/>
              <a:gd name="connsiteX191" fmla="*/ 7225084 w 10232859"/>
              <a:gd name="connsiteY191" fmla="*/ 739019 h 1705557"/>
              <a:gd name="connsiteX192" fmla="*/ 7261183 w 10232859"/>
              <a:gd name="connsiteY192" fmla="*/ 746827 h 1705557"/>
              <a:gd name="connsiteX193" fmla="*/ 7327760 w 10232859"/>
              <a:gd name="connsiteY193" fmla="*/ 757100 h 1705557"/>
              <a:gd name="connsiteX194" fmla="*/ 7412222 w 10232859"/>
              <a:gd name="connsiteY194" fmla="*/ 777001 h 1705557"/>
              <a:gd name="connsiteX195" fmla="*/ 7457904 w 10232859"/>
              <a:gd name="connsiteY195" fmla="*/ 810835 h 1705557"/>
              <a:gd name="connsiteX196" fmla="*/ 7465795 w 10232859"/>
              <a:gd name="connsiteY196" fmla="*/ 809112 h 1705557"/>
              <a:gd name="connsiteX197" fmla="*/ 7505046 w 10232859"/>
              <a:gd name="connsiteY197" fmla="*/ 823031 h 1705557"/>
              <a:gd name="connsiteX198" fmla="*/ 7623220 w 10232859"/>
              <a:gd name="connsiteY198" fmla="*/ 895034 h 1705557"/>
              <a:gd name="connsiteX199" fmla="*/ 7700458 w 10232859"/>
              <a:gd name="connsiteY199" fmla="*/ 921593 h 1705557"/>
              <a:gd name="connsiteX200" fmla="*/ 7730988 w 10232859"/>
              <a:gd name="connsiteY200" fmla="*/ 927270 h 1705557"/>
              <a:gd name="connsiteX201" fmla="*/ 7781942 w 10232859"/>
              <a:gd name="connsiteY201" fmla="*/ 937017 h 1705557"/>
              <a:gd name="connsiteX202" fmla="*/ 7827704 w 10232859"/>
              <a:gd name="connsiteY202" fmla="*/ 935072 h 1705557"/>
              <a:gd name="connsiteX203" fmla="*/ 7867270 w 10232859"/>
              <a:gd name="connsiteY203" fmla="*/ 946880 h 1705557"/>
              <a:gd name="connsiteX204" fmla="*/ 7866538 w 10232859"/>
              <a:gd name="connsiteY204" fmla="*/ 961559 h 1705557"/>
              <a:gd name="connsiteX205" fmla="*/ 7912084 w 10232859"/>
              <a:gd name="connsiteY205" fmla="*/ 970314 h 1705557"/>
              <a:gd name="connsiteX206" fmla="*/ 7982264 w 10232859"/>
              <a:gd name="connsiteY206" fmla="*/ 982287 h 1705557"/>
              <a:gd name="connsiteX207" fmla="*/ 7991272 w 10232859"/>
              <a:gd name="connsiteY207" fmla="*/ 987618 h 1705557"/>
              <a:gd name="connsiteX208" fmla="*/ 8006496 w 10232859"/>
              <a:gd name="connsiteY208" fmla="*/ 979353 h 1705557"/>
              <a:gd name="connsiteX209" fmla="*/ 8034497 w 10232859"/>
              <a:gd name="connsiteY209" fmla="*/ 978568 h 1705557"/>
              <a:gd name="connsiteX210" fmla="*/ 8150881 w 10232859"/>
              <a:gd name="connsiteY210" fmla="*/ 996925 h 1705557"/>
              <a:gd name="connsiteX211" fmla="*/ 8172106 w 10232859"/>
              <a:gd name="connsiteY211" fmla="*/ 997026 h 1705557"/>
              <a:gd name="connsiteX212" fmla="*/ 8196076 w 10232859"/>
              <a:gd name="connsiteY212" fmla="*/ 1006592 h 1705557"/>
              <a:gd name="connsiteX213" fmla="*/ 8247463 w 10232859"/>
              <a:gd name="connsiteY213" fmla="*/ 1022846 h 1705557"/>
              <a:gd name="connsiteX214" fmla="*/ 8279272 w 10232859"/>
              <a:gd name="connsiteY214" fmla="*/ 1039435 h 1705557"/>
              <a:gd name="connsiteX215" fmla="*/ 8289611 w 10232859"/>
              <a:gd name="connsiteY215" fmla="*/ 1035144 h 1705557"/>
              <a:gd name="connsiteX216" fmla="*/ 8311483 w 10232859"/>
              <a:gd name="connsiteY216" fmla="*/ 1035913 h 1705557"/>
              <a:gd name="connsiteX217" fmla="*/ 8399489 w 10232859"/>
              <a:gd name="connsiteY217" fmla="*/ 1055076 h 1705557"/>
              <a:gd name="connsiteX218" fmla="*/ 8415973 w 10232859"/>
              <a:gd name="connsiteY218" fmla="*/ 1056174 h 1705557"/>
              <a:gd name="connsiteX219" fmla="*/ 8433326 w 10232859"/>
              <a:gd name="connsiteY219" fmla="*/ 1064395 h 1705557"/>
              <a:gd name="connsiteX220" fmla="*/ 8502328 w 10232859"/>
              <a:gd name="connsiteY220" fmla="*/ 1098012 h 1705557"/>
              <a:gd name="connsiteX221" fmla="*/ 8534346 w 10232859"/>
              <a:gd name="connsiteY221" fmla="*/ 1113494 h 1705557"/>
              <a:gd name="connsiteX222" fmla="*/ 8534980 w 10232859"/>
              <a:gd name="connsiteY222" fmla="*/ 1117375 h 1705557"/>
              <a:gd name="connsiteX223" fmla="*/ 8544104 w 10232859"/>
              <a:gd name="connsiteY223" fmla="*/ 1114920 h 1705557"/>
              <a:gd name="connsiteX224" fmla="*/ 8567742 w 10232859"/>
              <a:gd name="connsiteY224" fmla="*/ 1124104 h 1705557"/>
              <a:gd name="connsiteX225" fmla="*/ 8633779 w 10232859"/>
              <a:gd name="connsiteY225" fmla="*/ 1145740 h 1705557"/>
              <a:gd name="connsiteX226" fmla="*/ 8676965 w 10232859"/>
              <a:gd name="connsiteY226" fmla="*/ 1163463 h 1705557"/>
              <a:gd name="connsiteX227" fmla="*/ 8698944 w 10232859"/>
              <a:gd name="connsiteY227" fmla="*/ 1163453 h 1705557"/>
              <a:gd name="connsiteX228" fmla="*/ 8711456 w 10232859"/>
              <a:gd name="connsiteY228" fmla="*/ 1175731 h 1705557"/>
              <a:gd name="connsiteX229" fmla="*/ 8732793 w 10232859"/>
              <a:gd name="connsiteY229" fmla="*/ 1179486 h 1705557"/>
              <a:gd name="connsiteX230" fmla="*/ 8751897 w 10232859"/>
              <a:gd name="connsiteY230" fmla="*/ 1197400 h 1705557"/>
              <a:gd name="connsiteX231" fmla="*/ 8793564 w 10232859"/>
              <a:gd name="connsiteY231" fmla="*/ 1179086 h 1705557"/>
              <a:gd name="connsiteX232" fmla="*/ 8834270 w 10232859"/>
              <a:gd name="connsiteY232" fmla="*/ 1213138 h 1705557"/>
              <a:gd name="connsiteX233" fmla="*/ 8853872 w 10232859"/>
              <a:gd name="connsiteY233" fmla="*/ 1221228 h 1705557"/>
              <a:gd name="connsiteX234" fmla="*/ 8861901 w 10232859"/>
              <a:gd name="connsiteY234" fmla="*/ 1217889 h 1705557"/>
              <a:gd name="connsiteX235" fmla="*/ 8874168 w 10232859"/>
              <a:gd name="connsiteY235" fmla="*/ 1220481 h 1705557"/>
              <a:gd name="connsiteX236" fmla="*/ 8871123 w 10232859"/>
              <a:gd name="connsiteY236" fmla="*/ 1227674 h 1705557"/>
              <a:gd name="connsiteX237" fmla="*/ 8903537 w 10232859"/>
              <a:gd name="connsiteY237" fmla="*/ 1237102 h 1705557"/>
              <a:gd name="connsiteX238" fmla="*/ 8933767 w 10232859"/>
              <a:gd name="connsiteY238" fmla="*/ 1269882 h 1705557"/>
              <a:gd name="connsiteX239" fmla="*/ 8985765 w 10232859"/>
              <a:gd name="connsiteY239" fmla="*/ 1294178 h 1705557"/>
              <a:gd name="connsiteX240" fmla="*/ 9071444 w 10232859"/>
              <a:gd name="connsiteY240" fmla="*/ 1323819 h 1705557"/>
              <a:gd name="connsiteX241" fmla="*/ 9096711 w 10232859"/>
              <a:gd name="connsiteY241" fmla="*/ 1334291 h 1705557"/>
              <a:gd name="connsiteX242" fmla="*/ 9338853 w 10232859"/>
              <a:gd name="connsiteY242" fmla="*/ 1454560 h 1705557"/>
              <a:gd name="connsiteX243" fmla="*/ 9520814 w 10232859"/>
              <a:gd name="connsiteY243" fmla="*/ 1456341 h 1705557"/>
              <a:gd name="connsiteX244" fmla="*/ 9702271 w 10232859"/>
              <a:gd name="connsiteY244" fmla="*/ 1495067 h 1705557"/>
              <a:gd name="connsiteX245" fmla="*/ 9744273 w 10232859"/>
              <a:gd name="connsiteY245" fmla="*/ 1530026 h 1705557"/>
              <a:gd name="connsiteX246" fmla="*/ 9771903 w 10232859"/>
              <a:gd name="connsiteY246" fmla="*/ 1536548 h 1705557"/>
              <a:gd name="connsiteX247" fmla="*/ 9818565 w 10232859"/>
              <a:gd name="connsiteY247" fmla="*/ 1545059 h 1705557"/>
              <a:gd name="connsiteX248" fmla="*/ 9882202 w 10232859"/>
              <a:gd name="connsiteY248" fmla="*/ 1572402 h 1705557"/>
              <a:gd name="connsiteX249" fmla="*/ 10022025 w 10232859"/>
              <a:gd name="connsiteY249" fmla="*/ 1606210 h 1705557"/>
              <a:gd name="connsiteX250" fmla="*/ 10220406 w 10232859"/>
              <a:gd name="connsiteY250" fmla="*/ 1683519 h 1705557"/>
              <a:gd name="connsiteX251" fmla="*/ 10232859 w 10232859"/>
              <a:gd name="connsiteY251" fmla="*/ 1705557 h 1705557"/>
              <a:gd name="connsiteX252" fmla="*/ 0 w 10232859"/>
              <a:gd name="connsiteY252" fmla="*/ 1705557 h 1705557"/>
              <a:gd name="connsiteX253" fmla="*/ 0 w 10232859"/>
              <a:gd name="connsiteY253" fmla="*/ 28342 h 1705557"/>
              <a:gd name="connsiteX254" fmla="*/ 8097 w 10232859"/>
              <a:gd name="connsiteY254" fmla="*/ 30869 h 1705557"/>
              <a:gd name="connsiteX255" fmla="*/ 77128 w 10232859"/>
              <a:gd name="connsiteY255" fmla="*/ 13381 h 1705557"/>
              <a:gd name="connsiteX256" fmla="*/ 188338 w 10232859"/>
              <a:gd name="connsiteY256" fmla="*/ 11593 h 1705557"/>
              <a:gd name="connsiteX257" fmla="*/ 298809 w 10232859"/>
              <a:gd name="connsiteY257" fmla="*/ 12712 h 1705557"/>
              <a:gd name="connsiteX258" fmla="*/ 338985 w 10232859"/>
              <a:gd name="connsiteY258" fmla="*/ 14520 h 1705557"/>
              <a:gd name="connsiteX259" fmla="*/ 409815 w 10232859"/>
              <a:gd name="connsiteY259" fmla="*/ 11559 h 1705557"/>
              <a:gd name="connsiteX260" fmla="*/ 424169 w 10232859"/>
              <a:gd name="connsiteY260"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297234 w 10232859"/>
              <a:gd name="connsiteY129" fmla="*/ 380929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34545 w 10232859"/>
              <a:gd name="connsiteY128" fmla="*/ 276572 h 1705557"/>
              <a:gd name="connsiteX129" fmla="*/ 5297234 w 10232859"/>
              <a:gd name="connsiteY129" fmla="*/ 380929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34545 w 10232859"/>
              <a:gd name="connsiteY128" fmla="*/ 276572 h 1705557"/>
              <a:gd name="connsiteX129" fmla="*/ 5377862 w 10232859"/>
              <a:gd name="connsiteY129" fmla="*/ 306543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77862 w 10232859"/>
              <a:gd name="connsiteY129" fmla="*/ 306543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105063 w 10232859"/>
              <a:gd name="connsiteY159" fmla="*/ 353854 h 1705557"/>
              <a:gd name="connsiteX160" fmla="*/ 6135796 w 10232859"/>
              <a:gd name="connsiteY160" fmla="*/ 369657 h 1705557"/>
              <a:gd name="connsiteX161" fmla="*/ 6195166 w 10232859"/>
              <a:gd name="connsiteY161" fmla="*/ 366704 h 1705557"/>
              <a:gd name="connsiteX162" fmla="*/ 6216259 w 10232859"/>
              <a:gd name="connsiteY162" fmla="*/ 369879 h 1705557"/>
              <a:gd name="connsiteX163" fmla="*/ 6228331 w 10232859"/>
              <a:gd name="connsiteY163" fmla="*/ 370548 h 1705557"/>
              <a:gd name="connsiteX164" fmla="*/ 6229602 w 10232859"/>
              <a:gd name="connsiteY164" fmla="*/ 369928 h 1705557"/>
              <a:gd name="connsiteX165" fmla="*/ 6258988 w 10232859"/>
              <a:gd name="connsiteY165" fmla="*/ 385174 h 1705557"/>
              <a:gd name="connsiteX166" fmla="*/ 6264106 w 10232859"/>
              <a:gd name="connsiteY166" fmla="*/ 385655 h 1705557"/>
              <a:gd name="connsiteX167" fmla="*/ 6281703 w 10232859"/>
              <a:gd name="connsiteY167" fmla="*/ 397568 h 1705557"/>
              <a:gd name="connsiteX168" fmla="*/ 6291622 w 10232859"/>
              <a:gd name="connsiteY168" fmla="*/ 402669 h 1705557"/>
              <a:gd name="connsiteX169" fmla="*/ 6292712 w 10232859"/>
              <a:gd name="connsiteY169" fmla="*/ 406285 h 1705557"/>
              <a:gd name="connsiteX170" fmla="*/ 6308227 w 10232859"/>
              <a:gd name="connsiteY170" fmla="*/ 412710 h 1705557"/>
              <a:gd name="connsiteX171" fmla="*/ 6310656 w 10232859"/>
              <a:gd name="connsiteY171" fmla="*/ 412628 h 1705557"/>
              <a:gd name="connsiteX172" fmla="*/ 6321049 w 10232859"/>
              <a:gd name="connsiteY172" fmla="*/ 420978 h 1705557"/>
              <a:gd name="connsiteX173" fmla="*/ 6326853 w 10232859"/>
              <a:gd name="connsiteY173" fmla="*/ 431664 h 1705557"/>
              <a:gd name="connsiteX174" fmla="*/ 6467879 w 10232859"/>
              <a:gd name="connsiteY174" fmla="*/ 474762 h 1705557"/>
              <a:gd name="connsiteX175" fmla="*/ 6564351 w 10232859"/>
              <a:gd name="connsiteY175" fmla="*/ 544032 h 1705557"/>
              <a:gd name="connsiteX176" fmla="*/ 6641544 w 10232859"/>
              <a:gd name="connsiteY176" fmla="*/ 566599 h 1705557"/>
              <a:gd name="connsiteX177" fmla="*/ 6731052 w 10232859"/>
              <a:gd name="connsiteY177" fmla="*/ 578550 h 1705557"/>
              <a:gd name="connsiteX178" fmla="*/ 6858983 w 10232859"/>
              <a:gd name="connsiteY178" fmla="*/ 630237 h 1705557"/>
              <a:gd name="connsiteX179" fmla="*/ 6910661 w 10232859"/>
              <a:gd name="connsiteY179" fmla="*/ 641134 h 1705557"/>
              <a:gd name="connsiteX180" fmla="*/ 6944111 w 10232859"/>
              <a:gd name="connsiteY180" fmla="*/ 666016 h 1705557"/>
              <a:gd name="connsiteX181" fmla="*/ 6965771 w 10232859"/>
              <a:gd name="connsiteY181" fmla="*/ 666445 h 1705557"/>
              <a:gd name="connsiteX182" fmla="*/ 6969639 w 10232859"/>
              <a:gd name="connsiteY182" fmla="*/ 666351 h 1705557"/>
              <a:gd name="connsiteX183" fmla="*/ 6982242 w 10232859"/>
              <a:gd name="connsiteY183" fmla="*/ 669626 h 1705557"/>
              <a:gd name="connsiteX184" fmla="*/ 6989387 w 10232859"/>
              <a:gd name="connsiteY184" fmla="*/ 665988 h 1705557"/>
              <a:gd name="connsiteX185" fmla="*/ 7010930 w 10232859"/>
              <a:gd name="connsiteY185" fmla="*/ 667648 h 1705557"/>
              <a:gd name="connsiteX186" fmla="*/ 7033125 w 10232859"/>
              <a:gd name="connsiteY186" fmla="*/ 674950 h 1705557"/>
              <a:gd name="connsiteX187" fmla="*/ 7134461 w 10232859"/>
              <a:gd name="connsiteY187" fmla="*/ 714706 h 1705557"/>
              <a:gd name="connsiteX188" fmla="*/ 7197450 w 10232859"/>
              <a:gd name="connsiteY188" fmla="*/ 735608 h 1705557"/>
              <a:gd name="connsiteX189" fmla="*/ 7225084 w 10232859"/>
              <a:gd name="connsiteY189" fmla="*/ 739019 h 1705557"/>
              <a:gd name="connsiteX190" fmla="*/ 7261183 w 10232859"/>
              <a:gd name="connsiteY190" fmla="*/ 746827 h 1705557"/>
              <a:gd name="connsiteX191" fmla="*/ 7327760 w 10232859"/>
              <a:gd name="connsiteY191" fmla="*/ 757100 h 1705557"/>
              <a:gd name="connsiteX192" fmla="*/ 7412222 w 10232859"/>
              <a:gd name="connsiteY192" fmla="*/ 777001 h 1705557"/>
              <a:gd name="connsiteX193" fmla="*/ 7457904 w 10232859"/>
              <a:gd name="connsiteY193" fmla="*/ 810835 h 1705557"/>
              <a:gd name="connsiteX194" fmla="*/ 7465795 w 10232859"/>
              <a:gd name="connsiteY194" fmla="*/ 809112 h 1705557"/>
              <a:gd name="connsiteX195" fmla="*/ 7505046 w 10232859"/>
              <a:gd name="connsiteY195" fmla="*/ 823031 h 1705557"/>
              <a:gd name="connsiteX196" fmla="*/ 7623220 w 10232859"/>
              <a:gd name="connsiteY196" fmla="*/ 895034 h 1705557"/>
              <a:gd name="connsiteX197" fmla="*/ 7700458 w 10232859"/>
              <a:gd name="connsiteY197" fmla="*/ 921593 h 1705557"/>
              <a:gd name="connsiteX198" fmla="*/ 7730988 w 10232859"/>
              <a:gd name="connsiteY198" fmla="*/ 927270 h 1705557"/>
              <a:gd name="connsiteX199" fmla="*/ 7781942 w 10232859"/>
              <a:gd name="connsiteY199" fmla="*/ 937017 h 1705557"/>
              <a:gd name="connsiteX200" fmla="*/ 7827704 w 10232859"/>
              <a:gd name="connsiteY200" fmla="*/ 935072 h 1705557"/>
              <a:gd name="connsiteX201" fmla="*/ 7867270 w 10232859"/>
              <a:gd name="connsiteY201" fmla="*/ 946880 h 1705557"/>
              <a:gd name="connsiteX202" fmla="*/ 7866538 w 10232859"/>
              <a:gd name="connsiteY202" fmla="*/ 961559 h 1705557"/>
              <a:gd name="connsiteX203" fmla="*/ 7912084 w 10232859"/>
              <a:gd name="connsiteY203" fmla="*/ 970314 h 1705557"/>
              <a:gd name="connsiteX204" fmla="*/ 7982264 w 10232859"/>
              <a:gd name="connsiteY204" fmla="*/ 982287 h 1705557"/>
              <a:gd name="connsiteX205" fmla="*/ 7991272 w 10232859"/>
              <a:gd name="connsiteY205" fmla="*/ 987618 h 1705557"/>
              <a:gd name="connsiteX206" fmla="*/ 8006496 w 10232859"/>
              <a:gd name="connsiteY206" fmla="*/ 979353 h 1705557"/>
              <a:gd name="connsiteX207" fmla="*/ 8034497 w 10232859"/>
              <a:gd name="connsiteY207" fmla="*/ 978568 h 1705557"/>
              <a:gd name="connsiteX208" fmla="*/ 8150881 w 10232859"/>
              <a:gd name="connsiteY208" fmla="*/ 996925 h 1705557"/>
              <a:gd name="connsiteX209" fmla="*/ 8172106 w 10232859"/>
              <a:gd name="connsiteY209" fmla="*/ 997026 h 1705557"/>
              <a:gd name="connsiteX210" fmla="*/ 8196076 w 10232859"/>
              <a:gd name="connsiteY210" fmla="*/ 1006592 h 1705557"/>
              <a:gd name="connsiteX211" fmla="*/ 8247463 w 10232859"/>
              <a:gd name="connsiteY211" fmla="*/ 1022846 h 1705557"/>
              <a:gd name="connsiteX212" fmla="*/ 8279272 w 10232859"/>
              <a:gd name="connsiteY212" fmla="*/ 1039435 h 1705557"/>
              <a:gd name="connsiteX213" fmla="*/ 8289611 w 10232859"/>
              <a:gd name="connsiteY213" fmla="*/ 1035144 h 1705557"/>
              <a:gd name="connsiteX214" fmla="*/ 8311483 w 10232859"/>
              <a:gd name="connsiteY214" fmla="*/ 1035913 h 1705557"/>
              <a:gd name="connsiteX215" fmla="*/ 8399489 w 10232859"/>
              <a:gd name="connsiteY215" fmla="*/ 1055076 h 1705557"/>
              <a:gd name="connsiteX216" fmla="*/ 8415973 w 10232859"/>
              <a:gd name="connsiteY216" fmla="*/ 1056174 h 1705557"/>
              <a:gd name="connsiteX217" fmla="*/ 8433326 w 10232859"/>
              <a:gd name="connsiteY217" fmla="*/ 1064395 h 1705557"/>
              <a:gd name="connsiteX218" fmla="*/ 8502328 w 10232859"/>
              <a:gd name="connsiteY218" fmla="*/ 1098012 h 1705557"/>
              <a:gd name="connsiteX219" fmla="*/ 8534346 w 10232859"/>
              <a:gd name="connsiteY219" fmla="*/ 1113494 h 1705557"/>
              <a:gd name="connsiteX220" fmla="*/ 8534980 w 10232859"/>
              <a:gd name="connsiteY220" fmla="*/ 1117375 h 1705557"/>
              <a:gd name="connsiteX221" fmla="*/ 8544104 w 10232859"/>
              <a:gd name="connsiteY221" fmla="*/ 1114920 h 1705557"/>
              <a:gd name="connsiteX222" fmla="*/ 8567742 w 10232859"/>
              <a:gd name="connsiteY222" fmla="*/ 1124104 h 1705557"/>
              <a:gd name="connsiteX223" fmla="*/ 8633779 w 10232859"/>
              <a:gd name="connsiteY223" fmla="*/ 1145740 h 1705557"/>
              <a:gd name="connsiteX224" fmla="*/ 8676965 w 10232859"/>
              <a:gd name="connsiteY224" fmla="*/ 1163463 h 1705557"/>
              <a:gd name="connsiteX225" fmla="*/ 8698944 w 10232859"/>
              <a:gd name="connsiteY225" fmla="*/ 1163453 h 1705557"/>
              <a:gd name="connsiteX226" fmla="*/ 8711456 w 10232859"/>
              <a:gd name="connsiteY226" fmla="*/ 1175731 h 1705557"/>
              <a:gd name="connsiteX227" fmla="*/ 8732793 w 10232859"/>
              <a:gd name="connsiteY227" fmla="*/ 1179486 h 1705557"/>
              <a:gd name="connsiteX228" fmla="*/ 8751897 w 10232859"/>
              <a:gd name="connsiteY228" fmla="*/ 1197400 h 1705557"/>
              <a:gd name="connsiteX229" fmla="*/ 8793564 w 10232859"/>
              <a:gd name="connsiteY229" fmla="*/ 1179086 h 1705557"/>
              <a:gd name="connsiteX230" fmla="*/ 8834270 w 10232859"/>
              <a:gd name="connsiteY230" fmla="*/ 1213138 h 1705557"/>
              <a:gd name="connsiteX231" fmla="*/ 8853872 w 10232859"/>
              <a:gd name="connsiteY231" fmla="*/ 1221228 h 1705557"/>
              <a:gd name="connsiteX232" fmla="*/ 8861901 w 10232859"/>
              <a:gd name="connsiteY232" fmla="*/ 1217889 h 1705557"/>
              <a:gd name="connsiteX233" fmla="*/ 8874168 w 10232859"/>
              <a:gd name="connsiteY233" fmla="*/ 1220481 h 1705557"/>
              <a:gd name="connsiteX234" fmla="*/ 8871123 w 10232859"/>
              <a:gd name="connsiteY234" fmla="*/ 1227674 h 1705557"/>
              <a:gd name="connsiteX235" fmla="*/ 8903537 w 10232859"/>
              <a:gd name="connsiteY235" fmla="*/ 1237102 h 1705557"/>
              <a:gd name="connsiteX236" fmla="*/ 8933767 w 10232859"/>
              <a:gd name="connsiteY236" fmla="*/ 1269882 h 1705557"/>
              <a:gd name="connsiteX237" fmla="*/ 8985765 w 10232859"/>
              <a:gd name="connsiteY237" fmla="*/ 1294178 h 1705557"/>
              <a:gd name="connsiteX238" fmla="*/ 9071444 w 10232859"/>
              <a:gd name="connsiteY238" fmla="*/ 1323819 h 1705557"/>
              <a:gd name="connsiteX239" fmla="*/ 9096711 w 10232859"/>
              <a:gd name="connsiteY239" fmla="*/ 1334291 h 1705557"/>
              <a:gd name="connsiteX240" fmla="*/ 9338853 w 10232859"/>
              <a:gd name="connsiteY240" fmla="*/ 1454560 h 1705557"/>
              <a:gd name="connsiteX241" fmla="*/ 9520814 w 10232859"/>
              <a:gd name="connsiteY241" fmla="*/ 1456341 h 1705557"/>
              <a:gd name="connsiteX242" fmla="*/ 9702271 w 10232859"/>
              <a:gd name="connsiteY242" fmla="*/ 1495067 h 1705557"/>
              <a:gd name="connsiteX243" fmla="*/ 9744273 w 10232859"/>
              <a:gd name="connsiteY243" fmla="*/ 1530026 h 1705557"/>
              <a:gd name="connsiteX244" fmla="*/ 9771903 w 10232859"/>
              <a:gd name="connsiteY244" fmla="*/ 1536548 h 1705557"/>
              <a:gd name="connsiteX245" fmla="*/ 9818565 w 10232859"/>
              <a:gd name="connsiteY245" fmla="*/ 1545059 h 1705557"/>
              <a:gd name="connsiteX246" fmla="*/ 9882202 w 10232859"/>
              <a:gd name="connsiteY246" fmla="*/ 1572402 h 1705557"/>
              <a:gd name="connsiteX247" fmla="*/ 10022025 w 10232859"/>
              <a:gd name="connsiteY247" fmla="*/ 1606210 h 1705557"/>
              <a:gd name="connsiteX248" fmla="*/ 10220406 w 10232859"/>
              <a:gd name="connsiteY248" fmla="*/ 1683519 h 1705557"/>
              <a:gd name="connsiteX249" fmla="*/ 10232859 w 10232859"/>
              <a:gd name="connsiteY249" fmla="*/ 1705557 h 1705557"/>
              <a:gd name="connsiteX250" fmla="*/ 0 w 10232859"/>
              <a:gd name="connsiteY250" fmla="*/ 1705557 h 1705557"/>
              <a:gd name="connsiteX251" fmla="*/ 0 w 10232859"/>
              <a:gd name="connsiteY251" fmla="*/ 28342 h 1705557"/>
              <a:gd name="connsiteX252" fmla="*/ 8097 w 10232859"/>
              <a:gd name="connsiteY252" fmla="*/ 30869 h 1705557"/>
              <a:gd name="connsiteX253" fmla="*/ 77128 w 10232859"/>
              <a:gd name="connsiteY253" fmla="*/ 13381 h 1705557"/>
              <a:gd name="connsiteX254" fmla="*/ 188338 w 10232859"/>
              <a:gd name="connsiteY254" fmla="*/ 11593 h 1705557"/>
              <a:gd name="connsiteX255" fmla="*/ 298809 w 10232859"/>
              <a:gd name="connsiteY255" fmla="*/ 12712 h 1705557"/>
              <a:gd name="connsiteX256" fmla="*/ 338985 w 10232859"/>
              <a:gd name="connsiteY256" fmla="*/ 14520 h 1705557"/>
              <a:gd name="connsiteX257" fmla="*/ 409815 w 10232859"/>
              <a:gd name="connsiteY257" fmla="*/ 11559 h 1705557"/>
              <a:gd name="connsiteX258" fmla="*/ 424169 w 10232859"/>
              <a:gd name="connsiteY258"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105063 w 10232859"/>
              <a:gd name="connsiteY158" fmla="*/ 353854 h 1705557"/>
              <a:gd name="connsiteX159" fmla="*/ 6135796 w 10232859"/>
              <a:gd name="connsiteY159" fmla="*/ 369657 h 1705557"/>
              <a:gd name="connsiteX160" fmla="*/ 6195166 w 10232859"/>
              <a:gd name="connsiteY160" fmla="*/ 366704 h 1705557"/>
              <a:gd name="connsiteX161" fmla="*/ 6216259 w 10232859"/>
              <a:gd name="connsiteY161" fmla="*/ 369879 h 1705557"/>
              <a:gd name="connsiteX162" fmla="*/ 6228331 w 10232859"/>
              <a:gd name="connsiteY162" fmla="*/ 370548 h 1705557"/>
              <a:gd name="connsiteX163" fmla="*/ 6229602 w 10232859"/>
              <a:gd name="connsiteY163" fmla="*/ 369928 h 1705557"/>
              <a:gd name="connsiteX164" fmla="*/ 6258988 w 10232859"/>
              <a:gd name="connsiteY164" fmla="*/ 385174 h 1705557"/>
              <a:gd name="connsiteX165" fmla="*/ 6264106 w 10232859"/>
              <a:gd name="connsiteY165" fmla="*/ 385655 h 1705557"/>
              <a:gd name="connsiteX166" fmla="*/ 6281703 w 10232859"/>
              <a:gd name="connsiteY166" fmla="*/ 397568 h 1705557"/>
              <a:gd name="connsiteX167" fmla="*/ 6291622 w 10232859"/>
              <a:gd name="connsiteY167" fmla="*/ 402669 h 1705557"/>
              <a:gd name="connsiteX168" fmla="*/ 6292712 w 10232859"/>
              <a:gd name="connsiteY168" fmla="*/ 406285 h 1705557"/>
              <a:gd name="connsiteX169" fmla="*/ 6308227 w 10232859"/>
              <a:gd name="connsiteY169" fmla="*/ 412710 h 1705557"/>
              <a:gd name="connsiteX170" fmla="*/ 6310656 w 10232859"/>
              <a:gd name="connsiteY170" fmla="*/ 412628 h 1705557"/>
              <a:gd name="connsiteX171" fmla="*/ 6321049 w 10232859"/>
              <a:gd name="connsiteY171" fmla="*/ 420978 h 1705557"/>
              <a:gd name="connsiteX172" fmla="*/ 6326853 w 10232859"/>
              <a:gd name="connsiteY172" fmla="*/ 431664 h 1705557"/>
              <a:gd name="connsiteX173" fmla="*/ 6467879 w 10232859"/>
              <a:gd name="connsiteY173" fmla="*/ 474762 h 1705557"/>
              <a:gd name="connsiteX174" fmla="*/ 6564351 w 10232859"/>
              <a:gd name="connsiteY174" fmla="*/ 544032 h 1705557"/>
              <a:gd name="connsiteX175" fmla="*/ 6641544 w 10232859"/>
              <a:gd name="connsiteY175" fmla="*/ 566599 h 1705557"/>
              <a:gd name="connsiteX176" fmla="*/ 6731052 w 10232859"/>
              <a:gd name="connsiteY176" fmla="*/ 578550 h 1705557"/>
              <a:gd name="connsiteX177" fmla="*/ 6858983 w 10232859"/>
              <a:gd name="connsiteY177" fmla="*/ 630237 h 1705557"/>
              <a:gd name="connsiteX178" fmla="*/ 6910661 w 10232859"/>
              <a:gd name="connsiteY178" fmla="*/ 641134 h 1705557"/>
              <a:gd name="connsiteX179" fmla="*/ 6944111 w 10232859"/>
              <a:gd name="connsiteY179" fmla="*/ 666016 h 1705557"/>
              <a:gd name="connsiteX180" fmla="*/ 6965771 w 10232859"/>
              <a:gd name="connsiteY180" fmla="*/ 666445 h 1705557"/>
              <a:gd name="connsiteX181" fmla="*/ 6969639 w 10232859"/>
              <a:gd name="connsiteY181" fmla="*/ 666351 h 1705557"/>
              <a:gd name="connsiteX182" fmla="*/ 6982242 w 10232859"/>
              <a:gd name="connsiteY182" fmla="*/ 669626 h 1705557"/>
              <a:gd name="connsiteX183" fmla="*/ 6989387 w 10232859"/>
              <a:gd name="connsiteY183" fmla="*/ 665988 h 1705557"/>
              <a:gd name="connsiteX184" fmla="*/ 7010930 w 10232859"/>
              <a:gd name="connsiteY184" fmla="*/ 667648 h 1705557"/>
              <a:gd name="connsiteX185" fmla="*/ 7033125 w 10232859"/>
              <a:gd name="connsiteY185" fmla="*/ 674950 h 1705557"/>
              <a:gd name="connsiteX186" fmla="*/ 7134461 w 10232859"/>
              <a:gd name="connsiteY186" fmla="*/ 714706 h 1705557"/>
              <a:gd name="connsiteX187" fmla="*/ 7197450 w 10232859"/>
              <a:gd name="connsiteY187" fmla="*/ 735608 h 1705557"/>
              <a:gd name="connsiteX188" fmla="*/ 7225084 w 10232859"/>
              <a:gd name="connsiteY188" fmla="*/ 739019 h 1705557"/>
              <a:gd name="connsiteX189" fmla="*/ 7261183 w 10232859"/>
              <a:gd name="connsiteY189" fmla="*/ 746827 h 1705557"/>
              <a:gd name="connsiteX190" fmla="*/ 7327760 w 10232859"/>
              <a:gd name="connsiteY190" fmla="*/ 757100 h 1705557"/>
              <a:gd name="connsiteX191" fmla="*/ 7412222 w 10232859"/>
              <a:gd name="connsiteY191" fmla="*/ 777001 h 1705557"/>
              <a:gd name="connsiteX192" fmla="*/ 7457904 w 10232859"/>
              <a:gd name="connsiteY192" fmla="*/ 810835 h 1705557"/>
              <a:gd name="connsiteX193" fmla="*/ 7465795 w 10232859"/>
              <a:gd name="connsiteY193" fmla="*/ 809112 h 1705557"/>
              <a:gd name="connsiteX194" fmla="*/ 7505046 w 10232859"/>
              <a:gd name="connsiteY194" fmla="*/ 823031 h 1705557"/>
              <a:gd name="connsiteX195" fmla="*/ 7623220 w 10232859"/>
              <a:gd name="connsiteY195" fmla="*/ 895034 h 1705557"/>
              <a:gd name="connsiteX196" fmla="*/ 7700458 w 10232859"/>
              <a:gd name="connsiteY196" fmla="*/ 921593 h 1705557"/>
              <a:gd name="connsiteX197" fmla="*/ 7730988 w 10232859"/>
              <a:gd name="connsiteY197" fmla="*/ 927270 h 1705557"/>
              <a:gd name="connsiteX198" fmla="*/ 7781942 w 10232859"/>
              <a:gd name="connsiteY198" fmla="*/ 937017 h 1705557"/>
              <a:gd name="connsiteX199" fmla="*/ 7827704 w 10232859"/>
              <a:gd name="connsiteY199" fmla="*/ 935072 h 1705557"/>
              <a:gd name="connsiteX200" fmla="*/ 7867270 w 10232859"/>
              <a:gd name="connsiteY200" fmla="*/ 946880 h 1705557"/>
              <a:gd name="connsiteX201" fmla="*/ 7866538 w 10232859"/>
              <a:gd name="connsiteY201" fmla="*/ 961559 h 1705557"/>
              <a:gd name="connsiteX202" fmla="*/ 7912084 w 10232859"/>
              <a:gd name="connsiteY202" fmla="*/ 970314 h 1705557"/>
              <a:gd name="connsiteX203" fmla="*/ 7982264 w 10232859"/>
              <a:gd name="connsiteY203" fmla="*/ 982287 h 1705557"/>
              <a:gd name="connsiteX204" fmla="*/ 7991272 w 10232859"/>
              <a:gd name="connsiteY204" fmla="*/ 987618 h 1705557"/>
              <a:gd name="connsiteX205" fmla="*/ 8006496 w 10232859"/>
              <a:gd name="connsiteY205" fmla="*/ 979353 h 1705557"/>
              <a:gd name="connsiteX206" fmla="*/ 8034497 w 10232859"/>
              <a:gd name="connsiteY206" fmla="*/ 978568 h 1705557"/>
              <a:gd name="connsiteX207" fmla="*/ 8150881 w 10232859"/>
              <a:gd name="connsiteY207" fmla="*/ 996925 h 1705557"/>
              <a:gd name="connsiteX208" fmla="*/ 8172106 w 10232859"/>
              <a:gd name="connsiteY208" fmla="*/ 997026 h 1705557"/>
              <a:gd name="connsiteX209" fmla="*/ 8196076 w 10232859"/>
              <a:gd name="connsiteY209" fmla="*/ 1006592 h 1705557"/>
              <a:gd name="connsiteX210" fmla="*/ 8247463 w 10232859"/>
              <a:gd name="connsiteY210" fmla="*/ 1022846 h 1705557"/>
              <a:gd name="connsiteX211" fmla="*/ 8279272 w 10232859"/>
              <a:gd name="connsiteY211" fmla="*/ 1039435 h 1705557"/>
              <a:gd name="connsiteX212" fmla="*/ 8289611 w 10232859"/>
              <a:gd name="connsiteY212" fmla="*/ 1035144 h 1705557"/>
              <a:gd name="connsiteX213" fmla="*/ 8311483 w 10232859"/>
              <a:gd name="connsiteY213" fmla="*/ 1035913 h 1705557"/>
              <a:gd name="connsiteX214" fmla="*/ 8399489 w 10232859"/>
              <a:gd name="connsiteY214" fmla="*/ 1055076 h 1705557"/>
              <a:gd name="connsiteX215" fmla="*/ 8415973 w 10232859"/>
              <a:gd name="connsiteY215" fmla="*/ 1056174 h 1705557"/>
              <a:gd name="connsiteX216" fmla="*/ 8433326 w 10232859"/>
              <a:gd name="connsiteY216" fmla="*/ 1064395 h 1705557"/>
              <a:gd name="connsiteX217" fmla="*/ 8502328 w 10232859"/>
              <a:gd name="connsiteY217" fmla="*/ 1098012 h 1705557"/>
              <a:gd name="connsiteX218" fmla="*/ 8534346 w 10232859"/>
              <a:gd name="connsiteY218" fmla="*/ 1113494 h 1705557"/>
              <a:gd name="connsiteX219" fmla="*/ 8534980 w 10232859"/>
              <a:gd name="connsiteY219" fmla="*/ 1117375 h 1705557"/>
              <a:gd name="connsiteX220" fmla="*/ 8544104 w 10232859"/>
              <a:gd name="connsiteY220" fmla="*/ 1114920 h 1705557"/>
              <a:gd name="connsiteX221" fmla="*/ 8567742 w 10232859"/>
              <a:gd name="connsiteY221" fmla="*/ 1124104 h 1705557"/>
              <a:gd name="connsiteX222" fmla="*/ 8633779 w 10232859"/>
              <a:gd name="connsiteY222" fmla="*/ 1145740 h 1705557"/>
              <a:gd name="connsiteX223" fmla="*/ 8676965 w 10232859"/>
              <a:gd name="connsiteY223" fmla="*/ 1163463 h 1705557"/>
              <a:gd name="connsiteX224" fmla="*/ 8698944 w 10232859"/>
              <a:gd name="connsiteY224" fmla="*/ 1163453 h 1705557"/>
              <a:gd name="connsiteX225" fmla="*/ 8711456 w 10232859"/>
              <a:gd name="connsiteY225" fmla="*/ 1175731 h 1705557"/>
              <a:gd name="connsiteX226" fmla="*/ 8732793 w 10232859"/>
              <a:gd name="connsiteY226" fmla="*/ 1179486 h 1705557"/>
              <a:gd name="connsiteX227" fmla="*/ 8751897 w 10232859"/>
              <a:gd name="connsiteY227" fmla="*/ 1197400 h 1705557"/>
              <a:gd name="connsiteX228" fmla="*/ 8793564 w 10232859"/>
              <a:gd name="connsiteY228" fmla="*/ 1179086 h 1705557"/>
              <a:gd name="connsiteX229" fmla="*/ 8834270 w 10232859"/>
              <a:gd name="connsiteY229" fmla="*/ 1213138 h 1705557"/>
              <a:gd name="connsiteX230" fmla="*/ 8853872 w 10232859"/>
              <a:gd name="connsiteY230" fmla="*/ 1221228 h 1705557"/>
              <a:gd name="connsiteX231" fmla="*/ 8861901 w 10232859"/>
              <a:gd name="connsiteY231" fmla="*/ 1217889 h 1705557"/>
              <a:gd name="connsiteX232" fmla="*/ 8874168 w 10232859"/>
              <a:gd name="connsiteY232" fmla="*/ 1220481 h 1705557"/>
              <a:gd name="connsiteX233" fmla="*/ 8871123 w 10232859"/>
              <a:gd name="connsiteY233" fmla="*/ 1227674 h 1705557"/>
              <a:gd name="connsiteX234" fmla="*/ 8903537 w 10232859"/>
              <a:gd name="connsiteY234" fmla="*/ 1237102 h 1705557"/>
              <a:gd name="connsiteX235" fmla="*/ 8933767 w 10232859"/>
              <a:gd name="connsiteY235" fmla="*/ 1269882 h 1705557"/>
              <a:gd name="connsiteX236" fmla="*/ 8985765 w 10232859"/>
              <a:gd name="connsiteY236" fmla="*/ 1294178 h 1705557"/>
              <a:gd name="connsiteX237" fmla="*/ 9071444 w 10232859"/>
              <a:gd name="connsiteY237" fmla="*/ 1323819 h 1705557"/>
              <a:gd name="connsiteX238" fmla="*/ 9096711 w 10232859"/>
              <a:gd name="connsiteY238" fmla="*/ 1334291 h 1705557"/>
              <a:gd name="connsiteX239" fmla="*/ 9338853 w 10232859"/>
              <a:gd name="connsiteY239" fmla="*/ 1454560 h 1705557"/>
              <a:gd name="connsiteX240" fmla="*/ 9520814 w 10232859"/>
              <a:gd name="connsiteY240" fmla="*/ 1456341 h 1705557"/>
              <a:gd name="connsiteX241" fmla="*/ 9702271 w 10232859"/>
              <a:gd name="connsiteY241" fmla="*/ 1495067 h 1705557"/>
              <a:gd name="connsiteX242" fmla="*/ 9744273 w 10232859"/>
              <a:gd name="connsiteY242" fmla="*/ 1530026 h 1705557"/>
              <a:gd name="connsiteX243" fmla="*/ 9771903 w 10232859"/>
              <a:gd name="connsiteY243" fmla="*/ 1536548 h 1705557"/>
              <a:gd name="connsiteX244" fmla="*/ 9818565 w 10232859"/>
              <a:gd name="connsiteY244" fmla="*/ 1545059 h 1705557"/>
              <a:gd name="connsiteX245" fmla="*/ 9882202 w 10232859"/>
              <a:gd name="connsiteY245" fmla="*/ 1572402 h 1705557"/>
              <a:gd name="connsiteX246" fmla="*/ 10022025 w 10232859"/>
              <a:gd name="connsiteY246" fmla="*/ 1606210 h 1705557"/>
              <a:gd name="connsiteX247" fmla="*/ 10220406 w 10232859"/>
              <a:gd name="connsiteY247" fmla="*/ 1683519 h 1705557"/>
              <a:gd name="connsiteX248" fmla="*/ 10232859 w 10232859"/>
              <a:gd name="connsiteY248" fmla="*/ 1705557 h 1705557"/>
              <a:gd name="connsiteX249" fmla="*/ 0 w 10232859"/>
              <a:gd name="connsiteY249" fmla="*/ 1705557 h 1705557"/>
              <a:gd name="connsiteX250" fmla="*/ 0 w 10232859"/>
              <a:gd name="connsiteY250" fmla="*/ 28342 h 1705557"/>
              <a:gd name="connsiteX251" fmla="*/ 8097 w 10232859"/>
              <a:gd name="connsiteY251" fmla="*/ 30869 h 1705557"/>
              <a:gd name="connsiteX252" fmla="*/ 77128 w 10232859"/>
              <a:gd name="connsiteY252" fmla="*/ 13381 h 1705557"/>
              <a:gd name="connsiteX253" fmla="*/ 188338 w 10232859"/>
              <a:gd name="connsiteY253" fmla="*/ 11593 h 1705557"/>
              <a:gd name="connsiteX254" fmla="*/ 298809 w 10232859"/>
              <a:gd name="connsiteY254" fmla="*/ 12712 h 1705557"/>
              <a:gd name="connsiteX255" fmla="*/ 338985 w 10232859"/>
              <a:gd name="connsiteY255" fmla="*/ 14520 h 1705557"/>
              <a:gd name="connsiteX256" fmla="*/ 409815 w 10232859"/>
              <a:gd name="connsiteY256" fmla="*/ 11559 h 1705557"/>
              <a:gd name="connsiteX257" fmla="*/ 424169 w 10232859"/>
              <a:gd name="connsiteY257"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21049 w 10232859"/>
              <a:gd name="connsiteY170" fmla="*/ 420978 h 1705557"/>
              <a:gd name="connsiteX171" fmla="*/ 6326853 w 10232859"/>
              <a:gd name="connsiteY171" fmla="*/ 43166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21049 w 10232859"/>
              <a:gd name="connsiteY170" fmla="*/ 420978 h 1705557"/>
              <a:gd name="connsiteX171" fmla="*/ 6326853 w 10232859"/>
              <a:gd name="connsiteY171" fmla="*/ 43166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21049 w 10232859"/>
              <a:gd name="connsiteY170" fmla="*/ 420978 h 1705557"/>
              <a:gd name="connsiteX171" fmla="*/ 6385492 w 10232859"/>
              <a:gd name="connsiteY171" fmla="*/ 428283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68693 w 10232859"/>
              <a:gd name="connsiteY170" fmla="*/ 424359 h 1705557"/>
              <a:gd name="connsiteX171" fmla="*/ 6385492 w 10232859"/>
              <a:gd name="connsiteY171" fmla="*/ 428283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14383 w 10232859"/>
              <a:gd name="connsiteY80" fmla="*/ 228669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14383 w 10232859"/>
              <a:gd name="connsiteY80" fmla="*/ 228669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14383 w 10232859"/>
              <a:gd name="connsiteY80" fmla="*/ 228669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14383 w 10232859"/>
              <a:gd name="connsiteY80" fmla="*/ 228669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76686 w 10232859"/>
              <a:gd name="connsiteY80" fmla="*/ 218526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76686 w 10232859"/>
              <a:gd name="connsiteY80" fmla="*/ 218526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5541 w 10232859"/>
              <a:gd name="connsiteY82" fmla="*/ 143437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254203 w 10232859"/>
              <a:gd name="connsiteY78" fmla="*/ 158270 h 1705557"/>
              <a:gd name="connsiteX79" fmla="*/ 3380350 w 10232859"/>
              <a:gd name="connsiteY79" fmla="*/ 157665 h 1705557"/>
              <a:gd name="connsiteX80" fmla="*/ 3476147 w 10232859"/>
              <a:gd name="connsiteY80" fmla="*/ 177439 h 1705557"/>
              <a:gd name="connsiteX81" fmla="*/ 3581876 w 10232859"/>
              <a:gd name="connsiteY81" fmla="*/ 156962 h 1705557"/>
              <a:gd name="connsiteX82" fmla="*/ 3704761 w 10232859"/>
              <a:gd name="connsiteY82" fmla="*/ 157006 h 1705557"/>
              <a:gd name="connsiteX83" fmla="*/ 3755040 w 10232859"/>
              <a:gd name="connsiteY83" fmla="*/ 148492 h 1705557"/>
              <a:gd name="connsiteX84" fmla="*/ 3804689 w 10232859"/>
              <a:gd name="connsiteY84" fmla="*/ 158407 h 1705557"/>
              <a:gd name="connsiteX85" fmla="*/ 3821793 w 10232859"/>
              <a:gd name="connsiteY85" fmla="*/ 151257 h 1705557"/>
              <a:gd name="connsiteX86" fmla="*/ 3824682 w 10232859"/>
              <a:gd name="connsiteY86" fmla="*/ 149833 h 1705557"/>
              <a:gd name="connsiteX87" fmla="*/ 3837536 w 10232859"/>
              <a:gd name="connsiteY87" fmla="*/ 148292 h 1705557"/>
              <a:gd name="connsiteX88" fmla="*/ 3839550 w 10232859"/>
              <a:gd name="connsiteY88" fmla="*/ 142661 h 1705557"/>
              <a:gd name="connsiteX89" fmla="*/ 3857743 w 10232859"/>
              <a:gd name="connsiteY89" fmla="*/ 136618 h 1705557"/>
              <a:gd name="connsiteX90" fmla="*/ 3881852 w 10232859"/>
              <a:gd name="connsiteY90" fmla="*/ 135231 h 1705557"/>
              <a:gd name="connsiteX91" fmla="*/ 3998088 w 10232859"/>
              <a:gd name="connsiteY91" fmla="*/ 134446 h 1705557"/>
              <a:gd name="connsiteX92" fmla="*/ 4066682 w 10232859"/>
              <a:gd name="connsiteY92" fmla="*/ 130661 h 1705557"/>
              <a:gd name="connsiteX93" fmla="*/ 4091246 w 10232859"/>
              <a:gd name="connsiteY93" fmla="*/ 124017 h 1705557"/>
              <a:gd name="connsiteX94" fmla="*/ 4126556 w 10232859"/>
              <a:gd name="connsiteY94" fmla="*/ 118239 h 1705557"/>
              <a:gd name="connsiteX95" fmla="*/ 4187717 w 10232859"/>
              <a:gd name="connsiteY95" fmla="*/ 104010 h 1705557"/>
              <a:gd name="connsiteX96" fmla="*/ 4220826 w 10232859"/>
              <a:gd name="connsiteY96" fmla="*/ 102505 h 1705557"/>
              <a:gd name="connsiteX97" fmla="*/ 4239014 w 10232859"/>
              <a:gd name="connsiteY97" fmla="*/ 97354 h 1705557"/>
              <a:gd name="connsiteX98" fmla="*/ 4246653 w 10232859"/>
              <a:gd name="connsiteY98" fmla="*/ 97874 h 1705557"/>
              <a:gd name="connsiteX99" fmla="*/ 4271841 w 10232859"/>
              <a:gd name="connsiteY99" fmla="*/ 96702 h 1705557"/>
              <a:gd name="connsiteX100" fmla="*/ 4286277 w 10232859"/>
              <a:gd name="connsiteY100" fmla="*/ 96687 h 1705557"/>
              <a:gd name="connsiteX101" fmla="*/ 4292025 w 10232859"/>
              <a:gd name="connsiteY101" fmla="*/ 96921 h 1705557"/>
              <a:gd name="connsiteX102" fmla="*/ 4304713 w 10232859"/>
              <a:gd name="connsiteY102" fmla="*/ 102187 h 1705557"/>
              <a:gd name="connsiteX103" fmla="*/ 4321285 w 10232859"/>
              <a:gd name="connsiteY103" fmla="*/ 100074 h 1705557"/>
              <a:gd name="connsiteX104" fmla="*/ 4339561 w 10232859"/>
              <a:gd name="connsiteY104" fmla="*/ 105320 h 1705557"/>
              <a:gd name="connsiteX105" fmla="*/ 4343990 w 10232859"/>
              <a:gd name="connsiteY105" fmla="*/ 101090 h 1705557"/>
              <a:gd name="connsiteX106" fmla="*/ 4358885 w 10232859"/>
              <a:gd name="connsiteY106" fmla="*/ 96778 h 1705557"/>
              <a:gd name="connsiteX107" fmla="*/ 4371648 w 10232859"/>
              <a:gd name="connsiteY107" fmla="*/ 101826 h 1705557"/>
              <a:gd name="connsiteX108" fmla="*/ 4398380 w 10232859"/>
              <a:gd name="connsiteY108" fmla="*/ 104961 h 1705557"/>
              <a:gd name="connsiteX109" fmla="*/ 4405729 w 10232859"/>
              <a:gd name="connsiteY109" fmla="*/ 104191 h 1705557"/>
              <a:gd name="connsiteX110" fmla="*/ 4431408 w 10232859"/>
              <a:gd name="connsiteY110" fmla="*/ 110825 h 1705557"/>
              <a:gd name="connsiteX111" fmla="*/ 4472183 w 10232859"/>
              <a:gd name="connsiteY111" fmla="*/ 116430 h 1705557"/>
              <a:gd name="connsiteX112" fmla="*/ 4518828 w 10232859"/>
              <a:gd name="connsiteY112" fmla="*/ 119114 h 1705557"/>
              <a:gd name="connsiteX113" fmla="*/ 4532040 w 10232859"/>
              <a:gd name="connsiteY113" fmla="*/ 124307 h 1705557"/>
              <a:gd name="connsiteX114" fmla="*/ 4617778 w 10232859"/>
              <a:gd name="connsiteY114" fmla="*/ 136993 h 1705557"/>
              <a:gd name="connsiteX115" fmla="*/ 4641872 w 10232859"/>
              <a:gd name="connsiteY115" fmla="*/ 140721 h 1705557"/>
              <a:gd name="connsiteX116" fmla="*/ 4662766 w 10232859"/>
              <a:gd name="connsiteY116" fmla="*/ 138952 h 1705557"/>
              <a:gd name="connsiteX117" fmla="*/ 4667770 w 10232859"/>
              <a:gd name="connsiteY117" fmla="*/ 134208 h 1705557"/>
              <a:gd name="connsiteX118" fmla="*/ 4681052 w 10232859"/>
              <a:gd name="connsiteY118" fmla="*/ 135461 h 1705557"/>
              <a:gd name="connsiteX119" fmla="*/ 4684624 w 10232859"/>
              <a:gd name="connsiteY119" fmla="*/ 134755 h 1705557"/>
              <a:gd name="connsiteX120" fmla="*/ 4705061 w 10232859"/>
              <a:gd name="connsiteY120" fmla="*/ 131748 h 1705557"/>
              <a:gd name="connsiteX121" fmla="*/ 4747746 w 10232859"/>
              <a:gd name="connsiteY121" fmla="*/ 151131 h 1705557"/>
              <a:gd name="connsiteX122" fmla="*/ 4801045 w 10232859"/>
              <a:gd name="connsiteY122" fmla="*/ 153753 h 1705557"/>
              <a:gd name="connsiteX123" fmla="*/ 5001600 w 10232859"/>
              <a:gd name="connsiteY123" fmla="*/ 196753 h 1705557"/>
              <a:gd name="connsiteX124" fmla="*/ 5033465 w 10232859"/>
              <a:gd name="connsiteY124" fmla="*/ 182429 h 1705557"/>
              <a:gd name="connsiteX125" fmla="*/ 5115965 w 10232859"/>
              <a:gd name="connsiteY125" fmla="*/ 192583 h 1705557"/>
              <a:gd name="connsiteX126" fmla="*/ 5237936 w 10232859"/>
              <a:gd name="connsiteY126" fmla="*/ 246022 h 1705557"/>
              <a:gd name="connsiteX127" fmla="*/ 5290566 w 10232859"/>
              <a:gd name="connsiteY127" fmla="*/ 269809 h 1705557"/>
              <a:gd name="connsiteX128" fmla="*/ 5344878 w 10232859"/>
              <a:gd name="connsiteY128" fmla="*/ 282874 h 1705557"/>
              <a:gd name="connsiteX129" fmla="*/ 5413398 w 10232859"/>
              <a:gd name="connsiteY129" fmla="*/ 282749 h 1705557"/>
              <a:gd name="connsiteX130" fmla="*/ 5415629 w 10232859"/>
              <a:gd name="connsiteY130" fmla="*/ 282282 h 1705557"/>
              <a:gd name="connsiteX131" fmla="*/ 5433078 w 10232859"/>
              <a:gd name="connsiteY131" fmla="*/ 286198 h 1705557"/>
              <a:gd name="connsiteX132" fmla="*/ 5435759 w 10232859"/>
              <a:gd name="connsiteY132" fmla="*/ 289614 h 1705557"/>
              <a:gd name="connsiteX133" fmla="*/ 5447372 w 10232859"/>
              <a:gd name="connsiteY133" fmla="*/ 293101 h 1705557"/>
              <a:gd name="connsiteX134" fmla="*/ 5469289 w 10232859"/>
              <a:gd name="connsiteY134" fmla="*/ 302134 h 1705557"/>
              <a:gd name="connsiteX135" fmla="*/ 5508752 w 10232859"/>
              <a:gd name="connsiteY135" fmla="*/ 312267 h 1705557"/>
              <a:gd name="connsiteX136" fmla="*/ 5509657 w 10232859"/>
              <a:gd name="connsiteY136" fmla="*/ 311450 h 1705557"/>
              <a:gd name="connsiteX137" fmla="*/ 5521245 w 10232859"/>
              <a:gd name="connsiteY137" fmla="*/ 310202 h 1705557"/>
              <a:gd name="connsiteX138" fmla="*/ 5542415 w 10232859"/>
              <a:gd name="connsiteY138" fmla="*/ 310009 h 1705557"/>
              <a:gd name="connsiteX139" fmla="*/ 5596538 w 10232859"/>
              <a:gd name="connsiteY139" fmla="*/ 297667 h 1705557"/>
              <a:gd name="connsiteX140" fmla="*/ 5632514 w 10232859"/>
              <a:gd name="connsiteY140" fmla="*/ 308476 h 1705557"/>
              <a:gd name="connsiteX141" fmla="*/ 5640005 w 10232859"/>
              <a:gd name="connsiteY141" fmla="*/ 310131 h 1705557"/>
              <a:gd name="connsiteX142" fmla="*/ 5640259 w 10232859"/>
              <a:gd name="connsiteY142" fmla="*/ 309949 h 1705557"/>
              <a:gd name="connsiteX143" fmla="*/ 5648365 w 10232859"/>
              <a:gd name="connsiteY143" fmla="*/ 311268 h 1705557"/>
              <a:gd name="connsiteX144" fmla="*/ 5653662 w 10232859"/>
              <a:gd name="connsiteY144" fmla="*/ 313149 h 1705557"/>
              <a:gd name="connsiteX145" fmla="*/ 5668196 w 10232859"/>
              <a:gd name="connsiteY145" fmla="*/ 316360 h 1705557"/>
              <a:gd name="connsiteX146" fmla="*/ 5673886 w 10232859"/>
              <a:gd name="connsiteY146" fmla="*/ 316040 h 1705557"/>
              <a:gd name="connsiteX147" fmla="*/ 5677139 w 10232859"/>
              <a:gd name="connsiteY147" fmla="*/ 313859 h 1705557"/>
              <a:gd name="connsiteX148" fmla="*/ 5708983 w 10232859"/>
              <a:gd name="connsiteY148" fmla="*/ 313188 h 1705557"/>
              <a:gd name="connsiteX149" fmla="*/ 5773909 w 10232859"/>
              <a:gd name="connsiteY149" fmla="*/ 318575 h 1705557"/>
              <a:gd name="connsiteX150" fmla="*/ 5809500 w 10232859"/>
              <a:gd name="connsiteY150" fmla="*/ 324964 h 1705557"/>
              <a:gd name="connsiteX151" fmla="*/ 5908729 w 10232859"/>
              <a:gd name="connsiteY151" fmla="*/ 338849 h 1705557"/>
              <a:gd name="connsiteX152" fmla="*/ 6009654 w 10232859"/>
              <a:gd name="connsiteY152" fmla="*/ 350040 h 1705557"/>
              <a:gd name="connsiteX153" fmla="*/ 6067487 w 10232859"/>
              <a:gd name="connsiteY153" fmla="*/ 340226 h 1705557"/>
              <a:gd name="connsiteX154" fmla="*/ 6073281 w 10232859"/>
              <a:gd name="connsiteY154" fmla="*/ 340830 h 1705557"/>
              <a:gd name="connsiteX155" fmla="*/ 6086225 w 10232859"/>
              <a:gd name="connsiteY155" fmla="*/ 346135 h 1705557"/>
              <a:gd name="connsiteX156" fmla="*/ 6105063 w 10232859"/>
              <a:gd name="connsiteY156" fmla="*/ 353854 h 1705557"/>
              <a:gd name="connsiteX157" fmla="*/ 6135796 w 10232859"/>
              <a:gd name="connsiteY157" fmla="*/ 369657 h 1705557"/>
              <a:gd name="connsiteX158" fmla="*/ 6195166 w 10232859"/>
              <a:gd name="connsiteY158" fmla="*/ 366704 h 1705557"/>
              <a:gd name="connsiteX159" fmla="*/ 6216259 w 10232859"/>
              <a:gd name="connsiteY159" fmla="*/ 369879 h 1705557"/>
              <a:gd name="connsiteX160" fmla="*/ 6228331 w 10232859"/>
              <a:gd name="connsiteY160" fmla="*/ 370548 h 1705557"/>
              <a:gd name="connsiteX161" fmla="*/ 6229602 w 10232859"/>
              <a:gd name="connsiteY161" fmla="*/ 369928 h 1705557"/>
              <a:gd name="connsiteX162" fmla="*/ 6258988 w 10232859"/>
              <a:gd name="connsiteY162" fmla="*/ 385174 h 1705557"/>
              <a:gd name="connsiteX163" fmla="*/ 6264106 w 10232859"/>
              <a:gd name="connsiteY163" fmla="*/ 385655 h 1705557"/>
              <a:gd name="connsiteX164" fmla="*/ 6281703 w 10232859"/>
              <a:gd name="connsiteY164" fmla="*/ 397568 h 1705557"/>
              <a:gd name="connsiteX165" fmla="*/ 6291622 w 10232859"/>
              <a:gd name="connsiteY165" fmla="*/ 402669 h 1705557"/>
              <a:gd name="connsiteX166" fmla="*/ 6292712 w 10232859"/>
              <a:gd name="connsiteY166" fmla="*/ 406285 h 1705557"/>
              <a:gd name="connsiteX167" fmla="*/ 6308227 w 10232859"/>
              <a:gd name="connsiteY167" fmla="*/ 412710 h 1705557"/>
              <a:gd name="connsiteX168" fmla="*/ 6328981 w 10232859"/>
              <a:gd name="connsiteY168" fmla="*/ 416009 h 1705557"/>
              <a:gd name="connsiteX169" fmla="*/ 6368693 w 10232859"/>
              <a:gd name="connsiteY169" fmla="*/ 424359 h 1705557"/>
              <a:gd name="connsiteX170" fmla="*/ 6414811 w 10232859"/>
              <a:gd name="connsiteY170" fmla="*/ 458714 h 1705557"/>
              <a:gd name="connsiteX171" fmla="*/ 6467879 w 10232859"/>
              <a:gd name="connsiteY171" fmla="*/ 474762 h 1705557"/>
              <a:gd name="connsiteX172" fmla="*/ 6564351 w 10232859"/>
              <a:gd name="connsiteY172" fmla="*/ 544032 h 1705557"/>
              <a:gd name="connsiteX173" fmla="*/ 6711178 w 10232859"/>
              <a:gd name="connsiteY173" fmla="*/ 580124 h 1705557"/>
              <a:gd name="connsiteX174" fmla="*/ 6764036 w 10232859"/>
              <a:gd name="connsiteY174" fmla="*/ 595457 h 1705557"/>
              <a:gd name="connsiteX175" fmla="*/ 6858983 w 10232859"/>
              <a:gd name="connsiteY175" fmla="*/ 630237 h 1705557"/>
              <a:gd name="connsiteX176" fmla="*/ 6910661 w 10232859"/>
              <a:gd name="connsiteY176" fmla="*/ 641134 h 1705557"/>
              <a:gd name="connsiteX177" fmla="*/ 6944111 w 10232859"/>
              <a:gd name="connsiteY177" fmla="*/ 666016 h 1705557"/>
              <a:gd name="connsiteX178" fmla="*/ 6965771 w 10232859"/>
              <a:gd name="connsiteY178" fmla="*/ 666445 h 1705557"/>
              <a:gd name="connsiteX179" fmla="*/ 6969639 w 10232859"/>
              <a:gd name="connsiteY179" fmla="*/ 666351 h 1705557"/>
              <a:gd name="connsiteX180" fmla="*/ 6982242 w 10232859"/>
              <a:gd name="connsiteY180" fmla="*/ 669626 h 1705557"/>
              <a:gd name="connsiteX181" fmla="*/ 6989387 w 10232859"/>
              <a:gd name="connsiteY181" fmla="*/ 665988 h 1705557"/>
              <a:gd name="connsiteX182" fmla="*/ 7010930 w 10232859"/>
              <a:gd name="connsiteY182" fmla="*/ 667648 h 1705557"/>
              <a:gd name="connsiteX183" fmla="*/ 7033125 w 10232859"/>
              <a:gd name="connsiteY183" fmla="*/ 674950 h 1705557"/>
              <a:gd name="connsiteX184" fmla="*/ 7134461 w 10232859"/>
              <a:gd name="connsiteY184" fmla="*/ 714706 h 1705557"/>
              <a:gd name="connsiteX185" fmla="*/ 7197450 w 10232859"/>
              <a:gd name="connsiteY185" fmla="*/ 735608 h 1705557"/>
              <a:gd name="connsiteX186" fmla="*/ 7225084 w 10232859"/>
              <a:gd name="connsiteY186" fmla="*/ 739019 h 1705557"/>
              <a:gd name="connsiteX187" fmla="*/ 7261183 w 10232859"/>
              <a:gd name="connsiteY187" fmla="*/ 746827 h 1705557"/>
              <a:gd name="connsiteX188" fmla="*/ 7327760 w 10232859"/>
              <a:gd name="connsiteY188" fmla="*/ 757100 h 1705557"/>
              <a:gd name="connsiteX189" fmla="*/ 7412222 w 10232859"/>
              <a:gd name="connsiteY189" fmla="*/ 777001 h 1705557"/>
              <a:gd name="connsiteX190" fmla="*/ 7457904 w 10232859"/>
              <a:gd name="connsiteY190" fmla="*/ 810835 h 1705557"/>
              <a:gd name="connsiteX191" fmla="*/ 7465795 w 10232859"/>
              <a:gd name="connsiteY191" fmla="*/ 809112 h 1705557"/>
              <a:gd name="connsiteX192" fmla="*/ 7505046 w 10232859"/>
              <a:gd name="connsiteY192" fmla="*/ 823031 h 1705557"/>
              <a:gd name="connsiteX193" fmla="*/ 7623220 w 10232859"/>
              <a:gd name="connsiteY193" fmla="*/ 895034 h 1705557"/>
              <a:gd name="connsiteX194" fmla="*/ 7700458 w 10232859"/>
              <a:gd name="connsiteY194" fmla="*/ 921593 h 1705557"/>
              <a:gd name="connsiteX195" fmla="*/ 7730988 w 10232859"/>
              <a:gd name="connsiteY195" fmla="*/ 927270 h 1705557"/>
              <a:gd name="connsiteX196" fmla="*/ 7781942 w 10232859"/>
              <a:gd name="connsiteY196" fmla="*/ 937017 h 1705557"/>
              <a:gd name="connsiteX197" fmla="*/ 7827704 w 10232859"/>
              <a:gd name="connsiteY197" fmla="*/ 935072 h 1705557"/>
              <a:gd name="connsiteX198" fmla="*/ 7867270 w 10232859"/>
              <a:gd name="connsiteY198" fmla="*/ 946880 h 1705557"/>
              <a:gd name="connsiteX199" fmla="*/ 7866538 w 10232859"/>
              <a:gd name="connsiteY199" fmla="*/ 961559 h 1705557"/>
              <a:gd name="connsiteX200" fmla="*/ 7912084 w 10232859"/>
              <a:gd name="connsiteY200" fmla="*/ 970314 h 1705557"/>
              <a:gd name="connsiteX201" fmla="*/ 7982264 w 10232859"/>
              <a:gd name="connsiteY201" fmla="*/ 982287 h 1705557"/>
              <a:gd name="connsiteX202" fmla="*/ 7991272 w 10232859"/>
              <a:gd name="connsiteY202" fmla="*/ 987618 h 1705557"/>
              <a:gd name="connsiteX203" fmla="*/ 8006496 w 10232859"/>
              <a:gd name="connsiteY203" fmla="*/ 979353 h 1705557"/>
              <a:gd name="connsiteX204" fmla="*/ 8034497 w 10232859"/>
              <a:gd name="connsiteY204" fmla="*/ 978568 h 1705557"/>
              <a:gd name="connsiteX205" fmla="*/ 8150881 w 10232859"/>
              <a:gd name="connsiteY205" fmla="*/ 996925 h 1705557"/>
              <a:gd name="connsiteX206" fmla="*/ 8172106 w 10232859"/>
              <a:gd name="connsiteY206" fmla="*/ 997026 h 1705557"/>
              <a:gd name="connsiteX207" fmla="*/ 8196076 w 10232859"/>
              <a:gd name="connsiteY207" fmla="*/ 1006592 h 1705557"/>
              <a:gd name="connsiteX208" fmla="*/ 8247463 w 10232859"/>
              <a:gd name="connsiteY208" fmla="*/ 1022846 h 1705557"/>
              <a:gd name="connsiteX209" fmla="*/ 8279272 w 10232859"/>
              <a:gd name="connsiteY209" fmla="*/ 1039435 h 1705557"/>
              <a:gd name="connsiteX210" fmla="*/ 8289611 w 10232859"/>
              <a:gd name="connsiteY210" fmla="*/ 1035144 h 1705557"/>
              <a:gd name="connsiteX211" fmla="*/ 8311483 w 10232859"/>
              <a:gd name="connsiteY211" fmla="*/ 1035913 h 1705557"/>
              <a:gd name="connsiteX212" fmla="*/ 8399489 w 10232859"/>
              <a:gd name="connsiteY212" fmla="*/ 1055076 h 1705557"/>
              <a:gd name="connsiteX213" fmla="*/ 8415973 w 10232859"/>
              <a:gd name="connsiteY213" fmla="*/ 1056174 h 1705557"/>
              <a:gd name="connsiteX214" fmla="*/ 8433326 w 10232859"/>
              <a:gd name="connsiteY214" fmla="*/ 1064395 h 1705557"/>
              <a:gd name="connsiteX215" fmla="*/ 8502328 w 10232859"/>
              <a:gd name="connsiteY215" fmla="*/ 1098012 h 1705557"/>
              <a:gd name="connsiteX216" fmla="*/ 8534346 w 10232859"/>
              <a:gd name="connsiteY216" fmla="*/ 1113494 h 1705557"/>
              <a:gd name="connsiteX217" fmla="*/ 8534980 w 10232859"/>
              <a:gd name="connsiteY217" fmla="*/ 1117375 h 1705557"/>
              <a:gd name="connsiteX218" fmla="*/ 8544104 w 10232859"/>
              <a:gd name="connsiteY218" fmla="*/ 1114920 h 1705557"/>
              <a:gd name="connsiteX219" fmla="*/ 8567742 w 10232859"/>
              <a:gd name="connsiteY219" fmla="*/ 1124104 h 1705557"/>
              <a:gd name="connsiteX220" fmla="*/ 8633779 w 10232859"/>
              <a:gd name="connsiteY220" fmla="*/ 1145740 h 1705557"/>
              <a:gd name="connsiteX221" fmla="*/ 8676965 w 10232859"/>
              <a:gd name="connsiteY221" fmla="*/ 1163463 h 1705557"/>
              <a:gd name="connsiteX222" fmla="*/ 8698944 w 10232859"/>
              <a:gd name="connsiteY222" fmla="*/ 1163453 h 1705557"/>
              <a:gd name="connsiteX223" fmla="*/ 8711456 w 10232859"/>
              <a:gd name="connsiteY223" fmla="*/ 1175731 h 1705557"/>
              <a:gd name="connsiteX224" fmla="*/ 8732793 w 10232859"/>
              <a:gd name="connsiteY224" fmla="*/ 1179486 h 1705557"/>
              <a:gd name="connsiteX225" fmla="*/ 8751897 w 10232859"/>
              <a:gd name="connsiteY225" fmla="*/ 1197400 h 1705557"/>
              <a:gd name="connsiteX226" fmla="*/ 8793564 w 10232859"/>
              <a:gd name="connsiteY226" fmla="*/ 1179086 h 1705557"/>
              <a:gd name="connsiteX227" fmla="*/ 8834270 w 10232859"/>
              <a:gd name="connsiteY227" fmla="*/ 1213138 h 1705557"/>
              <a:gd name="connsiteX228" fmla="*/ 8853872 w 10232859"/>
              <a:gd name="connsiteY228" fmla="*/ 1221228 h 1705557"/>
              <a:gd name="connsiteX229" fmla="*/ 8861901 w 10232859"/>
              <a:gd name="connsiteY229" fmla="*/ 1217889 h 1705557"/>
              <a:gd name="connsiteX230" fmla="*/ 8874168 w 10232859"/>
              <a:gd name="connsiteY230" fmla="*/ 1220481 h 1705557"/>
              <a:gd name="connsiteX231" fmla="*/ 8871123 w 10232859"/>
              <a:gd name="connsiteY231" fmla="*/ 1227674 h 1705557"/>
              <a:gd name="connsiteX232" fmla="*/ 8903537 w 10232859"/>
              <a:gd name="connsiteY232" fmla="*/ 1237102 h 1705557"/>
              <a:gd name="connsiteX233" fmla="*/ 8933767 w 10232859"/>
              <a:gd name="connsiteY233" fmla="*/ 1269882 h 1705557"/>
              <a:gd name="connsiteX234" fmla="*/ 8985765 w 10232859"/>
              <a:gd name="connsiteY234" fmla="*/ 1294178 h 1705557"/>
              <a:gd name="connsiteX235" fmla="*/ 9071444 w 10232859"/>
              <a:gd name="connsiteY235" fmla="*/ 1323819 h 1705557"/>
              <a:gd name="connsiteX236" fmla="*/ 9096711 w 10232859"/>
              <a:gd name="connsiteY236" fmla="*/ 1334291 h 1705557"/>
              <a:gd name="connsiteX237" fmla="*/ 9338853 w 10232859"/>
              <a:gd name="connsiteY237" fmla="*/ 1454560 h 1705557"/>
              <a:gd name="connsiteX238" fmla="*/ 9520814 w 10232859"/>
              <a:gd name="connsiteY238" fmla="*/ 1456341 h 1705557"/>
              <a:gd name="connsiteX239" fmla="*/ 9702271 w 10232859"/>
              <a:gd name="connsiteY239" fmla="*/ 1495067 h 1705557"/>
              <a:gd name="connsiteX240" fmla="*/ 9744273 w 10232859"/>
              <a:gd name="connsiteY240" fmla="*/ 1530026 h 1705557"/>
              <a:gd name="connsiteX241" fmla="*/ 9771903 w 10232859"/>
              <a:gd name="connsiteY241" fmla="*/ 1536548 h 1705557"/>
              <a:gd name="connsiteX242" fmla="*/ 9818565 w 10232859"/>
              <a:gd name="connsiteY242" fmla="*/ 1545059 h 1705557"/>
              <a:gd name="connsiteX243" fmla="*/ 9882202 w 10232859"/>
              <a:gd name="connsiteY243" fmla="*/ 1572402 h 1705557"/>
              <a:gd name="connsiteX244" fmla="*/ 10022025 w 10232859"/>
              <a:gd name="connsiteY244" fmla="*/ 1606210 h 1705557"/>
              <a:gd name="connsiteX245" fmla="*/ 10220406 w 10232859"/>
              <a:gd name="connsiteY245" fmla="*/ 1683519 h 1705557"/>
              <a:gd name="connsiteX246" fmla="*/ 10232859 w 10232859"/>
              <a:gd name="connsiteY246" fmla="*/ 1705557 h 1705557"/>
              <a:gd name="connsiteX247" fmla="*/ 0 w 10232859"/>
              <a:gd name="connsiteY247" fmla="*/ 1705557 h 1705557"/>
              <a:gd name="connsiteX248" fmla="*/ 0 w 10232859"/>
              <a:gd name="connsiteY248" fmla="*/ 28342 h 1705557"/>
              <a:gd name="connsiteX249" fmla="*/ 8097 w 10232859"/>
              <a:gd name="connsiteY249" fmla="*/ 30869 h 1705557"/>
              <a:gd name="connsiteX250" fmla="*/ 77128 w 10232859"/>
              <a:gd name="connsiteY250" fmla="*/ 13381 h 1705557"/>
              <a:gd name="connsiteX251" fmla="*/ 188338 w 10232859"/>
              <a:gd name="connsiteY251" fmla="*/ 11593 h 1705557"/>
              <a:gd name="connsiteX252" fmla="*/ 298809 w 10232859"/>
              <a:gd name="connsiteY252" fmla="*/ 12712 h 1705557"/>
              <a:gd name="connsiteX253" fmla="*/ 338985 w 10232859"/>
              <a:gd name="connsiteY253" fmla="*/ 14520 h 1705557"/>
              <a:gd name="connsiteX254" fmla="*/ 409815 w 10232859"/>
              <a:gd name="connsiteY254" fmla="*/ 11559 h 1705557"/>
              <a:gd name="connsiteX255" fmla="*/ 424169 w 10232859"/>
              <a:gd name="connsiteY255"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173743 w 10232859"/>
              <a:gd name="connsiteY77" fmla="*/ 166095 h 1705557"/>
              <a:gd name="connsiteX78" fmla="*/ 3254203 w 10232859"/>
              <a:gd name="connsiteY78" fmla="*/ 158270 h 1705557"/>
              <a:gd name="connsiteX79" fmla="*/ 3380350 w 10232859"/>
              <a:gd name="connsiteY79" fmla="*/ 157665 h 1705557"/>
              <a:gd name="connsiteX80" fmla="*/ 3476147 w 10232859"/>
              <a:gd name="connsiteY80" fmla="*/ 177439 h 1705557"/>
              <a:gd name="connsiteX81" fmla="*/ 3581876 w 10232859"/>
              <a:gd name="connsiteY81" fmla="*/ 156962 h 1705557"/>
              <a:gd name="connsiteX82" fmla="*/ 3704761 w 10232859"/>
              <a:gd name="connsiteY82" fmla="*/ 157006 h 1705557"/>
              <a:gd name="connsiteX83" fmla="*/ 3755040 w 10232859"/>
              <a:gd name="connsiteY83" fmla="*/ 148492 h 1705557"/>
              <a:gd name="connsiteX84" fmla="*/ 3804689 w 10232859"/>
              <a:gd name="connsiteY84" fmla="*/ 158407 h 1705557"/>
              <a:gd name="connsiteX85" fmla="*/ 3821793 w 10232859"/>
              <a:gd name="connsiteY85" fmla="*/ 151257 h 1705557"/>
              <a:gd name="connsiteX86" fmla="*/ 3824682 w 10232859"/>
              <a:gd name="connsiteY86" fmla="*/ 149833 h 1705557"/>
              <a:gd name="connsiteX87" fmla="*/ 3837536 w 10232859"/>
              <a:gd name="connsiteY87" fmla="*/ 148292 h 1705557"/>
              <a:gd name="connsiteX88" fmla="*/ 3839550 w 10232859"/>
              <a:gd name="connsiteY88" fmla="*/ 142661 h 1705557"/>
              <a:gd name="connsiteX89" fmla="*/ 3857743 w 10232859"/>
              <a:gd name="connsiteY89" fmla="*/ 136618 h 1705557"/>
              <a:gd name="connsiteX90" fmla="*/ 3881852 w 10232859"/>
              <a:gd name="connsiteY90" fmla="*/ 135231 h 1705557"/>
              <a:gd name="connsiteX91" fmla="*/ 3998088 w 10232859"/>
              <a:gd name="connsiteY91" fmla="*/ 134446 h 1705557"/>
              <a:gd name="connsiteX92" fmla="*/ 4066682 w 10232859"/>
              <a:gd name="connsiteY92" fmla="*/ 130661 h 1705557"/>
              <a:gd name="connsiteX93" fmla="*/ 4091246 w 10232859"/>
              <a:gd name="connsiteY93" fmla="*/ 124017 h 1705557"/>
              <a:gd name="connsiteX94" fmla="*/ 4126556 w 10232859"/>
              <a:gd name="connsiteY94" fmla="*/ 118239 h 1705557"/>
              <a:gd name="connsiteX95" fmla="*/ 4187717 w 10232859"/>
              <a:gd name="connsiteY95" fmla="*/ 104010 h 1705557"/>
              <a:gd name="connsiteX96" fmla="*/ 4220826 w 10232859"/>
              <a:gd name="connsiteY96" fmla="*/ 102505 h 1705557"/>
              <a:gd name="connsiteX97" fmla="*/ 4239014 w 10232859"/>
              <a:gd name="connsiteY97" fmla="*/ 97354 h 1705557"/>
              <a:gd name="connsiteX98" fmla="*/ 4246653 w 10232859"/>
              <a:gd name="connsiteY98" fmla="*/ 97874 h 1705557"/>
              <a:gd name="connsiteX99" fmla="*/ 4271841 w 10232859"/>
              <a:gd name="connsiteY99" fmla="*/ 96702 h 1705557"/>
              <a:gd name="connsiteX100" fmla="*/ 4286277 w 10232859"/>
              <a:gd name="connsiteY100" fmla="*/ 96687 h 1705557"/>
              <a:gd name="connsiteX101" fmla="*/ 4292025 w 10232859"/>
              <a:gd name="connsiteY101" fmla="*/ 96921 h 1705557"/>
              <a:gd name="connsiteX102" fmla="*/ 4304713 w 10232859"/>
              <a:gd name="connsiteY102" fmla="*/ 102187 h 1705557"/>
              <a:gd name="connsiteX103" fmla="*/ 4321285 w 10232859"/>
              <a:gd name="connsiteY103" fmla="*/ 100074 h 1705557"/>
              <a:gd name="connsiteX104" fmla="*/ 4339561 w 10232859"/>
              <a:gd name="connsiteY104" fmla="*/ 105320 h 1705557"/>
              <a:gd name="connsiteX105" fmla="*/ 4343990 w 10232859"/>
              <a:gd name="connsiteY105" fmla="*/ 101090 h 1705557"/>
              <a:gd name="connsiteX106" fmla="*/ 4358885 w 10232859"/>
              <a:gd name="connsiteY106" fmla="*/ 96778 h 1705557"/>
              <a:gd name="connsiteX107" fmla="*/ 4371648 w 10232859"/>
              <a:gd name="connsiteY107" fmla="*/ 101826 h 1705557"/>
              <a:gd name="connsiteX108" fmla="*/ 4398380 w 10232859"/>
              <a:gd name="connsiteY108" fmla="*/ 104961 h 1705557"/>
              <a:gd name="connsiteX109" fmla="*/ 4405729 w 10232859"/>
              <a:gd name="connsiteY109" fmla="*/ 104191 h 1705557"/>
              <a:gd name="connsiteX110" fmla="*/ 4431408 w 10232859"/>
              <a:gd name="connsiteY110" fmla="*/ 110825 h 1705557"/>
              <a:gd name="connsiteX111" fmla="*/ 4472183 w 10232859"/>
              <a:gd name="connsiteY111" fmla="*/ 116430 h 1705557"/>
              <a:gd name="connsiteX112" fmla="*/ 4518828 w 10232859"/>
              <a:gd name="connsiteY112" fmla="*/ 119114 h 1705557"/>
              <a:gd name="connsiteX113" fmla="*/ 4532040 w 10232859"/>
              <a:gd name="connsiteY113" fmla="*/ 124307 h 1705557"/>
              <a:gd name="connsiteX114" fmla="*/ 4617778 w 10232859"/>
              <a:gd name="connsiteY114" fmla="*/ 136993 h 1705557"/>
              <a:gd name="connsiteX115" fmla="*/ 4641872 w 10232859"/>
              <a:gd name="connsiteY115" fmla="*/ 140721 h 1705557"/>
              <a:gd name="connsiteX116" fmla="*/ 4662766 w 10232859"/>
              <a:gd name="connsiteY116" fmla="*/ 138952 h 1705557"/>
              <a:gd name="connsiteX117" fmla="*/ 4667770 w 10232859"/>
              <a:gd name="connsiteY117" fmla="*/ 134208 h 1705557"/>
              <a:gd name="connsiteX118" fmla="*/ 4681052 w 10232859"/>
              <a:gd name="connsiteY118" fmla="*/ 135461 h 1705557"/>
              <a:gd name="connsiteX119" fmla="*/ 4684624 w 10232859"/>
              <a:gd name="connsiteY119" fmla="*/ 134755 h 1705557"/>
              <a:gd name="connsiteX120" fmla="*/ 4705061 w 10232859"/>
              <a:gd name="connsiteY120" fmla="*/ 131748 h 1705557"/>
              <a:gd name="connsiteX121" fmla="*/ 4747746 w 10232859"/>
              <a:gd name="connsiteY121" fmla="*/ 151131 h 1705557"/>
              <a:gd name="connsiteX122" fmla="*/ 4801045 w 10232859"/>
              <a:gd name="connsiteY122" fmla="*/ 153753 h 1705557"/>
              <a:gd name="connsiteX123" fmla="*/ 5001600 w 10232859"/>
              <a:gd name="connsiteY123" fmla="*/ 196753 h 1705557"/>
              <a:gd name="connsiteX124" fmla="*/ 5033465 w 10232859"/>
              <a:gd name="connsiteY124" fmla="*/ 182429 h 1705557"/>
              <a:gd name="connsiteX125" fmla="*/ 5115965 w 10232859"/>
              <a:gd name="connsiteY125" fmla="*/ 192583 h 1705557"/>
              <a:gd name="connsiteX126" fmla="*/ 5237936 w 10232859"/>
              <a:gd name="connsiteY126" fmla="*/ 246022 h 1705557"/>
              <a:gd name="connsiteX127" fmla="*/ 5290566 w 10232859"/>
              <a:gd name="connsiteY127" fmla="*/ 269809 h 1705557"/>
              <a:gd name="connsiteX128" fmla="*/ 5344878 w 10232859"/>
              <a:gd name="connsiteY128" fmla="*/ 282874 h 1705557"/>
              <a:gd name="connsiteX129" fmla="*/ 5413398 w 10232859"/>
              <a:gd name="connsiteY129" fmla="*/ 282749 h 1705557"/>
              <a:gd name="connsiteX130" fmla="*/ 5415629 w 10232859"/>
              <a:gd name="connsiteY130" fmla="*/ 282282 h 1705557"/>
              <a:gd name="connsiteX131" fmla="*/ 5433078 w 10232859"/>
              <a:gd name="connsiteY131" fmla="*/ 286198 h 1705557"/>
              <a:gd name="connsiteX132" fmla="*/ 5435759 w 10232859"/>
              <a:gd name="connsiteY132" fmla="*/ 289614 h 1705557"/>
              <a:gd name="connsiteX133" fmla="*/ 5447372 w 10232859"/>
              <a:gd name="connsiteY133" fmla="*/ 293101 h 1705557"/>
              <a:gd name="connsiteX134" fmla="*/ 5469289 w 10232859"/>
              <a:gd name="connsiteY134" fmla="*/ 302134 h 1705557"/>
              <a:gd name="connsiteX135" fmla="*/ 5508752 w 10232859"/>
              <a:gd name="connsiteY135" fmla="*/ 312267 h 1705557"/>
              <a:gd name="connsiteX136" fmla="*/ 5509657 w 10232859"/>
              <a:gd name="connsiteY136" fmla="*/ 311450 h 1705557"/>
              <a:gd name="connsiteX137" fmla="*/ 5521245 w 10232859"/>
              <a:gd name="connsiteY137" fmla="*/ 310202 h 1705557"/>
              <a:gd name="connsiteX138" fmla="*/ 5542415 w 10232859"/>
              <a:gd name="connsiteY138" fmla="*/ 310009 h 1705557"/>
              <a:gd name="connsiteX139" fmla="*/ 5596538 w 10232859"/>
              <a:gd name="connsiteY139" fmla="*/ 297667 h 1705557"/>
              <a:gd name="connsiteX140" fmla="*/ 5632514 w 10232859"/>
              <a:gd name="connsiteY140" fmla="*/ 308476 h 1705557"/>
              <a:gd name="connsiteX141" fmla="*/ 5640005 w 10232859"/>
              <a:gd name="connsiteY141" fmla="*/ 310131 h 1705557"/>
              <a:gd name="connsiteX142" fmla="*/ 5640259 w 10232859"/>
              <a:gd name="connsiteY142" fmla="*/ 309949 h 1705557"/>
              <a:gd name="connsiteX143" fmla="*/ 5648365 w 10232859"/>
              <a:gd name="connsiteY143" fmla="*/ 311268 h 1705557"/>
              <a:gd name="connsiteX144" fmla="*/ 5653662 w 10232859"/>
              <a:gd name="connsiteY144" fmla="*/ 313149 h 1705557"/>
              <a:gd name="connsiteX145" fmla="*/ 5668196 w 10232859"/>
              <a:gd name="connsiteY145" fmla="*/ 316360 h 1705557"/>
              <a:gd name="connsiteX146" fmla="*/ 5673886 w 10232859"/>
              <a:gd name="connsiteY146" fmla="*/ 316040 h 1705557"/>
              <a:gd name="connsiteX147" fmla="*/ 5677139 w 10232859"/>
              <a:gd name="connsiteY147" fmla="*/ 313859 h 1705557"/>
              <a:gd name="connsiteX148" fmla="*/ 5708983 w 10232859"/>
              <a:gd name="connsiteY148" fmla="*/ 313188 h 1705557"/>
              <a:gd name="connsiteX149" fmla="*/ 5773909 w 10232859"/>
              <a:gd name="connsiteY149" fmla="*/ 318575 h 1705557"/>
              <a:gd name="connsiteX150" fmla="*/ 5809500 w 10232859"/>
              <a:gd name="connsiteY150" fmla="*/ 324964 h 1705557"/>
              <a:gd name="connsiteX151" fmla="*/ 5908729 w 10232859"/>
              <a:gd name="connsiteY151" fmla="*/ 338849 h 1705557"/>
              <a:gd name="connsiteX152" fmla="*/ 6009654 w 10232859"/>
              <a:gd name="connsiteY152" fmla="*/ 350040 h 1705557"/>
              <a:gd name="connsiteX153" fmla="*/ 6067487 w 10232859"/>
              <a:gd name="connsiteY153" fmla="*/ 340226 h 1705557"/>
              <a:gd name="connsiteX154" fmla="*/ 6073281 w 10232859"/>
              <a:gd name="connsiteY154" fmla="*/ 340830 h 1705557"/>
              <a:gd name="connsiteX155" fmla="*/ 6086225 w 10232859"/>
              <a:gd name="connsiteY155" fmla="*/ 346135 h 1705557"/>
              <a:gd name="connsiteX156" fmla="*/ 6105063 w 10232859"/>
              <a:gd name="connsiteY156" fmla="*/ 353854 h 1705557"/>
              <a:gd name="connsiteX157" fmla="*/ 6135796 w 10232859"/>
              <a:gd name="connsiteY157" fmla="*/ 369657 h 1705557"/>
              <a:gd name="connsiteX158" fmla="*/ 6195166 w 10232859"/>
              <a:gd name="connsiteY158" fmla="*/ 366704 h 1705557"/>
              <a:gd name="connsiteX159" fmla="*/ 6216259 w 10232859"/>
              <a:gd name="connsiteY159" fmla="*/ 369879 h 1705557"/>
              <a:gd name="connsiteX160" fmla="*/ 6228331 w 10232859"/>
              <a:gd name="connsiteY160" fmla="*/ 370548 h 1705557"/>
              <a:gd name="connsiteX161" fmla="*/ 6229602 w 10232859"/>
              <a:gd name="connsiteY161" fmla="*/ 369928 h 1705557"/>
              <a:gd name="connsiteX162" fmla="*/ 6258988 w 10232859"/>
              <a:gd name="connsiteY162" fmla="*/ 385174 h 1705557"/>
              <a:gd name="connsiteX163" fmla="*/ 6264106 w 10232859"/>
              <a:gd name="connsiteY163" fmla="*/ 385655 h 1705557"/>
              <a:gd name="connsiteX164" fmla="*/ 6281703 w 10232859"/>
              <a:gd name="connsiteY164" fmla="*/ 397568 h 1705557"/>
              <a:gd name="connsiteX165" fmla="*/ 6291622 w 10232859"/>
              <a:gd name="connsiteY165" fmla="*/ 402669 h 1705557"/>
              <a:gd name="connsiteX166" fmla="*/ 6292712 w 10232859"/>
              <a:gd name="connsiteY166" fmla="*/ 406285 h 1705557"/>
              <a:gd name="connsiteX167" fmla="*/ 6308227 w 10232859"/>
              <a:gd name="connsiteY167" fmla="*/ 412710 h 1705557"/>
              <a:gd name="connsiteX168" fmla="*/ 6328981 w 10232859"/>
              <a:gd name="connsiteY168" fmla="*/ 416009 h 1705557"/>
              <a:gd name="connsiteX169" fmla="*/ 6368693 w 10232859"/>
              <a:gd name="connsiteY169" fmla="*/ 424359 h 1705557"/>
              <a:gd name="connsiteX170" fmla="*/ 6414811 w 10232859"/>
              <a:gd name="connsiteY170" fmla="*/ 458714 h 1705557"/>
              <a:gd name="connsiteX171" fmla="*/ 6467879 w 10232859"/>
              <a:gd name="connsiteY171" fmla="*/ 474762 h 1705557"/>
              <a:gd name="connsiteX172" fmla="*/ 6564351 w 10232859"/>
              <a:gd name="connsiteY172" fmla="*/ 544032 h 1705557"/>
              <a:gd name="connsiteX173" fmla="*/ 6711178 w 10232859"/>
              <a:gd name="connsiteY173" fmla="*/ 580124 h 1705557"/>
              <a:gd name="connsiteX174" fmla="*/ 6764036 w 10232859"/>
              <a:gd name="connsiteY174" fmla="*/ 595457 h 1705557"/>
              <a:gd name="connsiteX175" fmla="*/ 6858983 w 10232859"/>
              <a:gd name="connsiteY175" fmla="*/ 630237 h 1705557"/>
              <a:gd name="connsiteX176" fmla="*/ 6910661 w 10232859"/>
              <a:gd name="connsiteY176" fmla="*/ 641134 h 1705557"/>
              <a:gd name="connsiteX177" fmla="*/ 6944111 w 10232859"/>
              <a:gd name="connsiteY177" fmla="*/ 666016 h 1705557"/>
              <a:gd name="connsiteX178" fmla="*/ 6965771 w 10232859"/>
              <a:gd name="connsiteY178" fmla="*/ 666445 h 1705557"/>
              <a:gd name="connsiteX179" fmla="*/ 6969639 w 10232859"/>
              <a:gd name="connsiteY179" fmla="*/ 666351 h 1705557"/>
              <a:gd name="connsiteX180" fmla="*/ 6982242 w 10232859"/>
              <a:gd name="connsiteY180" fmla="*/ 669626 h 1705557"/>
              <a:gd name="connsiteX181" fmla="*/ 6989387 w 10232859"/>
              <a:gd name="connsiteY181" fmla="*/ 665988 h 1705557"/>
              <a:gd name="connsiteX182" fmla="*/ 7010930 w 10232859"/>
              <a:gd name="connsiteY182" fmla="*/ 667648 h 1705557"/>
              <a:gd name="connsiteX183" fmla="*/ 7033125 w 10232859"/>
              <a:gd name="connsiteY183" fmla="*/ 674950 h 1705557"/>
              <a:gd name="connsiteX184" fmla="*/ 7134461 w 10232859"/>
              <a:gd name="connsiteY184" fmla="*/ 714706 h 1705557"/>
              <a:gd name="connsiteX185" fmla="*/ 7197450 w 10232859"/>
              <a:gd name="connsiteY185" fmla="*/ 735608 h 1705557"/>
              <a:gd name="connsiteX186" fmla="*/ 7225084 w 10232859"/>
              <a:gd name="connsiteY186" fmla="*/ 739019 h 1705557"/>
              <a:gd name="connsiteX187" fmla="*/ 7261183 w 10232859"/>
              <a:gd name="connsiteY187" fmla="*/ 746827 h 1705557"/>
              <a:gd name="connsiteX188" fmla="*/ 7327760 w 10232859"/>
              <a:gd name="connsiteY188" fmla="*/ 757100 h 1705557"/>
              <a:gd name="connsiteX189" fmla="*/ 7412222 w 10232859"/>
              <a:gd name="connsiteY189" fmla="*/ 777001 h 1705557"/>
              <a:gd name="connsiteX190" fmla="*/ 7457904 w 10232859"/>
              <a:gd name="connsiteY190" fmla="*/ 810835 h 1705557"/>
              <a:gd name="connsiteX191" fmla="*/ 7465795 w 10232859"/>
              <a:gd name="connsiteY191" fmla="*/ 809112 h 1705557"/>
              <a:gd name="connsiteX192" fmla="*/ 7505046 w 10232859"/>
              <a:gd name="connsiteY192" fmla="*/ 823031 h 1705557"/>
              <a:gd name="connsiteX193" fmla="*/ 7623220 w 10232859"/>
              <a:gd name="connsiteY193" fmla="*/ 895034 h 1705557"/>
              <a:gd name="connsiteX194" fmla="*/ 7700458 w 10232859"/>
              <a:gd name="connsiteY194" fmla="*/ 921593 h 1705557"/>
              <a:gd name="connsiteX195" fmla="*/ 7730988 w 10232859"/>
              <a:gd name="connsiteY195" fmla="*/ 927270 h 1705557"/>
              <a:gd name="connsiteX196" fmla="*/ 7781942 w 10232859"/>
              <a:gd name="connsiteY196" fmla="*/ 937017 h 1705557"/>
              <a:gd name="connsiteX197" fmla="*/ 7827704 w 10232859"/>
              <a:gd name="connsiteY197" fmla="*/ 935072 h 1705557"/>
              <a:gd name="connsiteX198" fmla="*/ 7867270 w 10232859"/>
              <a:gd name="connsiteY198" fmla="*/ 946880 h 1705557"/>
              <a:gd name="connsiteX199" fmla="*/ 7866538 w 10232859"/>
              <a:gd name="connsiteY199" fmla="*/ 961559 h 1705557"/>
              <a:gd name="connsiteX200" fmla="*/ 7912084 w 10232859"/>
              <a:gd name="connsiteY200" fmla="*/ 970314 h 1705557"/>
              <a:gd name="connsiteX201" fmla="*/ 7982264 w 10232859"/>
              <a:gd name="connsiteY201" fmla="*/ 982287 h 1705557"/>
              <a:gd name="connsiteX202" fmla="*/ 7991272 w 10232859"/>
              <a:gd name="connsiteY202" fmla="*/ 987618 h 1705557"/>
              <a:gd name="connsiteX203" fmla="*/ 8006496 w 10232859"/>
              <a:gd name="connsiteY203" fmla="*/ 979353 h 1705557"/>
              <a:gd name="connsiteX204" fmla="*/ 8034497 w 10232859"/>
              <a:gd name="connsiteY204" fmla="*/ 978568 h 1705557"/>
              <a:gd name="connsiteX205" fmla="*/ 8150881 w 10232859"/>
              <a:gd name="connsiteY205" fmla="*/ 996925 h 1705557"/>
              <a:gd name="connsiteX206" fmla="*/ 8172106 w 10232859"/>
              <a:gd name="connsiteY206" fmla="*/ 997026 h 1705557"/>
              <a:gd name="connsiteX207" fmla="*/ 8196076 w 10232859"/>
              <a:gd name="connsiteY207" fmla="*/ 1006592 h 1705557"/>
              <a:gd name="connsiteX208" fmla="*/ 8247463 w 10232859"/>
              <a:gd name="connsiteY208" fmla="*/ 1022846 h 1705557"/>
              <a:gd name="connsiteX209" fmla="*/ 8279272 w 10232859"/>
              <a:gd name="connsiteY209" fmla="*/ 1039435 h 1705557"/>
              <a:gd name="connsiteX210" fmla="*/ 8289611 w 10232859"/>
              <a:gd name="connsiteY210" fmla="*/ 1035144 h 1705557"/>
              <a:gd name="connsiteX211" fmla="*/ 8311483 w 10232859"/>
              <a:gd name="connsiteY211" fmla="*/ 1035913 h 1705557"/>
              <a:gd name="connsiteX212" fmla="*/ 8399489 w 10232859"/>
              <a:gd name="connsiteY212" fmla="*/ 1055076 h 1705557"/>
              <a:gd name="connsiteX213" fmla="*/ 8415973 w 10232859"/>
              <a:gd name="connsiteY213" fmla="*/ 1056174 h 1705557"/>
              <a:gd name="connsiteX214" fmla="*/ 8433326 w 10232859"/>
              <a:gd name="connsiteY214" fmla="*/ 1064395 h 1705557"/>
              <a:gd name="connsiteX215" fmla="*/ 8502328 w 10232859"/>
              <a:gd name="connsiteY215" fmla="*/ 1098012 h 1705557"/>
              <a:gd name="connsiteX216" fmla="*/ 8534346 w 10232859"/>
              <a:gd name="connsiteY216" fmla="*/ 1113494 h 1705557"/>
              <a:gd name="connsiteX217" fmla="*/ 8534980 w 10232859"/>
              <a:gd name="connsiteY217" fmla="*/ 1117375 h 1705557"/>
              <a:gd name="connsiteX218" fmla="*/ 8544104 w 10232859"/>
              <a:gd name="connsiteY218" fmla="*/ 1114920 h 1705557"/>
              <a:gd name="connsiteX219" fmla="*/ 8567742 w 10232859"/>
              <a:gd name="connsiteY219" fmla="*/ 1124104 h 1705557"/>
              <a:gd name="connsiteX220" fmla="*/ 8633779 w 10232859"/>
              <a:gd name="connsiteY220" fmla="*/ 1145740 h 1705557"/>
              <a:gd name="connsiteX221" fmla="*/ 8676965 w 10232859"/>
              <a:gd name="connsiteY221" fmla="*/ 1163463 h 1705557"/>
              <a:gd name="connsiteX222" fmla="*/ 8698944 w 10232859"/>
              <a:gd name="connsiteY222" fmla="*/ 1163453 h 1705557"/>
              <a:gd name="connsiteX223" fmla="*/ 8711456 w 10232859"/>
              <a:gd name="connsiteY223" fmla="*/ 1175731 h 1705557"/>
              <a:gd name="connsiteX224" fmla="*/ 8732793 w 10232859"/>
              <a:gd name="connsiteY224" fmla="*/ 1179486 h 1705557"/>
              <a:gd name="connsiteX225" fmla="*/ 8751897 w 10232859"/>
              <a:gd name="connsiteY225" fmla="*/ 1197400 h 1705557"/>
              <a:gd name="connsiteX226" fmla="*/ 8793564 w 10232859"/>
              <a:gd name="connsiteY226" fmla="*/ 1179086 h 1705557"/>
              <a:gd name="connsiteX227" fmla="*/ 8834270 w 10232859"/>
              <a:gd name="connsiteY227" fmla="*/ 1213138 h 1705557"/>
              <a:gd name="connsiteX228" fmla="*/ 8853872 w 10232859"/>
              <a:gd name="connsiteY228" fmla="*/ 1221228 h 1705557"/>
              <a:gd name="connsiteX229" fmla="*/ 8861901 w 10232859"/>
              <a:gd name="connsiteY229" fmla="*/ 1217889 h 1705557"/>
              <a:gd name="connsiteX230" fmla="*/ 8874168 w 10232859"/>
              <a:gd name="connsiteY230" fmla="*/ 1220481 h 1705557"/>
              <a:gd name="connsiteX231" fmla="*/ 8871123 w 10232859"/>
              <a:gd name="connsiteY231" fmla="*/ 1227674 h 1705557"/>
              <a:gd name="connsiteX232" fmla="*/ 8903537 w 10232859"/>
              <a:gd name="connsiteY232" fmla="*/ 1237102 h 1705557"/>
              <a:gd name="connsiteX233" fmla="*/ 8933767 w 10232859"/>
              <a:gd name="connsiteY233" fmla="*/ 1269882 h 1705557"/>
              <a:gd name="connsiteX234" fmla="*/ 8985765 w 10232859"/>
              <a:gd name="connsiteY234" fmla="*/ 1294178 h 1705557"/>
              <a:gd name="connsiteX235" fmla="*/ 9071444 w 10232859"/>
              <a:gd name="connsiteY235" fmla="*/ 1323819 h 1705557"/>
              <a:gd name="connsiteX236" fmla="*/ 9096711 w 10232859"/>
              <a:gd name="connsiteY236" fmla="*/ 1334291 h 1705557"/>
              <a:gd name="connsiteX237" fmla="*/ 9338853 w 10232859"/>
              <a:gd name="connsiteY237" fmla="*/ 1454560 h 1705557"/>
              <a:gd name="connsiteX238" fmla="*/ 9520814 w 10232859"/>
              <a:gd name="connsiteY238" fmla="*/ 1456341 h 1705557"/>
              <a:gd name="connsiteX239" fmla="*/ 9702271 w 10232859"/>
              <a:gd name="connsiteY239" fmla="*/ 1495067 h 1705557"/>
              <a:gd name="connsiteX240" fmla="*/ 9744273 w 10232859"/>
              <a:gd name="connsiteY240" fmla="*/ 1530026 h 1705557"/>
              <a:gd name="connsiteX241" fmla="*/ 9771903 w 10232859"/>
              <a:gd name="connsiteY241" fmla="*/ 1536548 h 1705557"/>
              <a:gd name="connsiteX242" fmla="*/ 9818565 w 10232859"/>
              <a:gd name="connsiteY242" fmla="*/ 1545059 h 1705557"/>
              <a:gd name="connsiteX243" fmla="*/ 9882202 w 10232859"/>
              <a:gd name="connsiteY243" fmla="*/ 1572402 h 1705557"/>
              <a:gd name="connsiteX244" fmla="*/ 10022025 w 10232859"/>
              <a:gd name="connsiteY244" fmla="*/ 1606210 h 1705557"/>
              <a:gd name="connsiteX245" fmla="*/ 10220406 w 10232859"/>
              <a:gd name="connsiteY245" fmla="*/ 1683519 h 1705557"/>
              <a:gd name="connsiteX246" fmla="*/ 10232859 w 10232859"/>
              <a:gd name="connsiteY246" fmla="*/ 1705557 h 1705557"/>
              <a:gd name="connsiteX247" fmla="*/ 0 w 10232859"/>
              <a:gd name="connsiteY247" fmla="*/ 1705557 h 1705557"/>
              <a:gd name="connsiteX248" fmla="*/ 0 w 10232859"/>
              <a:gd name="connsiteY248" fmla="*/ 28342 h 1705557"/>
              <a:gd name="connsiteX249" fmla="*/ 8097 w 10232859"/>
              <a:gd name="connsiteY249" fmla="*/ 30869 h 1705557"/>
              <a:gd name="connsiteX250" fmla="*/ 77128 w 10232859"/>
              <a:gd name="connsiteY250" fmla="*/ 13381 h 1705557"/>
              <a:gd name="connsiteX251" fmla="*/ 188338 w 10232859"/>
              <a:gd name="connsiteY251" fmla="*/ 11593 h 1705557"/>
              <a:gd name="connsiteX252" fmla="*/ 298809 w 10232859"/>
              <a:gd name="connsiteY252" fmla="*/ 12712 h 1705557"/>
              <a:gd name="connsiteX253" fmla="*/ 338985 w 10232859"/>
              <a:gd name="connsiteY253" fmla="*/ 14520 h 1705557"/>
              <a:gd name="connsiteX254" fmla="*/ 409815 w 10232859"/>
              <a:gd name="connsiteY254" fmla="*/ 11559 h 1705557"/>
              <a:gd name="connsiteX255" fmla="*/ 424169 w 10232859"/>
              <a:gd name="connsiteY255"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110077 w 10232859"/>
              <a:gd name="connsiteY76" fmla="*/ 155716 h 1705557"/>
              <a:gd name="connsiteX77" fmla="*/ 3173743 w 10232859"/>
              <a:gd name="connsiteY77" fmla="*/ 166095 h 1705557"/>
              <a:gd name="connsiteX78" fmla="*/ 3254203 w 10232859"/>
              <a:gd name="connsiteY78" fmla="*/ 158270 h 1705557"/>
              <a:gd name="connsiteX79" fmla="*/ 3380350 w 10232859"/>
              <a:gd name="connsiteY79" fmla="*/ 157665 h 1705557"/>
              <a:gd name="connsiteX80" fmla="*/ 3476147 w 10232859"/>
              <a:gd name="connsiteY80" fmla="*/ 177439 h 1705557"/>
              <a:gd name="connsiteX81" fmla="*/ 3581876 w 10232859"/>
              <a:gd name="connsiteY81" fmla="*/ 156962 h 1705557"/>
              <a:gd name="connsiteX82" fmla="*/ 3704761 w 10232859"/>
              <a:gd name="connsiteY82" fmla="*/ 157006 h 1705557"/>
              <a:gd name="connsiteX83" fmla="*/ 3755040 w 10232859"/>
              <a:gd name="connsiteY83" fmla="*/ 148492 h 1705557"/>
              <a:gd name="connsiteX84" fmla="*/ 3804689 w 10232859"/>
              <a:gd name="connsiteY84" fmla="*/ 158407 h 1705557"/>
              <a:gd name="connsiteX85" fmla="*/ 3821793 w 10232859"/>
              <a:gd name="connsiteY85" fmla="*/ 151257 h 1705557"/>
              <a:gd name="connsiteX86" fmla="*/ 3824682 w 10232859"/>
              <a:gd name="connsiteY86" fmla="*/ 149833 h 1705557"/>
              <a:gd name="connsiteX87" fmla="*/ 3837536 w 10232859"/>
              <a:gd name="connsiteY87" fmla="*/ 148292 h 1705557"/>
              <a:gd name="connsiteX88" fmla="*/ 3839550 w 10232859"/>
              <a:gd name="connsiteY88" fmla="*/ 142661 h 1705557"/>
              <a:gd name="connsiteX89" fmla="*/ 3857743 w 10232859"/>
              <a:gd name="connsiteY89" fmla="*/ 136618 h 1705557"/>
              <a:gd name="connsiteX90" fmla="*/ 3881852 w 10232859"/>
              <a:gd name="connsiteY90" fmla="*/ 135231 h 1705557"/>
              <a:gd name="connsiteX91" fmla="*/ 3998088 w 10232859"/>
              <a:gd name="connsiteY91" fmla="*/ 134446 h 1705557"/>
              <a:gd name="connsiteX92" fmla="*/ 4066682 w 10232859"/>
              <a:gd name="connsiteY92" fmla="*/ 130661 h 1705557"/>
              <a:gd name="connsiteX93" fmla="*/ 4091246 w 10232859"/>
              <a:gd name="connsiteY93" fmla="*/ 124017 h 1705557"/>
              <a:gd name="connsiteX94" fmla="*/ 4126556 w 10232859"/>
              <a:gd name="connsiteY94" fmla="*/ 118239 h 1705557"/>
              <a:gd name="connsiteX95" fmla="*/ 4187717 w 10232859"/>
              <a:gd name="connsiteY95" fmla="*/ 104010 h 1705557"/>
              <a:gd name="connsiteX96" fmla="*/ 4220826 w 10232859"/>
              <a:gd name="connsiteY96" fmla="*/ 102505 h 1705557"/>
              <a:gd name="connsiteX97" fmla="*/ 4239014 w 10232859"/>
              <a:gd name="connsiteY97" fmla="*/ 97354 h 1705557"/>
              <a:gd name="connsiteX98" fmla="*/ 4246653 w 10232859"/>
              <a:gd name="connsiteY98" fmla="*/ 97874 h 1705557"/>
              <a:gd name="connsiteX99" fmla="*/ 4271841 w 10232859"/>
              <a:gd name="connsiteY99" fmla="*/ 96702 h 1705557"/>
              <a:gd name="connsiteX100" fmla="*/ 4286277 w 10232859"/>
              <a:gd name="connsiteY100" fmla="*/ 96687 h 1705557"/>
              <a:gd name="connsiteX101" fmla="*/ 4292025 w 10232859"/>
              <a:gd name="connsiteY101" fmla="*/ 96921 h 1705557"/>
              <a:gd name="connsiteX102" fmla="*/ 4304713 w 10232859"/>
              <a:gd name="connsiteY102" fmla="*/ 102187 h 1705557"/>
              <a:gd name="connsiteX103" fmla="*/ 4321285 w 10232859"/>
              <a:gd name="connsiteY103" fmla="*/ 100074 h 1705557"/>
              <a:gd name="connsiteX104" fmla="*/ 4339561 w 10232859"/>
              <a:gd name="connsiteY104" fmla="*/ 105320 h 1705557"/>
              <a:gd name="connsiteX105" fmla="*/ 4343990 w 10232859"/>
              <a:gd name="connsiteY105" fmla="*/ 101090 h 1705557"/>
              <a:gd name="connsiteX106" fmla="*/ 4358885 w 10232859"/>
              <a:gd name="connsiteY106" fmla="*/ 96778 h 1705557"/>
              <a:gd name="connsiteX107" fmla="*/ 4371648 w 10232859"/>
              <a:gd name="connsiteY107" fmla="*/ 101826 h 1705557"/>
              <a:gd name="connsiteX108" fmla="*/ 4398380 w 10232859"/>
              <a:gd name="connsiteY108" fmla="*/ 104961 h 1705557"/>
              <a:gd name="connsiteX109" fmla="*/ 4405729 w 10232859"/>
              <a:gd name="connsiteY109" fmla="*/ 104191 h 1705557"/>
              <a:gd name="connsiteX110" fmla="*/ 4431408 w 10232859"/>
              <a:gd name="connsiteY110" fmla="*/ 110825 h 1705557"/>
              <a:gd name="connsiteX111" fmla="*/ 4472183 w 10232859"/>
              <a:gd name="connsiteY111" fmla="*/ 116430 h 1705557"/>
              <a:gd name="connsiteX112" fmla="*/ 4518828 w 10232859"/>
              <a:gd name="connsiteY112" fmla="*/ 119114 h 1705557"/>
              <a:gd name="connsiteX113" fmla="*/ 4532040 w 10232859"/>
              <a:gd name="connsiteY113" fmla="*/ 124307 h 1705557"/>
              <a:gd name="connsiteX114" fmla="*/ 4617778 w 10232859"/>
              <a:gd name="connsiteY114" fmla="*/ 136993 h 1705557"/>
              <a:gd name="connsiteX115" fmla="*/ 4641872 w 10232859"/>
              <a:gd name="connsiteY115" fmla="*/ 140721 h 1705557"/>
              <a:gd name="connsiteX116" fmla="*/ 4662766 w 10232859"/>
              <a:gd name="connsiteY116" fmla="*/ 138952 h 1705557"/>
              <a:gd name="connsiteX117" fmla="*/ 4667770 w 10232859"/>
              <a:gd name="connsiteY117" fmla="*/ 134208 h 1705557"/>
              <a:gd name="connsiteX118" fmla="*/ 4681052 w 10232859"/>
              <a:gd name="connsiteY118" fmla="*/ 135461 h 1705557"/>
              <a:gd name="connsiteX119" fmla="*/ 4684624 w 10232859"/>
              <a:gd name="connsiteY119" fmla="*/ 134755 h 1705557"/>
              <a:gd name="connsiteX120" fmla="*/ 4705061 w 10232859"/>
              <a:gd name="connsiteY120" fmla="*/ 131748 h 1705557"/>
              <a:gd name="connsiteX121" fmla="*/ 4747746 w 10232859"/>
              <a:gd name="connsiteY121" fmla="*/ 151131 h 1705557"/>
              <a:gd name="connsiteX122" fmla="*/ 4801045 w 10232859"/>
              <a:gd name="connsiteY122" fmla="*/ 153753 h 1705557"/>
              <a:gd name="connsiteX123" fmla="*/ 5001600 w 10232859"/>
              <a:gd name="connsiteY123" fmla="*/ 196753 h 1705557"/>
              <a:gd name="connsiteX124" fmla="*/ 5033465 w 10232859"/>
              <a:gd name="connsiteY124" fmla="*/ 182429 h 1705557"/>
              <a:gd name="connsiteX125" fmla="*/ 5115965 w 10232859"/>
              <a:gd name="connsiteY125" fmla="*/ 192583 h 1705557"/>
              <a:gd name="connsiteX126" fmla="*/ 5237936 w 10232859"/>
              <a:gd name="connsiteY126" fmla="*/ 246022 h 1705557"/>
              <a:gd name="connsiteX127" fmla="*/ 5290566 w 10232859"/>
              <a:gd name="connsiteY127" fmla="*/ 269809 h 1705557"/>
              <a:gd name="connsiteX128" fmla="*/ 5344878 w 10232859"/>
              <a:gd name="connsiteY128" fmla="*/ 282874 h 1705557"/>
              <a:gd name="connsiteX129" fmla="*/ 5413398 w 10232859"/>
              <a:gd name="connsiteY129" fmla="*/ 282749 h 1705557"/>
              <a:gd name="connsiteX130" fmla="*/ 5415629 w 10232859"/>
              <a:gd name="connsiteY130" fmla="*/ 282282 h 1705557"/>
              <a:gd name="connsiteX131" fmla="*/ 5433078 w 10232859"/>
              <a:gd name="connsiteY131" fmla="*/ 286198 h 1705557"/>
              <a:gd name="connsiteX132" fmla="*/ 5435759 w 10232859"/>
              <a:gd name="connsiteY132" fmla="*/ 289614 h 1705557"/>
              <a:gd name="connsiteX133" fmla="*/ 5447372 w 10232859"/>
              <a:gd name="connsiteY133" fmla="*/ 293101 h 1705557"/>
              <a:gd name="connsiteX134" fmla="*/ 5469289 w 10232859"/>
              <a:gd name="connsiteY134" fmla="*/ 302134 h 1705557"/>
              <a:gd name="connsiteX135" fmla="*/ 5508752 w 10232859"/>
              <a:gd name="connsiteY135" fmla="*/ 312267 h 1705557"/>
              <a:gd name="connsiteX136" fmla="*/ 5509657 w 10232859"/>
              <a:gd name="connsiteY136" fmla="*/ 311450 h 1705557"/>
              <a:gd name="connsiteX137" fmla="*/ 5521245 w 10232859"/>
              <a:gd name="connsiteY137" fmla="*/ 310202 h 1705557"/>
              <a:gd name="connsiteX138" fmla="*/ 5542415 w 10232859"/>
              <a:gd name="connsiteY138" fmla="*/ 310009 h 1705557"/>
              <a:gd name="connsiteX139" fmla="*/ 5596538 w 10232859"/>
              <a:gd name="connsiteY139" fmla="*/ 297667 h 1705557"/>
              <a:gd name="connsiteX140" fmla="*/ 5632514 w 10232859"/>
              <a:gd name="connsiteY140" fmla="*/ 308476 h 1705557"/>
              <a:gd name="connsiteX141" fmla="*/ 5640005 w 10232859"/>
              <a:gd name="connsiteY141" fmla="*/ 310131 h 1705557"/>
              <a:gd name="connsiteX142" fmla="*/ 5640259 w 10232859"/>
              <a:gd name="connsiteY142" fmla="*/ 309949 h 1705557"/>
              <a:gd name="connsiteX143" fmla="*/ 5648365 w 10232859"/>
              <a:gd name="connsiteY143" fmla="*/ 311268 h 1705557"/>
              <a:gd name="connsiteX144" fmla="*/ 5653662 w 10232859"/>
              <a:gd name="connsiteY144" fmla="*/ 313149 h 1705557"/>
              <a:gd name="connsiteX145" fmla="*/ 5668196 w 10232859"/>
              <a:gd name="connsiteY145" fmla="*/ 316360 h 1705557"/>
              <a:gd name="connsiteX146" fmla="*/ 5673886 w 10232859"/>
              <a:gd name="connsiteY146" fmla="*/ 316040 h 1705557"/>
              <a:gd name="connsiteX147" fmla="*/ 5677139 w 10232859"/>
              <a:gd name="connsiteY147" fmla="*/ 313859 h 1705557"/>
              <a:gd name="connsiteX148" fmla="*/ 5708983 w 10232859"/>
              <a:gd name="connsiteY148" fmla="*/ 313188 h 1705557"/>
              <a:gd name="connsiteX149" fmla="*/ 5773909 w 10232859"/>
              <a:gd name="connsiteY149" fmla="*/ 318575 h 1705557"/>
              <a:gd name="connsiteX150" fmla="*/ 5809500 w 10232859"/>
              <a:gd name="connsiteY150" fmla="*/ 324964 h 1705557"/>
              <a:gd name="connsiteX151" fmla="*/ 5908729 w 10232859"/>
              <a:gd name="connsiteY151" fmla="*/ 338849 h 1705557"/>
              <a:gd name="connsiteX152" fmla="*/ 6009654 w 10232859"/>
              <a:gd name="connsiteY152" fmla="*/ 350040 h 1705557"/>
              <a:gd name="connsiteX153" fmla="*/ 6067487 w 10232859"/>
              <a:gd name="connsiteY153" fmla="*/ 340226 h 1705557"/>
              <a:gd name="connsiteX154" fmla="*/ 6073281 w 10232859"/>
              <a:gd name="connsiteY154" fmla="*/ 340830 h 1705557"/>
              <a:gd name="connsiteX155" fmla="*/ 6086225 w 10232859"/>
              <a:gd name="connsiteY155" fmla="*/ 346135 h 1705557"/>
              <a:gd name="connsiteX156" fmla="*/ 6105063 w 10232859"/>
              <a:gd name="connsiteY156" fmla="*/ 353854 h 1705557"/>
              <a:gd name="connsiteX157" fmla="*/ 6135796 w 10232859"/>
              <a:gd name="connsiteY157" fmla="*/ 369657 h 1705557"/>
              <a:gd name="connsiteX158" fmla="*/ 6195166 w 10232859"/>
              <a:gd name="connsiteY158" fmla="*/ 366704 h 1705557"/>
              <a:gd name="connsiteX159" fmla="*/ 6216259 w 10232859"/>
              <a:gd name="connsiteY159" fmla="*/ 369879 h 1705557"/>
              <a:gd name="connsiteX160" fmla="*/ 6228331 w 10232859"/>
              <a:gd name="connsiteY160" fmla="*/ 370548 h 1705557"/>
              <a:gd name="connsiteX161" fmla="*/ 6229602 w 10232859"/>
              <a:gd name="connsiteY161" fmla="*/ 369928 h 1705557"/>
              <a:gd name="connsiteX162" fmla="*/ 6258988 w 10232859"/>
              <a:gd name="connsiteY162" fmla="*/ 385174 h 1705557"/>
              <a:gd name="connsiteX163" fmla="*/ 6264106 w 10232859"/>
              <a:gd name="connsiteY163" fmla="*/ 385655 h 1705557"/>
              <a:gd name="connsiteX164" fmla="*/ 6281703 w 10232859"/>
              <a:gd name="connsiteY164" fmla="*/ 397568 h 1705557"/>
              <a:gd name="connsiteX165" fmla="*/ 6291622 w 10232859"/>
              <a:gd name="connsiteY165" fmla="*/ 402669 h 1705557"/>
              <a:gd name="connsiteX166" fmla="*/ 6292712 w 10232859"/>
              <a:gd name="connsiteY166" fmla="*/ 406285 h 1705557"/>
              <a:gd name="connsiteX167" fmla="*/ 6308227 w 10232859"/>
              <a:gd name="connsiteY167" fmla="*/ 412710 h 1705557"/>
              <a:gd name="connsiteX168" fmla="*/ 6328981 w 10232859"/>
              <a:gd name="connsiteY168" fmla="*/ 416009 h 1705557"/>
              <a:gd name="connsiteX169" fmla="*/ 6368693 w 10232859"/>
              <a:gd name="connsiteY169" fmla="*/ 424359 h 1705557"/>
              <a:gd name="connsiteX170" fmla="*/ 6414811 w 10232859"/>
              <a:gd name="connsiteY170" fmla="*/ 458714 h 1705557"/>
              <a:gd name="connsiteX171" fmla="*/ 6467879 w 10232859"/>
              <a:gd name="connsiteY171" fmla="*/ 474762 h 1705557"/>
              <a:gd name="connsiteX172" fmla="*/ 6564351 w 10232859"/>
              <a:gd name="connsiteY172" fmla="*/ 544032 h 1705557"/>
              <a:gd name="connsiteX173" fmla="*/ 6711178 w 10232859"/>
              <a:gd name="connsiteY173" fmla="*/ 580124 h 1705557"/>
              <a:gd name="connsiteX174" fmla="*/ 6764036 w 10232859"/>
              <a:gd name="connsiteY174" fmla="*/ 595457 h 1705557"/>
              <a:gd name="connsiteX175" fmla="*/ 6858983 w 10232859"/>
              <a:gd name="connsiteY175" fmla="*/ 630237 h 1705557"/>
              <a:gd name="connsiteX176" fmla="*/ 6910661 w 10232859"/>
              <a:gd name="connsiteY176" fmla="*/ 641134 h 1705557"/>
              <a:gd name="connsiteX177" fmla="*/ 6944111 w 10232859"/>
              <a:gd name="connsiteY177" fmla="*/ 666016 h 1705557"/>
              <a:gd name="connsiteX178" fmla="*/ 6965771 w 10232859"/>
              <a:gd name="connsiteY178" fmla="*/ 666445 h 1705557"/>
              <a:gd name="connsiteX179" fmla="*/ 6969639 w 10232859"/>
              <a:gd name="connsiteY179" fmla="*/ 666351 h 1705557"/>
              <a:gd name="connsiteX180" fmla="*/ 6982242 w 10232859"/>
              <a:gd name="connsiteY180" fmla="*/ 669626 h 1705557"/>
              <a:gd name="connsiteX181" fmla="*/ 6989387 w 10232859"/>
              <a:gd name="connsiteY181" fmla="*/ 665988 h 1705557"/>
              <a:gd name="connsiteX182" fmla="*/ 7010930 w 10232859"/>
              <a:gd name="connsiteY182" fmla="*/ 667648 h 1705557"/>
              <a:gd name="connsiteX183" fmla="*/ 7033125 w 10232859"/>
              <a:gd name="connsiteY183" fmla="*/ 674950 h 1705557"/>
              <a:gd name="connsiteX184" fmla="*/ 7134461 w 10232859"/>
              <a:gd name="connsiteY184" fmla="*/ 714706 h 1705557"/>
              <a:gd name="connsiteX185" fmla="*/ 7197450 w 10232859"/>
              <a:gd name="connsiteY185" fmla="*/ 735608 h 1705557"/>
              <a:gd name="connsiteX186" fmla="*/ 7225084 w 10232859"/>
              <a:gd name="connsiteY186" fmla="*/ 739019 h 1705557"/>
              <a:gd name="connsiteX187" fmla="*/ 7261183 w 10232859"/>
              <a:gd name="connsiteY187" fmla="*/ 746827 h 1705557"/>
              <a:gd name="connsiteX188" fmla="*/ 7327760 w 10232859"/>
              <a:gd name="connsiteY188" fmla="*/ 757100 h 1705557"/>
              <a:gd name="connsiteX189" fmla="*/ 7412222 w 10232859"/>
              <a:gd name="connsiteY189" fmla="*/ 777001 h 1705557"/>
              <a:gd name="connsiteX190" fmla="*/ 7457904 w 10232859"/>
              <a:gd name="connsiteY190" fmla="*/ 810835 h 1705557"/>
              <a:gd name="connsiteX191" fmla="*/ 7465795 w 10232859"/>
              <a:gd name="connsiteY191" fmla="*/ 809112 h 1705557"/>
              <a:gd name="connsiteX192" fmla="*/ 7505046 w 10232859"/>
              <a:gd name="connsiteY192" fmla="*/ 823031 h 1705557"/>
              <a:gd name="connsiteX193" fmla="*/ 7623220 w 10232859"/>
              <a:gd name="connsiteY193" fmla="*/ 895034 h 1705557"/>
              <a:gd name="connsiteX194" fmla="*/ 7700458 w 10232859"/>
              <a:gd name="connsiteY194" fmla="*/ 921593 h 1705557"/>
              <a:gd name="connsiteX195" fmla="*/ 7730988 w 10232859"/>
              <a:gd name="connsiteY195" fmla="*/ 927270 h 1705557"/>
              <a:gd name="connsiteX196" fmla="*/ 7781942 w 10232859"/>
              <a:gd name="connsiteY196" fmla="*/ 937017 h 1705557"/>
              <a:gd name="connsiteX197" fmla="*/ 7827704 w 10232859"/>
              <a:gd name="connsiteY197" fmla="*/ 935072 h 1705557"/>
              <a:gd name="connsiteX198" fmla="*/ 7867270 w 10232859"/>
              <a:gd name="connsiteY198" fmla="*/ 946880 h 1705557"/>
              <a:gd name="connsiteX199" fmla="*/ 7866538 w 10232859"/>
              <a:gd name="connsiteY199" fmla="*/ 961559 h 1705557"/>
              <a:gd name="connsiteX200" fmla="*/ 7912084 w 10232859"/>
              <a:gd name="connsiteY200" fmla="*/ 970314 h 1705557"/>
              <a:gd name="connsiteX201" fmla="*/ 7982264 w 10232859"/>
              <a:gd name="connsiteY201" fmla="*/ 982287 h 1705557"/>
              <a:gd name="connsiteX202" fmla="*/ 7991272 w 10232859"/>
              <a:gd name="connsiteY202" fmla="*/ 987618 h 1705557"/>
              <a:gd name="connsiteX203" fmla="*/ 8006496 w 10232859"/>
              <a:gd name="connsiteY203" fmla="*/ 979353 h 1705557"/>
              <a:gd name="connsiteX204" fmla="*/ 8034497 w 10232859"/>
              <a:gd name="connsiteY204" fmla="*/ 978568 h 1705557"/>
              <a:gd name="connsiteX205" fmla="*/ 8150881 w 10232859"/>
              <a:gd name="connsiteY205" fmla="*/ 996925 h 1705557"/>
              <a:gd name="connsiteX206" fmla="*/ 8172106 w 10232859"/>
              <a:gd name="connsiteY206" fmla="*/ 997026 h 1705557"/>
              <a:gd name="connsiteX207" fmla="*/ 8196076 w 10232859"/>
              <a:gd name="connsiteY207" fmla="*/ 1006592 h 1705557"/>
              <a:gd name="connsiteX208" fmla="*/ 8247463 w 10232859"/>
              <a:gd name="connsiteY208" fmla="*/ 1022846 h 1705557"/>
              <a:gd name="connsiteX209" fmla="*/ 8279272 w 10232859"/>
              <a:gd name="connsiteY209" fmla="*/ 1039435 h 1705557"/>
              <a:gd name="connsiteX210" fmla="*/ 8289611 w 10232859"/>
              <a:gd name="connsiteY210" fmla="*/ 1035144 h 1705557"/>
              <a:gd name="connsiteX211" fmla="*/ 8311483 w 10232859"/>
              <a:gd name="connsiteY211" fmla="*/ 1035913 h 1705557"/>
              <a:gd name="connsiteX212" fmla="*/ 8399489 w 10232859"/>
              <a:gd name="connsiteY212" fmla="*/ 1055076 h 1705557"/>
              <a:gd name="connsiteX213" fmla="*/ 8415973 w 10232859"/>
              <a:gd name="connsiteY213" fmla="*/ 1056174 h 1705557"/>
              <a:gd name="connsiteX214" fmla="*/ 8433326 w 10232859"/>
              <a:gd name="connsiteY214" fmla="*/ 1064395 h 1705557"/>
              <a:gd name="connsiteX215" fmla="*/ 8502328 w 10232859"/>
              <a:gd name="connsiteY215" fmla="*/ 1098012 h 1705557"/>
              <a:gd name="connsiteX216" fmla="*/ 8534346 w 10232859"/>
              <a:gd name="connsiteY216" fmla="*/ 1113494 h 1705557"/>
              <a:gd name="connsiteX217" fmla="*/ 8534980 w 10232859"/>
              <a:gd name="connsiteY217" fmla="*/ 1117375 h 1705557"/>
              <a:gd name="connsiteX218" fmla="*/ 8544104 w 10232859"/>
              <a:gd name="connsiteY218" fmla="*/ 1114920 h 1705557"/>
              <a:gd name="connsiteX219" fmla="*/ 8567742 w 10232859"/>
              <a:gd name="connsiteY219" fmla="*/ 1124104 h 1705557"/>
              <a:gd name="connsiteX220" fmla="*/ 8633779 w 10232859"/>
              <a:gd name="connsiteY220" fmla="*/ 1145740 h 1705557"/>
              <a:gd name="connsiteX221" fmla="*/ 8676965 w 10232859"/>
              <a:gd name="connsiteY221" fmla="*/ 1163463 h 1705557"/>
              <a:gd name="connsiteX222" fmla="*/ 8698944 w 10232859"/>
              <a:gd name="connsiteY222" fmla="*/ 1163453 h 1705557"/>
              <a:gd name="connsiteX223" fmla="*/ 8711456 w 10232859"/>
              <a:gd name="connsiteY223" fmla="*/ 1175731 h 1705557"/>
              <a:gd name="connsiteX224" fmla="*/ 8732793 w 10232859"/>
              <a:gd name="connsiteY224" fmla="*/ 1179486 h 1705557"/>
              <a:gd name="connsiteX225" fmla="*/ 8751897 w 10232859"/>
              <a:gd name="connsiteY225" fmla="*/ 1197400 h 1705557"/>
              <a:gd name="connsiteX226" fmla="*/ 8793564 w 10232859"/>
              <a:gd name="connsiteY226" fmla="*/ 1179086 h 1705557"/>
              <a:gd name="connsiteX227" fmla="*/ 8834270 w 10232859"/>
              <a:gd name="connsiteY227" fmla="*/ 1213138 h 1705557"/>
              <a:gd name="connsiteX228" fmla="*/ 8853872 w 10232859"/>
              <a:gd name="connsiteY228" fmla="*/ 1221228 h 1705557"/>
              <a:gd name="connsiteX229" fmla="*/ 8861901 w 10232859"/>
              <a:gd name="connsiteY229" fmla="*/ 1217889 h 1705557"/>
              <a:gd name="connsiteX230" fmla="*/ 8874168 w 10232859"/>
              <a:gd name="connsiteY230" fmla="*/ 1220481 h 1705557"/>
              <a:gd name="connsiteX231" fmla="*/ 8871123 w 10232859"/>
              <a:gd name="connsiteY231" fmla="*/ 1227674 h 1705557"/>
              <a:gd name="connsiteX232" fmla="*/ 8903537 w 10232859"/>
              <a:gd name="connsiteY232" fmla="*/ 1237102 h 1705557"/>
              <a:gd name="connsiteX233" fmla="*/ 8933767 w 10232859"/>
              <a:gd name="connsiteY233" fmla="*/ 1269882 h 1705557"/>
              <a:gd name="connsiteX234" fmla="*/ 8985765 w 10232859"/>
              <a:gd name="connsiteY234" fmla="*/ 1294178 h 1705557"/>
              <a:gd name="connsiteX235" fmla="*/ 9071444 w 10232859"/>
              <a:gd name="connsiteY235" fmla="*/ 1323819 h 1705557"/>
              <a:gd name="connsiteX236" fmla="*/ 9096711 w 10232859"/>
              <a:gd name="connsiteY236" fmla="*/ 1334291 h 1705557"/>
              <a:gd name="connsiteX237" fmla="*/ 9338853 w 10232859"/>
              <a:gd name="connsiteY237" fmla="*/ 1454560 h 1705557"/>
              <a:gd name="connsiteX238" fmla="*/ 9520814 w 10232859"/>
              <a:gd name="connsiteY238" fmla="*/ 1456341 h 1705557"/>
              <a:gd name="connsiteX239" fmla="*/ 9702271 w 10232859"/>
              <a:gd name="connsiteY239" fmla="*/ 1495067 h 1705557"/>
              <a:gd name="connsiteX240" fmla="*/ 9744273 w 10232859"/>
              <a:gd name="connsiteY240" fmla="*/ 1530026 h 1705557"/>
              <a:gd name="connsiteX241" fmla="*/ 9771903 w 10232859"/>
              <a:gd name="connsiteY241" fmla="*/ 1536548 h 1705557"/>
              <a:gd name="connsiteX242" fmla="*/ 9818565 w 10232859"/>
              <a:gd name="connsiteY242" fmla="*/ 1545059 h 1705557"/>
              <a:gd name="connsiteX243" fmla="*/ 9882202 w 10232859"/>
              <a:gd name="connsiteY243" fmla="*/ 1572402 h 1705557"/>
              <a:gd name="connsiteX244" fmla="*/ 10022025 w 10232859"/>
              <a:gd name="connsiteY244" fmla="*/ 1606210 h 1705557"/>
              <a:gd name="connsiteX245" fmla="*/ 10220406 w 10232859"/>
              <a:gd name="connsiteY245" fmla="*/ 1683519 h 1705557"/>
              <a:gd name="connsiteX246" fmla="*/ 10232859 w 10232859"/>
              <a:gd name="connsiteY246" fmla="*/ 1705557 h 1705557"/>
              <a:gd name="connsiteX247" fmla="*/ 0 w 10232859"/>
              <a:gd name="connsiteY247" fmla="*/ 1705557 h 1705557"/>
              <a:gd name="connsiteX248" fmla="*/ 0 w 10232859"/>
              <a:gd name="connsiteY248" fmla="*/ 28342 h 1705557"/>
              <a:gd name="connsiteX249" fmla="*/ 8097 w 10232859"/>
              <a:gd name="connsiteY249" fmla="*/ 30869 h 1705557"/>
              <a:gd name="connsiteX250" fmla="*/ 77128 w 10232859"/>
              <a:gd name="connsiteY250" fmla="*/ 13381 h 1705557"/>
              <a:gd name="connsiteX251" fmla="*/ 188338 w 10232859"/>
              <a:gd name="connsiteY251" fmla="*/ 11593 h 1705557"/>
              <a:gd name="connsiteX252" fmla="*/ 298809 w 10232859"/>
              <a:gd name="connsiteY252" fmla="*/ 12712 h 1705557"/>
              <a:gd name="connsiteX253" fmla="*/ 338985 w 10232859"/>
              <a:gd name="connsiteY253" fmla="*/ 14520 h 1705557"/>
              <a:gd name="connsiteX254" fmla="*/ 409815 w 10232859"/>
              <a:gd name="connsiteY254" fmla="*/ 11559 h 1705557"/>
              <a:gd name="connsiteX255" fmla="*/ 424169 w 10232859"/>
              <a:gd name="connsiteY255"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90341 w 10232859"/>
              <a:gd name="connsiteY50" fmla="*/ 217588 h 1705557"/>
              <a:gd name="connsiteX51" fmla="*/ 2588929 w 10232859"/>
              <a:gd name="connsiteY51" fmla="*/ 207494 h 1705557"/>
              <a:gd name="connsiteX52" fmla="*/ 2687426 w 10232859"/>
              <a:gd name="connsiteY52" fmla="*/ 200362 h 1705557"/>
              <a:gd name="connsiteX53" fmla="*/ 2723517 w 10232859"/>
              <a:gd name="connsiteY53" fmla="*/ 199166 h 1705557"/>
              <a:gd name="connsiteX54" fmla="*/ 2785956 w 10232859"/>
              <a:gd name="connsiteY54" fmla="*/ 190918 h 1705557"/>
              <a:gd name="connsiteX55" fmla="*/ 2813378 w 10232859"/>
              <a:gd name="connsiteY55" fmla="*/ 183347 h 1705557"/>
              <a:gd name="connsiteX56" fmla="*/ 2814782 w 10232859"/>
              <a:gd name="connsiteY56" fmla="*/ 183667 h 1705557"/>
              <a:gd name="connsiteX57" fmla="*/ 2816580 w 10232859"/>
              <a:gd name="connsiteY57" fmla="*/ 180880 h 1705557"/>
              <a:gd name="connsiteX58" fmla="*/ 2821623 w 10232859"/>
              <a:gd name="connsiteY58" fmla="*/ 179389 h 1705557"/>
              <a:gd name="connsiteX59" fmla="*/ 2836688 w 10232859"/>
              <a:gd name="connsiteY59" fmla="*/ 179485 h 1705557"/>
              <a:gd name="connsiteX60" fmla="*/ 2842564 w 10232859"/>
              <a:gd name="connsiteY60" fmla="*/ 180209 h 1705557"/>
              <a:gd name="connsiteX61" fmla="*/ 2850712 w 10232859"/>
              <a:gd name="connsiteY61" fmla="*/ 179804 h 1705557"/>
              <a:gd name="connsiteX62" fmla="*/ 2850846 w 10232859"/>
              <a:gd name="connsiteY62" fmla="*/ 179576 h 1705557"/>
              <a:gd name="connsiteX63" fmla="*/ 2858611 w 10232859"/>
              <a:gd name="connsiteY63" fmla="*/ 179626 h 1705557"/>
              <a:gd name="connsiteX64" fmla="*/ 2897454 w 10232859"/>
              <a:gd name="connsiteY64" fmla="*/ 182628 h 1705557"/>
              <a:gd name="connsiteX65" fmla="*/ 2940369 w 10232859"/>
              <a:gd name="connsiteY65" fmla="*/ 159458 h 1705557"/>
              <a:gd name="connsiteX66" fmla="*/ 2959670 w 10232859"/>
              <a:gd name="connsiteY66" fmla="*/ 154881 h 1705557"/>
              <a:gd name="connsiteX67" fmla="*/ 2969615 w 10232859"/>
              <a:gd name="connsiteY67" fmla="*/ 151269 h 1705557"/>
              <a:gd name="connsiteX68" fmla="*/ 2970000 w 10232859"/>
              <a:gd name="connsiteY68" fmla="*/ 150290 h 1705557"/>
              <a:gd name="connsiteX69" fmla="*/ 3007272 w 10232859"/>
              <a:gd name="connsiteY69" fmla="*/ 153280 h 1705557"/>
              <a:gd name="connsiteX70" fmla="*/ 3011677 w 10232859"/>
              <a:gd name="connsiteY70" fmla="*/ 151918 h 1705557"/>
              <a:gd name="connsiteX71" fmla="*/ 3036668 w 10232859"/>
              <a:gd name="connsiteY71" fmla="*/ 156118 h 1705557"/>
              <a:gd name="connsiteX72" fmla="*/ 3049208 w 10232859"/>
              <a:gd name="connsiteY72" fmla="*/ 157087 h 1705557"/>
              <a:gd name="connsiteX73" fmla="*/ 3053517 w 10232859"/>
              <a:gd name="connsiteY73" fmla="*/ 159836 h 1705557"/>
              <a:gd name="connsiteX74" fmla="*/ 3071637 w 10232859"/>
              <a:gd name="connsiteY74" fmla="*/ 160010 h 1705557"/>
              <a:gd name="connsiteX75" fmla="*/ 3110077 w 10232859"/>
              <a:gd name="connsiteY75" fmla="*/ 155716 h 1705557"/>
              <a:gd name="connsiteX76" fmla="*/ 3173743 w 10232859"/>
              <a:gd name="connsiteY76" fmla="*/ 166095 h 1705557"/>
              <a:gd name="connsiteX77" fmla="*/ 3254203 w 10232859"/>
              <a:gd name="connsiteY77" fmla="*/ 158270 h 1705557"/>
              <a:gd name="connsiteX78" fmla="*/ 3380350 w 10232859"/>
              <a:gd name="connsiteY78" fmla="*/ 157665 h 1705557"/>
              <a:gd name="connsiteX79" fmla="*/ 3476147 w 10232859"/>
              <a:gd name="connsiteY79" fmla="*/ 177439 h 1705557"/>
              <a:gd name="connsiteX80" fmla="*/ 3581876 w 10232859"/>
              <a:gd name="connsiteY80" fmla="*/ 156962 h 1705557"/>
              <a:gd name="connsiteX81" fmla="*/ 3704761 w 10232859"/>
              <a:gd name="connsiteY81" fmla="*/ 157006 h 1705557"/>
              <a:gd name="connsiteX82" fmla="*/ 3755040 w 10232859"/>
              <a:gd name="connsiteY82" fmla="*/ 148492 h 1705557"/>
              <a:gd name="connsiteX83" fmla="*/ 3804689 w 10232859"/>
              <a:gd name="connsiteY83" fmla="*/ 158407 h 1705557"/>
              <a:gd name="connsiteX84" fmla="*/ 3821793 w 10232859"/>
              <a:gd name="connsiteY84" fmla="*/ 151257 h 1705557"/>
              <a:gd name="connsiteX85" fmla="*/ 3824682 w 10232859"/>
              <a:gd name="connsiteY85" fmla="*/ 149833 h 1705557"/>
              <a:gd name="connsiteX86" fmla="*/ 3837536 w 10232859"/>
              <a:gd name="connsiteY86" fmla="*/ 148292 h 1705557"/>
              <a:gd name="connsiteX87" fmla="*/ 3839550 w 10232859"/>
              <a:gd name="connsiteY87" fmla="*/ 142661 h 1705557"/>
              <a:gd name="connsiteX88" fmla="*/ 3857743 w 10232859"/>
              <a:gd name="connsiteY88" fmla="*/ 136618 h 1705557"/>
              <a:gd name="connsiteX89" fmla="*/ 3881852 w 10232859"/>
              <a:gd name="connsiteY89" fmla="*/ 135231 h 1705557"/>
              <a:gd name="connsiteX90" fmla="*/ 3998088 w 10232859"/>
              <a:gd name="connsiteY90" fmla="*/ 134446 h 1705557"/>
              <a:gd name="connsiteX91" fmla="*/ 4066682 w 10232859"/>
              <a:gd name="connsiteY91" fmla="*/ 130661 h 1705557"/>
              <a:gd name="connsiteX92" fmla="*/ 4091246 w 10232859"/>
              <a:gd name="connsiteY92" fmla="*/ 124017 h 1705557"/>
              <a:gd name="connsiteX93" fmla="*/ 4126556 w 10232859"/>
              <a:gd name="connsiteY93" fmla="*/ 118239 h 1705557"/>
              <a:gd name="connsiteX94" fmla="*/ 4187717 w 10232859"/>
              <a:gd name="connsiteY94" fmla="*/ 104010 h 1705557"/>
              <a:gd name="connsiteX95" fmla="*/ 4220826 w 10232859"/>
              <a:gd name="connsiteY95" fmla="*/ 102505 h 1705557"/>
              <a:gd name="connsiteX96" fmla="*/ 4239014 w 10232859"/>
              <a:gd name="connsiteY96" fmla="*/ 97354 h 1705557"/>
              <a:gd name="connsiteX97" fmla="*/ 4246653 w 10232859"/>
              <a:gd name="connsiteY97" fmla="*/ 97874 h 1705557"/>
              <a:gd name="connsiteX98" fmla="*/ 4271841 w 10232859"/>
              <a:gd name="connsiteY98" fmla="*/ 96702 h 1705557"/>
              <a:gd name="connsiteX99" fmla="*/ 4286277 w 10232859"/>
              <a:gd name="connsiteY99" fmla="*/ 96687 h 1705557"/>
              <a:gd name="connsiteX100" fmla="*/ 4292025 w 10232859"/>
              <a:gd name="connsiteY100" fmla="*/ 96921 h 1705557"/>
              <a:gd name="connsiteX101" fmla="*/ 4304713 w 10232859"/>
              <a:gd name="connsiteY101" fmla="*/ 102187 h 1705557"/>
              <a:gd name="connsiteX102" fmla="*/ 4321285 w 10232859"/>
              <a:gd name="connsiteY102" fmla="*/ 100074 h 1705557"/>
              <a:gd name="connsiteX103" fmla="*/ 4339561 w 10232859"/>
              <a:gd name="connsiteY103" fmla="*/ 105320 h 1705557"/>
              <a:gd name="connsiteX104" fmla="*/ 4343990 w 10232859"/>
              <a:gd name="connsiteY104" fmla="*/ 101090 h 1705557"/>
              <a:gd name="connsiteX105" fmla="*/ 4358885 w 10232859"/>
              <a:gd name="connsiteY105" fmla="*/ 96778 h 1705557"/>
              <a:gd name="connsiteX106" fmla="*/ 4371648 w 10232859"/>
              <a:gd name="connsiteY106" fmla="*/ 101826 h 1705557"/>
              <a:gd name="connsiteX107" fmla="*/ 4398380 w 10232859"/>
              <a:gd name="connsiteY107" fmla="*/ 104961 h 1705557"/>
              <a:gd name="connsiteX108" fmla="*/ 4405729 w 10232859"/>
              <a:gd name="connsiteY108" fmla="*/ 104191 h 1705557"/>
              <a:gd name="connsiteX109" fmla="*/ 4431408 w 10232859"/>
              <a:gd name="connsiteY109" fmla="*/ 110825 h 1705557"/>
              <a:gd name="connsiteX110" fmla="*/ 4472183 w 10232859"/>
              <a:gd name="connsiteY110" fmla="*/ 116430 h 1705557"/>
              <a:gd name="connsiteX111" fmla="*/ 4518828 w 10232859"/>
              <a:gd name="connsiteY111" fmla="*/ 119114 h 1705557"/>
              <a:gd name="connsiteX112" fmla="*/ 4532040 w 10232859"/>
              <a:gd name="connsiteY112" fmla="*/ 124307 h 1705557"/>
              <a:gd name="connsiteX113" fmla="*/ 4617778 w 10232859"/>
              <a:gd name="connsiteY113" fmla="*/ 136993 h 1705557"/>
              <a:gd name="connsiteX114" fmla="*/ 4641872 w 10232859"/>
              <a:gd name="connsiteY114" fmla="*/ 140721 h 1705557"/>
              <a:gd name="connsiteX115" fmla="*/ 4662766 w 10232859"/>
              <a:gd name="connsiteY115" fmla="*/ 138952 h 1705557"/>
              <a:gd name="connsiteX116" fmla="*/ 4667770 w 10232859"/>
              <a:gd name="connsiteY116" fmla="*/ 134208 h 1705557"/>
              <a:gd name="connsiteX117" fmla="*/ 4681052 w 10232859"/>
              <a:gd name="connsiteY117" fmla="*/ 135461 h 1705557"/>
              <a:gd name="connsiteX118" fmla="*/ 4684624 w 10232859"/>
              <a:gd name="connsiteY118" fmla="*/ 134755 h 1705557"/>
              <a:gd name="connsiteX119" fmla="*/ 4705061 w 10232859"/>
              <a:gd name="connsiteY119" fmla="*/ 131748 h 1705557"/>
              <a:gd name="connsiteX120" fmla="*/ 4747746 w 10232859"/>
              <a:gd name="connsiteY120" fmla="*/ 151131 h 1705557"/>
              <a:gd name="connsiteX121" fmla="*/ 4801045 w 10232859"/>
              <a:gd name="connsiteY121" fmla="*/ 153753 h 1705557"/>
              <a:gd name="connsiteX122" fmla="*/ 5001600 w 10232859"/>
              <a:gd name="connsiteY122" fmla="*/ 196753 h 1705557"/>
              <a:gd name="connsiteX123" fmla="*/ 5033465 w 10232859"/>
              <a:gd name="connsiteY123" fmla="*/ 182429 h 1705557"/>
              <a:gd name="connsiteX124" fmla="*/ 5115965 w 10232859"/>
              <a:gd name="connsiteY124" fmla="*/ 192583 h 1705557"/>
              <a:gd name="connsiteX125" fmla="*/ 5237936 w 10232859"/>
              <a:gd name="connsiteY125" fmla="*/ 246022 h 1705557"/>
              <a:gd name="connsiteX126" fmla="*/ 5290566 w 10232859"/>
              <a:gd name="connsiteY126" fmla="*/ 269809 h 1705557"/>
              <a:gd name="connsiteX127" fmla="*/ 5344878 w 10232859"/>
              <a:gd name="connsiteY127" fmla="*/ 282874 h 1705557"/>
              <a:gd name="connsiteX128" fmla="*/ 5413398 w 10232859"/>
              <a:gd name="connsiteY128" fmla="*/ 282749 h 1705557"/>
              <a:gd name="connsiteX129" fmla="*/ 5415629 w 10232859"/>
              <a:gd name="connsiteY129" fmla="*/ 282282 h 1705557"/>
              <a:gd name="connsiteX130" fmla="*/ 5433078 w 10232859"/>
              <a:gd name="connsiteY130" fmla="*/ 286198 h 1705557"/>
              <a:gd name="connsiteX131" fmla="*/ 5435759 w 10232859"/>
              <a:gd name="connsiteY131" fmla="*/ 289614 h 1705557"/>
              <a:gd name="connsiteX132" fmla="*/ 5447372 w 10232859"/>
              <a:gd name="connsiteY132" fmla="*/ 293101 h 1705557"/>
              <a:gd name="connsiteX133" fmla="*/ 5469289 w 10232859"/>
              <a:gd name="connsiteY133" fmla="*/ 302134 h 1705557"/>
              <a:gd name="connsiteX134" fmla="*/ 5508752 w 10232859"/>
              <a:gd name="connsiteY134" fmla="*/ 312267 h 1705557"/>
              <a:gd name="connsiteX135" fmla="*/ 5509657 w 10232859"/>
              <a:gd name="connsiteY135" fmla="*/ 311450 h 1705557"/>
              <a:gd name="connsiteX136" fmla="*/ 5521245 w 10232859"/>
              <a:gd name="connsiteY136" fmla="*/ 310202 h 1705557"/>
              <a:gd name="connsiteX137" fmla="*/ 5542415 w 10232859"/>
              <a:gd name="connsiteY137" fmla="*/ 310009 h 1705557"/>
              <a:gd name="connsiteX138" fmla="*/ 5596538 w 10232859"/>
              <a:gd name="connsiteY138" fmla="*/ 297667 h 1705557"/>
              <a:gd name="connsiteX139" fmla="*/ 5632514 w 10232859"/>
              <a:gd name="connsiteY139" fmla="*/ 308476 h 1705557"/>
              <a:gd name="connsiteX140" fmla="*/ 5640005 w 10232859"/>
              <a:gd name="connsiteY140" fmla="*/ 310131 h 1705557"/>
              <a:gd name="connsiteX141" fmla="*/ 5640259 w 10232859"/>
              <a:gd name="connsiteY141" fmla="*/ 309949 h 1705557"/>
              <a:gd name="connsiteX142" fmla="*/ 5648365 w 10232859"/>
              <a:gd name="connsiteY142" fmla="*/ 311268 h 1705557"/>
              <a:gd name="connsiteX143" fmla="*/ 5653662 w 10232859"/>
              <a:gd name="connsiteY143" fmla="*/ 313149 h 1705557"/>
              <a:gd name="connsiteX144" fmla="*/ 5668196 w 10232859"/>
              <a:gd name="connsiteY144" fmla="*/ 316360 h 1705557"/>
              <a:gd name="connsiteX145" fmla="*/ 5673886 w 10232859"/>
              <a:gd name="connsiteY145" fmla="*/ 316040 h 1705557"/>
              <a:gd name="connsiteX146" fmla="*/ 5677139 w 10232859"/>
              <a:gd name="connsiteY146" fmla="*/ 313859 h 1705557"/>
              <a:gd name="connsiteX147" fmla="*/ 5708983 w 10232859"/>
              <a:gd name="connsiteY147" fmla="*/ 313188 h 1705557"/>
              <a:gd name="connsiteX148" fmla="*/ 5773909 w 10232859"/>
              <a:gd name="connsiteY148" fmla="*/ 318575 h 1705557"/>
              <a:gd name="connsiteX149" fmla="*/ 5809500 w 10232859"/>
              <a:gd name="connsiteY149" fmla="*/ 324964 h 1705557"/>
              <a:gd name="connsiteX150" fmla="*/ 5908729 w 10232859"/>
              <a:gd name="connsiteY150" fmla="*/ 338849 h 1705557"/>
              <a:gd name="connsiteX151" fmla="*/ 6009654 w 10232859"/>
              <a:gd name="connsiteY151" fmla="*/ 350040 h 1705557"/>
              <a:gd name="connsiteX152" fmla="*/ 6067487 w 10232859"/>
              <a:gd name="connsiteY152" fmla="*/ 340226 h 1705557"/>
              <a:gd name="connsiteX153" fmla="*/ 6073281 w 10232859"/>
              <a:gd name="connsiteY153" fmla="*/ 340830 h 1705557"/>
              <a:gd name="connsiteX154" fmla="*/ 6086225 w 10232859"/>
              <a:gd name="connsiteY154" fmla="*/ 346135 h 1705557"/>
              <a:gd name="connsiteX155" fmla="*/ 6105063 w 10232859"/>
              <a:gd name="connsiteY155" fmla="*/ 353854 h 1705557"/>
              <a:gd name="connsiteX156" fmla="*/ 6135796 w 10232859"/>
              <a:gd name="connsiteY156" fmla="*/ 369657 h 1705557"/>
              <a:gd name="connsiteX157" fmla="*/ 6195166 w 10232859"/>
              <a:gd name="connsiteY157" fmla="*/ 366704 h 1705557"/>
              <a:gd name="connsiteX158" fmla="*/ 6216259 w 10232859"/>
              <a:gd name="connsiteY158" fmla="*/ 369879 h 1705557"/>
              <a:gd name="connsiteX159" fmla="*/ 6228331 w 10232859"/>
              <a:gd name="connsiteY159" fmla="*/ 370548 h 1705557"/>
              <a:gd name="connsiteX160" fmla="*/ 6229602 w 10232859"/>
              <a:gd name="connsiteY160" fmla="*/ 369928 h 1705557"/>
              <a:gd name="connsiteX161" fmla="*/ 6258988 w 10232859"/>
              <a:gd name="connsiteY161" fmla="*/ 385174 h 1705557"/>
              <a:gd name="connsiteX162" fmla="*/ 6264106 w 10232859"/>
              <a:gd name="connsiteY162" fmla="*/ 385655 h 1705557"/>
              <a:gd name="connsiteX163" fmla="*/ 6281703 w 10232859"/>
              <a:gd name="connsiteY163" fmla="*/ 397568 h 1705557"/>
              <a:gd name="connsiteX164" fmla="*/ 6291622 w 10232859"/>
              <a:gd name="connsiteY164" fmla="*/ 402669 h 1705557"/>
              <a:gd name="connsiteX165" fmla="*/ 6292712 w 10232859"/>
              <a:gd name="connsiteY165" fmla="*/ 406285 h 1705557"/>
              <a:gd name="connsiteX166" fmla="*/ 6308227 w 10232859"/>
              <a:gd name="connsiteY166" fmla="*/ 412710 h 1705557"/>
              <a:gd name="connsiteX167" fmla="*/ 6328981 w 10232859"/>
              <a:gd name="connsiteY167" fmla="*/ 416009 h 1705557"/>
              <a:gd name="connsiteX168" fmla="*/ 6368693 w 10232859"/>
              <a:gd name="connsiteY168" fmla="*/ 424359 h 1705557"/>
              <a:gd name="connsiteX169" fmla="*/ 6414811 w 10232859"/>
              <a:gd name="connsiteY169" fmla="*/ 458714 h 1705557"/>
              <a:gd name="connsiteX170" fmla="*/ 6467879 w 10232859"/>
              <a:gd name="connsiteY170" fmla="*/ 474762 h 1705557"/>
              <a:gd name="connsiteX171" fmla="*/ 6564351 w 10232859"/>
              <a:gd name="connsiteY171" fmla="*/ 544032 h 1705557"/>
              <a:gd name="connsiteX172" fmla="*/ 6711178 w 10232859"/>
              <a:gd name="connsiteY172" fmla="*/ 580124 h 1705557"/>
              <a:gd name="connsiteX173" fmla="*/ 6764036 w 10232859"/>
              <a:gd name="connsiteY173" fmla="*/ 595457 h 1705557"/>
              <a:gd name="connsiteX174" fmla="*/ 6858983 w 10232859"/>
              <a:gd name="connsiteY174" fmla="*/ 630237 h 1705557"/>
              <a:gd name="connsiteX175" fmla="*/ 6910661 w 10232859"/>
              <a:gd name="connsiteY175" fmla="*/ 641134 h 1705557"/>
              <a:gd name="connsiteX176" fmla="*/ 6944111 w 10232859"/>
              <a:gd name="connsiteY176" fmla="*/ 666016 h 1705557"/>
              <a:gd name="connsiteX177" fmla="*/ 6965771 w 10232859"/>
              <a:gd name="connsiteY177" fmla="*/ 666445 h 1705557"/>
              <a:gd name="connsiteX178" fmla="*/ 6969639 w 10232859"/>
              <a:gd name="connsiteY178" fmla="*/ 666351 h 1705557"/>
              <a:gd name="connsiteX179" fmla="*/ 6982242 w 10232859"/>
              <a:gd name="connsiteY179" fmla="*/ 669626 h 1705557"/>
              <a:gd name="connsiteX180" fmla="*/ 6989387 w 10232859"/>
              <a:gd name="connsiteY180" fmla="*/ 665988 h 1705557"/>
              <a:gd name="connsiteX181" fmla="*/ 7010930 w 10232859"/>
              <a:gd name="connsiteY181" fmla="*/ 667648 h 1705557"/>
              <a:gd name="connsiteX182" fmla="*/ 7033125 w 10232859"/>
              <a:gd name="connsiteY182" fmla="*/ 674950 h 1705557"/>
              <a:gd name="connsiteX183" fmla="*/ 7134461 w 10232859"/>
              <a:gd name="connsiteY183" fmla="*/ 714706 h 1705557"/>
              <a:gd name="connsiteX184" fmla="*/ 7197450 w 10232859"/>
              <a:gd name="connsiteY184" fmla="*/ 735608 h 1705557"/>
              <a:gd name="connsiteX185" fmla="*/ 7225084 w 10232859"/>
              <a:gd name="connsiteY185" fmla="*/ 739019 h 1705557"/>
              <a:gd name="connsiteX186" fmla="*/ 7261183 w 10232859"/>
              <a:gd name="connsiteY186" fmla="*/ 746827 h 1705557"/>
              <a:gd name="connsiteX187" fmla="*/ 7327760 w 10232859"/>
              <a:gd name="connsiteY187" fmla="*/ 757100 h 1705557"/>
              <a:gd name="connsiteX188" fmla="*/ 7412222 w 10232859"/>
              <a:gd name="connsiteY188" fmla="*/ 777001 h 1705557"/>
              <a:gd name="connsiteX189" fmla="*/ 7457904 w 10232859"/>
              <a:gd name="connsiteY189" fmla="*/ 810835 h 1705557"/>
              <a:gd name="connsiteX190" fmla="*/ 7465795 w 10232859"/>
              <a:gd name="connsiteY190" fmla="*/ 809112 h 1705557"/>
              <a:gd name="connsiteX191" fmla="*/ 7505046 w 10232859"/>
              <a:gd name="connsiteY191" fmla="*/ 823031 h 1705557"/>
              <a:gd name="connsiteX192" fmla="*/ 7623220 w 10232859"/>
              <a:gd name="connsiteY192" fmla="*/ 895034 h 1705557"/>
              <a:gd name="connsiteX193" fmla="*/ 7700458 w 10232859"/>
              <a:gd name="connsiteY193" fmla="*/ 921593 h 1705557"/>
              <a:gd name="connsiteX194" fmla="*/ 7730988 w 10232859"/>
              <a:gd name="connsiteY194" fmla="*/ 927270 h 1705557"/>
              <a:gd name="connsiteX195" fmla="*/ 7781942 w 10232859"/>
              <a:gd name="connsiteY195" fmla="*/ 937017 h 1705557"/>
              <a:gd name="connsiteX196" fmla="*/ 7827704 w 10232859"/>
              <a:gd name="connsiteY196" fmla="*/ 935072 h 1705557"/>
              <a:gd name="connsiteX197" fmla="*/ 7867270 w 10232859"/>
              <a:gd name="connsiteY197" fmla="*/ 946880 h 1705557"/>
              <a:gd name="connsiteX198" fmla="*/ 7866538 w 10232859"/>
              <a:gd name="connsiteY198" fmla="*/ 961559 h 1705557"/>
              <a:gd name="connsiteX199" fmla="*/ 7912084 w 10232859"/>
              <a:gd name="connsiteY199" fmla="*/ 970314 h 1705557"/>
              <a:gd name="connsiteX200" fmla="*/ 7982264 w 10232859"/>
              <a:gd name="connsiteY200" fmla="*/ 982287 h 1705557"/>
              <a:gd name="connsiteX201" fmla="*/ 7991272 w 10232859"/>
              <a:gd name="connsiteY201" fmla="*/ 987618 h 1705557"/>
              <a:gd name="connsiteX202" fmla="*/ 8006496 w 10232859"/>
              <a:gd name="connsiteY202" fmla="*/ 979353 h 1705557"/>
              <a:gd name="connsiteX203" fmla="*/ 8034497 w 10232859"/>
              <a:gd name="connsiteY203" fmla="*/ 978568 h 1705557"/>
              <a:gd name="connsiteX204" fmla="*/ 8150881 w 10232859"/>
              <a:gd name="connsiteY204" fmla="*/ 996925 h 1705557"/>
              <a:gd name="connsiteX205" fmla="*/ 8172106 w 10232859"/>
              <a:gd name="connsiteY205" fmla="*/ 997026 h 1705557"/>
              <a:gd name="connsiteX206" fmla="*/ 8196076 w 10232859"/>
              <a:gd name="connsiteY206" fmla="*/ 1006592 h 1705557"/>
              <a:gd name="connsiteX207" fmla="*/ 8247463 w 10232859"/>
              <a:gd name="connsiteY207" fmla="*/ 1022846 h 1705557"/>
              <a:gd name="connsiteX208" fmla="*/ 8279272 w 10232859"/>
              <a:gd name="connsiteY208" fmla="*/ 1039435 h 1705557"/>
              <a:gd name="connsiteX209" fmla="*/ 8289611 w 10232859"/>
              <a:gd name="connsiteY209" fmla="*/ 1035144 h 1705557"/>
              <a:gd name="connsiteX210" fmla="*/ 8311483 w 10232859"/>
              <a:gd name="connsiteY210" fmla="*/ 1035913 h 1705557"/>
              <a:gd name="connsiteX211" fmla="*/ 8399489 w 10232859"/>
              <a:gd name="connsiteY211" fmla="*/ 1055076 h 1705557"/>
              <a:gd name="connsiteX212" fmla="*/ 8415973 w 10232859"/>
              <a:gd name="connsiteY212" fmla="*/ 1056174 h 1705557"/>
              <a:gd name="connsiteX213" fmla="*/ 8433326 w 10232859"/>
              <a:gd name="connsiteY213" fmla="*/ 1064395 h 1705557"/>
              <a:gd name="connsiteX214" fmla="*/ 8502328 w 10232859"/>
              <a:gd name="connsiteY214" fmla="*/ 1098012 h 1705557"/>
              <a:gd name="connsiteX215" fmla="*/ 8534346 w 10232859"/>
              <a:gd name="connsiteY215" fmla="*/ 1113494 h 1705557"/>
              <a:gd name="connsiteX216" fmla="*/ 8534980 w 10232859"/>
              <a:gd name="connsiteY216" fmla="*/ 1117375 h 1705557"/>
              <a:gd name="connsiteX217" fmla="*/ 8544104 w 10232859"/>
              <a:gd name="connsiteY217" fmla="*/ 1114920 h 1705557"/>
              <a:gd name="connsiteX218" fmla="*/ 8567742 w 10232859"/>
              <a:gd name="connsiteY218" fmla="*/ 1124104 h 1705557"/>
              <a:gd name="connsiteX219" fmla="*/ 8633779 w 10232859"/>
              <a:gd name="connsiteY219" fmla="*/ 1145740 h 1705557"/>
              <a:gd name="connsiteX220" fmla="*/ 8676965 w 10232859"/>
              <a:gd name="connsiteY220" fmla="*/ 1163463 h 1705557"/>
              <a:gd name="connsiteX221" fmla="*/ 8698944 w 10232859"/>
              <a:gd name="connsiteY221" fmla="*/ 1163453 h 1705557"/>
              <a:gd name="connsiteX222" fmla="*/ 8711456 w 10232859"/>
              <a:gd name="connsiteY222" fmla="*/ 1175731 h 1705557"/>
              <a:gd name="connsiteX223" fmla="*/ 8732793 w 10232859"/>
              <a:gd name="connsiteY223" fmla="*/ 1179486 h 1705557"/>
              <a:gd name="connsiteX224" fmla="*/ 8751897 w 10232859"/>
              <a:gd name="connsiteY224" fmla="*/ 1197400 h 1705557"/>
              <a:gd name="connsiteX225" fmla="*/ 8793564 w 10232859"/>
              <a:gd name="connsiteY225" fmla="*/ 1179086 h 1705557"/>
              <a:gd name="connsiteX226" fmla="*/ 8834270 w 10232859"/>
              <a:gd name="connsiteY226" fmla="*/ 1213138 h 1705557"/>
              <a:gd name="connsiteX227" fmla="*/ 8853872 w 10232859"/>
              <a:gd name="connsiteY227" fmla="*/ 1221228 h 1705557"/>
              <a:gd name="connsiteX228" fmla="*/ 8861901 w 10232859"/>
              <a:gd name="connsiteY228" fmla="*/ 1217889 h 1705557"/>
              <a:gd name="connsiteX229" fmla="*/ 8874168 w 10232859"/>
              <a:gd name="connsiteY229" fmla="*/ 1220481 h 1705557"/>
              <a:gd name="connsiteX230" fmla="*/ 8871123 w 10232859"/>
              <a:gd name="connsiteY230" fmla="*/ 1227674 h 1705557"/>
              <a:gd name="connsiteX231" fmla="*/ 8903537 w 10232859"/>
              <a:gd name="connsiteY231" fmla="*/ 1237102 h 1705557"/>
              <a:gd name="connsiteX232" fmla="*/ 8933767 w 10232859"/>
              <a:gd name="connsiteY232" fmla="*/ 1269882 h 1705557"/>
              <a:gd name="connsiteX233" fmla="*/ 8985765 w 10232859"/>
              <a:gd name="connsiteY233" fmla="*/ 1294178 h 1705557"/>
              <a:gd name="connsiteX234" fmla="*/ 9071444 w 10232859"/>
              <a:gd name="connsiteY234" fmla="*/ 1323819 h 1705557"/>
              <a:gd name="connsiteX235" fmla="*/ 9096711 w 10232859"/>
              <a:gd name="connsiteY235" fmla="*/ 1334291 h 1705557"/>
              <a:gd name="connsiteX236" fmla="*/ 9338853 w 10232859"/>
              <a:gd name="connsiteY236" fmla="*/ 1454560 h 1705557"/>
              <a:gd name="connsiteX237" fmla="*/ 9520814 w 10232859"/>
              <a:gd name="connsiteY237" fmla="*/ 1456341 h 1705557"/>
              <a:gd name="connsiteX238" fmla="*/ 9702271 w 10232859"/>
              <a:gd name="connsiteY238" fmla="*/ 1495067 h 1705557"/>
              <a:gd name="connsiteX239" fmla="*/ 9744273 w 10232859"/>
              <a:gd name="connsiteY239" fmla="*/ 1530026 h 1705557"/>
              <a:gd name="connsiteX240" fmla="*/ 9771903 w 10232859"/>
              <a:gd name="connsiteY240" fmla="*/ 1536548 h 1705557"/>
              <a:gd name="connsiteX241" fmla="*/ 9818565 w 10232859"/>
              <a:gd name="connsiteY241" fmla="*/ 1545059 h 1705557"/>
              <a:gd name="connsiteX242" fmla="*/ 9882202 w 10232859"/>
              <a:gd name="connsiteY242" fmla="*/ 1572402 h 1705557"/>
              <a:gd name="connsiteX243" fmla="*/ 10022025 w 10232859"/>
              <a:gd name="connsiteY243" fmla="*/ 1606210 h 1705557"/>
              <a:gd name="connsiteX244" fmla="*/ 10220406 w 10232859"/>
              <a:gd name="connsiteY244" fmla="*/ 1683519 h 1705557"/>
              <a:gd name="connsiteX245" fmla="*/ 10232859 w 10232859"/>
              <a:gd name="connsiteY245" fmla="*/ 1705557 h 1705557"/>
              <a:gd name="connsiteX246" fmla="*/ 0 w 10232859"/>
              <a:gd name="connsiteY246" fmla="*/ 1705557 h 1705557"/>
              <a:gd name="connsiteX247" fmla="*/ 0 w 10232859"/>
              <a:gd name="connsiteY247" fmla="*/ 28342 h 1705557"/>
              <a:gd name="connsiteX248" fmla="*/ 8097 w 10232859"/>
              <a:gd name="connsiteY248" fmla="*/ 30869 h 1705557"/>
              <a:gd name="connsiteX249" fmla="*/ 77128 w 10232859"/>
              <a:gd name="connsiteY249" fmla="*/ 13381 h 1705557"/>
              <a:gd name="connsiteX250" fmla="*/ 188338 w 10232859"/>
              <a:gd name="connsiteY250" fmla="*/ 11593 h 1705557"/>
              <a:gd name="connsiteX251" fmla="*/ 298809 w 10232859"/>
              <a:gd name="connsiteY251" fmla="*/ 12712 h 1705557"/>
              <a:gd name="connsiteX252" fmla="*/ 338985 w 10232859"/>
              <a:gd name="connsiteY252" fmla="*/ 14520 h 1705557"/>
              <a:gd name="connsiteX253" fmla="*/ 409815 w 10232859"/>
              <a:gd name="connsiteY253" fmla="*/ 11559 h 1705557"/>
              <a:gd name="connsiteX254" fmla="*/ 424169 w 10232859"/>
              <a:gd name="connsiteY25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90341 w 10232859"/>
              <a:gd name="connsiteY49" fmla="*/ 217588 h 1705557"/>
              <a:gd name="connsiteX50" fmla="*/ 2588929 w 10232859"/>
              <a:gd name="connsiteY50" fmla="*/ 207494 h 1705557"/>
              <a:gd name="connsiteX51" fmla="*/ 2687426 w 10232859"/>
              <a:gd name="connsiteY51" fmla="*/ 200362 h 1705557"/>
              <a:gd name="connsiteX52" fmla="*/ 2723517 w 10232859"/>
              <a:gd name="connsiteY52" fmla="*/ 199166 h 1705557"/>
              <a:gd name="connsiteX53" fmla="*/ 2785956 w 10232859"/>
              <a:gd name="connsiteY53" fmla="*/ 190918 h 1705557"/>
              <a:gd name="connsiteX54" fmla="*/ 2813378 w 10232859"/>
              <a:gd name="connsiteY54" fmla="*/ 183347 h 1705557"/>
              <a:gd name="connsiteX55" fmla="*/ 2814782 w 10232859"/>
              <a:gd name="connsiteY55" fmla="*/ 183667 h 1705557"/>
              <a:gd name="connsiteX56" fmla="*/ 2816580 w 10232859"/>
              <a:gd name="connsiteY56" fmla="*/ 180880 h 1705557"/>
              <a:gd name="connsiteX57" fmla="*/ 2821623 w 10232859"/>
              <a:gd name="connsiteY57" fmla="*/ 179389 h 1705557"/>
              <a:gd name="connsiteX58" fmla="*/ 2836688 w 10232859"/>
              <a:gd name="connsiteY58" fmla="*/ 179485 h 1705557"/>
              <a:gd name="connsiteX59" fmla="*/ 2842564 w 10232859"/>
              <a:gd name="connsiteY59" fmla="*/ 180209 h 1705557"/>
              <a:gd name="connsiteX60" fmla="*/ 2850712 w 10232859"/>
              <a:gd name="connsiteY60" fmla="*/ 179804 h 1705557"/>
              <a:gd name="connsiteX61" fmla="*/ 2850846 w 10232859"/>
              <a:gd name="connsiteY61" fmla="*/ 179576 h 1705557"/>
              <a:gd name="connsiteX62" fmla="*/ 2858611 w 10232859"/>
              <a:gd name="connsiteY62" fmla="*/ 179626 h 1705557"/>
              <a:gd name="connsiteX63" fmla="*/ 2897454 w 10232859"/>
              <a:gd name="connsiteY63" fmla="*/ 182628 h 1705557"/>
              <a:gd name="connsiteX64" fmla="*/ 2940369 w 10232859"/>
              <a:gd name="connsiteY64" fmla="*/ 159458 h 1705557"/>
              <a:gd name="connsiteX65" fmla="*/ 2959670 w 10232859"/>
              <a:gd name="connsiteY65" fmla="*/ 154881 h 1705557"/>
              <a:gd name="connsiteX66" fmla="*/ 2969615 w 10232859"/>
              <a:gd name="connsiteY66" fmla="*/ 151269 h 1705557"/>
              <a:gd name="connsiteX67" fmla="*/ 2970000 w 10232859"/>
              <a:gd name="connsiteY67" fmla="*/ 150290 h 1705557"/>
              <a:gd name="connsiteX68" fmla="*/ 3007272 w 10232859"/>
              <a:gd name="connsiteY68" fmla="*/ 153280 h 1705557"/>
              <a:gd name="connsiteX69" fmla="*/ 3011677 w 10232859"/>
              <a:gd name="connsiteY69" fmla="*/ 151918 h 1705557"/>
              <a:gd name="connsiteX70" fmla="*/ 3036668 w 10232859"/>
              <a:gd name="connsiteY70" fmla="*/ 156118 h 1705557"/>
              <a:gd name="connsiteX71" fmla="*/ 3049208 w 10232859"/>
              <a:gd name="connsiteY71" fmla="*/ 157087 h 1705557"/>
              <a:gd name="connsiteX72" fmla="*/ 3053517 w 10232859"/>
              <a:gd name="connsiteY72" fmla="*/ 159836 h 1705557"/>
              <a:gd name="connsiteX73" fmla="*/ 3071637 w 10232859"/>
              <a:gd name="connsiteY73" fmla="*/ 160010 h 1705557"/>
              <a:gd name="connsiteX74" fmla="*/ 3110077 w 10232859"/>
              <a:gd name="connsiteY74" fmla="*/ 155716 h 1705557"/>
              <a:gd name="connsiteX75" fmla="*/ 3173743 w 10232859"/>
              <a:gd name="connsiteY75" fmla="*/ 166095 h 1705557"/>
              <a:gd name="connsiteX76" fmla="*/ 3254203 w 10232859"/>
              <a:gd name="connsiteY76" fmla="*/ 158270 h 1705557"/>
              <a:gd name="connsiteX77" fmla="*/ 3380350 w 10232859"/>
              <a:gd name="connsiteY77" fmla="*/ 157665 h 1705557"/>
              <a:gd name="connsiteX78" fmla="*/ 3476147 w 10232859"/>
              <a:gd name="connsiteY78" fmla="*/ 177439 h 1705557"/>
              <a:gd name="connsiteX79" fmla="*/ 3581876 w 10232859"/>
              <a:gd name="connsiteY79" fmla="*/ 156962 h 1705557"/>
              <a:gd name="connsiteX80" fmla="*/ 3704761 w 10232859"/>
              <a:gd name="connsiteY80" fmla="*/ 157006 h 1705557"/>
              <a:gd name="connsiteX81" fmla="*/ 3755040 w 10232859"/>
              <a:gd name="connsiteY81" fmla="*/ 148492 h 1705557"/>
              <a:gd name="connsiteX82" fmla="*/ 3804689 w 10232859"/>
              <a:gd name="connsiteY82" fmla="*/ 158407 h 1705557"/>
              <a:gd name="connsiteX83" fmla="*/ 3821793 w 10232859"/>
              <a:gd name="connsiteY83" fmla="*/ 151257 h 1705557"/>
              <a:gd name="connsiteX84" fmla="*/ 3824682 w 10232859"/>
              <a:gd name="connsiteY84" fmla="*/ 149833 h 1705557"/>
              <a:gd name="connsiteX85" fmla="*/ 3837536 w 10232859"/>
              <a:gd name="connsiteY85" fmla="*/ 148292 h 1705557"/>
              <a:gd name="connsiteX86" fmla="*/ 3839550 w 10232859"/>
              <a:gd name="connsiteY86" fmla="*/ 142661 h 1705557"/>
              <a:gd name="connsiteX87" fmla="*/ 3857743 w 10232859"/>
              <a:gd name="connsiteY87" fmla="*/ 136618 h 1705557"/>
              <a:gd name="connsiteX88" fmla="*/ 3881852 w 10232859"/>
              <a:gd name="connsiteY88" fmla="*/ 135231 h 1705557"/>
              <a:gd name="connsiteX89" fmla="*/ 3998088 w 10232859"/>
              <a:gd name="connsiteY89" fmla="*/ 134446 h 1705557"/>
              <a:gd name="connsiteX90" fmla="*/ 4066682 w 10232859"/>
              <a:gd name="connsiteY90" fmla="*/ 130661 h 1705557"/>
              <a:gd name="connsiteX91" fmla="*/ 4091246 w 10232859"/>
              <a:gd name="connsiteY91" fmla="*/ 124017 h 1705557"/>
              <a:gd name="connsiteX92" fmla="*/ 4126556 w 10232859"/>
              <a:gd name="connsiteY92" fmla="*/ 118239 h 1705557"/>
              <a:gd name="connsiteX93" fmla="*/ 4187717 w 10232859"/>
              <a:gd name="connsiteY93" fmla="*/ 104010 h 1705557"/>
              <a:gd name="connsiteX94" fmla="*/ 4220826 w 10232859"/>
              <a:gd name="connsiteY94" fmla="*/ 102505 h 1705557"/>
              <a:gd name="connsiteX95" fmla="*/ 4239014 w 10232859"/>
              <a:gd name="connsiteY95" fmla="*/ 97354 h 1705557"/>
              <a:gd name="connsiteX96" fmla="*/ 4246653 w 10232859"/>
              <a:gd name="connsiteY96" fmla="*/ 97874 h 1705557"/>
              <a:gd name="connsiteX97" fmla="*/ 4271841 w 10232859"/>
              <a:gd name="connsiteY97" fmla="*/ 96702 h 1705557"/>
              <a:gd name="connsiteX98" fmla="*/ 4286277 w 10232859"/>
              <a:gd name="connsiteY98" fmla="*/ 96687 h 1705557"/>
              <a:gd name="connsiteX99" fmla="*/ 4292025 w 10232859"/>
              <a:gd name="connsiteY99" fmla="*/ 96921 h 1705557"/>
              <a:gd name="connsiteX100" fmla="*/ 4304713 w 10232859"/>
              <a:gd name="connsiteY100" fmla="*/ 102187 h 1705557"/>
              <a:gd name="connsiteX101" fmla="*/ 4321285 w 10232859"/>
              <a:gd name="connsiteY101" fmla="*/ 100074 h 1705557"/>
              <a:gd name="connsiteX102" fmla="*/ 4339561 w 10232859"/>
              <a:gd name="connsiteY102" fmla="*/ 105320 h 1705557"/>
              <a:gd name="connsiteX103" fmla="*/ 4343990 w 10232859"/>
              <a:gd name="connsiteY103" fmla="*/ 101090 h 1705557"/>
              <a:gd name="connsiteX104" fmla="*/ 4358885 w 10232859"/>
              <a:gd name="connsiteY104" fmla="*/ 96778 h 1705557"/>
              <a:gd name="connsiteX105" fmla="*/ 4371648 w 10232859"/>
              <a:gd name="connsiteY105" fmla="*/ 101826 h 1705557"/>
              <a:gd name="connsiteX106" fmla="*/ 4398380 w 10232859"/>
              <a:gd name="connsiteY106" fmla="*/ 104961 h 1705557"/>
              <a:gd name="connsiteX107" fmla="*/ 4405729 w 10232859"/>
              <a:gd name="connsiteY107" fmla="*/ 104191 h 1705557"/>
              <a:gd name="connsiteX108" fmla="*/ 4431408 w 10232859"/>
              <a:gd name="connsiteY108" fmla="*/ 110825 h 1705557"/>
              <a:gd name="connsiteX109" fmla="*/ 4472183 w 10232859"/>
              <a:gd name="connsiteY109" fmla="*/ 116430 h 1705557"/>
              <a:gd name="connsiteX110" fmla="*/ 4518828 w 10232859"/>
              <a:gd name="connsiteY110" fmla="*/ 119114 h 1705557"/>
              <a:gd name="connsiteX111" fmla="*/ 4532040 w 10232859"/>
              <a:gd name="connsiteY111" fmla="*/ 124307 h 1705557"/>
              <a:gd name="connsiteX112" fmla="*/ 4617778 w 10232859"/>
              <a:gd name="connsiteY112" fmla="*/ 136993 h 1705557"/>
              <a:gd name="connsiteX113" fmla="*/ 4641872 w 10232859"/>
              <a:gd name="connsiteY113" fmla="*/ 140721 h 1705557"/>
              <a:gd name="connsiteX114" fmla="*/ 4662766 w 10232859"/>
              <a:gd name="connsiteY114" fmla="*/ 138952 h 1705557"/>
              <a:gd name="connsiteX115" fmla="*/ 4667770 w 10232859"/>
              <a:gd name="connsiteY115" fmla="*/ 134208 h 1705557"/>
              <a:gd name="connsiteX116" fmla="*/ 4681052 w 10232859"/>
              <a:gd name="connsiteY116" fmla="*/ 135461 h 1705557"/>
              <a:gd name="connsiteX117" fmla="*/ 4684624 w 10232859"/>
              <a:gd name="connsiteY117" fmla="*/ 134755 h 1705557"/>
              <a:gd name="connsiteX118" fmla="*/ 4705061 w 10232859"/>
              <a:gd name="connsiteY118" fmla="*/ 131748 h 1705557"/>
              <a:gd name="connsiteX119" fmla="*/ 4747746 w 10232859"/>
              <a:gd name="connsiteY119" fmla="*/ 151131 h 1705557"/>
              <a:gd name="connsiteX120" fmla="*/ 4801045 w 10232859"/>
              <a:gd name="connsiteY120" fmla="*/ 153753 h 1705557"/>
              <a:gd name="connsiteX121" fmla="*/ 5001600 w 10232859"/>
              <a:gd name="connsiteY121" fmla="*/ 196753 h 1705557"/>
              <a:gd name="connsiteX122" fmla="*/ 5033465 w 10232859"/>
              <a:gd name="connsiteY122" fmla="*/ 182429 h 1705557"/>
              <a:gd name="connsiteX123" fmla="*/ 5115965 w 10232859"/>
              <a:gd name="connsiteY123" fmla="*/ 192583 h 1705557"/>
              <a:gd name="connsiteX124" fmla="*/ 5237936 w 10232859"/>
              <a:gd name="connsiteY124" fmla="*/ 246022 h 1705557"/>
              <a:gd name="connsiteX125" fmla="*/ 5290566 w 10232859"/>
              <a:gd name="connsiteY125" fmla="*/ 269809 h 1705557"/>
              <a:gd name="connsiteX126" fmla="*/ 5344878 w 10232859"/>
              <a:gd name="connsiteY126" fmla="*/ 282874 h 1705557"/>
              <a:gd name="connsiteX127" fmla="*/ 5413398 w 10232859"/>
              <a:gd name="connsiteY127" fmla="*/ 282749 h 1705557"/>
              <a:gd name="connsiteX128" fmla="*/ 5415629 w 10232859"/>
              <a:gd name="connsiteY128" fmla="*/ 282282 h 1705557"/>
              <a:gd name="connsiteX129" fmla="*/ 5433078 w 10232859"/>
              <a:gd name="connsiteY129" fmla="*/ 286198 h 1705557"/>
              <a:gd name="connsiteX130" fmla="*/ 5435759 w 10232859"/>
              <a:gd name="connsiteY130" fmla="*/ 289614 h 1705557"/>
              <a:gd name="connsiteX131" fmla="*/ 5447372 w 10232859"/>
              <a:gd name="connsiteY131" fmla="*/ 293101 h 1705557"/>
              <a:gd name="connsiteX132" fmla="*/ 5469289 w 10232859"/>
              <a:gd name="connsiteY132" fmla="*/ 302134 h 1705557"/>
              <a:gd name="connsiteX133" fmla="*/ 5508752 w 10232859"/>
              <a:gd name="connsiteY133" fmla="*/ 312267 h 1705557"/>
              <a:gd name="connsiteX134" fmla="*/ 5509657 w 10232859"/>
              <a:gd name="connsiteY134" fmla="*/ 311450 h 1705557"/>
              <a:gd name="connsiteX135" fmla="*/ 5521245 w 10232859"/>
              <a:gd name="connsiteY135" fmla="*/ 310202 h 1705557"/>
              <a:gd name="connsiteX136" fmla="*/ 5542415 w 10232859"/>
              <a:gd name="connsiteY136" fmla="*/ 310009 h 1705557"/>
              <a:gd name="connsiteX137" fmla="*/ 5596538 w 10232859"/>
              <a:gd name="connsiteY137" fmla="*/ 297667 h 1705557"/>
              <a:gd name="connsiteX138" fmla="*/ 5632514 w 10232859"/>
              <a:gd name="connsiteY138" fmla="*/ 308476 h 1705557"/>
              <a:gd name="connsiteX139" fmla="*/ 5640005 w 10232859"/>
              <a:gd name="connsiteY139" fmla="*/ 310131 h 1705557"/>
              <a:gd name="connsiteX140" fmla="*/ 5640259 w 10232859"/>
              <a:gd name="connsiteY140" fmla="*/ 309949 h 1705557"/>
              <a:gd name="connsiteX141" fmla="*/ 5648365 w 10232859"/>
              <a:gd name="connsiteY141" fmla="*/ 311268 h 1705557"/>
              <a:gd name="connsiteX142" fmla="*/ 5653662 w 10232859"/>
              <a:gd name="connsiteY142" fmla="*/ 313149 h 1705557"/>
              <a:gd name="connsiteX143" fmla="*/ 5668196 w 10232859"/>
              <a:gd name="connsiteY143" fmla="*/ 316360 h 1705557"/>
              <a:gd name="connsiteX144" fmla="*/ 5673886 w 10232859"/>
              <a:gd name="connsiteY144" fmla="*/ 316040 h 1705557"/>
              <a:gd name="connsiteX145" fmla="*/ 5677139 w 10232859"/>
              <a:gd name="connsiteY145" fmla="*/ 313859 h 1705557"/>
              <a:gd name="connsiteX146" fmla="*/ 5708983 w 10232859"/>
              <a:gd name="connsiteY146" fmla="*/ 313188 h 1705557"/>
              <a:gd name="connsiteX147" fmla="*/ 5773909 w 10232859"/>
              <a:gd name="connsiteY147" fmla="*/ 318575 h 1705557"/>
              <a:gd name="connsiteX148" fmla="*/ 5809500 w 10232859"/>
              <a:gd name="connsiteY148" fmla="*/ 324964 h 1705557"/>
              <a:gd name="connsiteX149" fmla="*/ 5908729 w 10232859"/>
              <a:gd name="connsiteY149" fmla="*/ 338849 h 1705557"/>
              <a:gd name="connsiteX150" fmla="*/ 6009654 w 10232859"/>
              <a:gd name="connsiteY150" fmla="*/ 350040 h 1705557"/>
              <a:gd name="connsiteX151" fmla="*/ 6067487 w 10232859"/>
              <a:gd name="connsiteY151" fmla="*/ 340226 h 1705557"/>
              <a:gd name="connsiteX152" fmla="*/ 6073281 w 10232859"/>
              <a:gd name="connsiteY152" fmla="*/ 340830 h 1705557"/>
              <a:gd name="connsiteX153" fmla="*/ 6086225 w 10232859"/>
              <a:gd name="connsiteY153" fmla="*/ 346135 h 1705557"/>
              <a:gd name="connsiteX154" fmla="*/ 6105063 w 10232859"/>
              <a:gd name="connsiteY154" fmla="*/ 353854 h 1705557"/>
              <a:gd name="connsiteX155" fmla="*/ 6135796 w 10232859"/>
              <a:gd name="connsiteY155" fmla="*/ 369657 h 1705557"/>
              <a:gd name="connsiteX156" fmla="*/ 6195166 w 10232859"/>
              <a:gd name="connsiteY156" fmla="*/ 366704 h 1705557"/>
              <a:gd name="connsiteX157" fmla="*/ 6216259 w 10232859"/>
              <a:gd name="connsiteY157" fmla="*/ 369879 h 1705557"/>
              <a:gd name="connsiteX158" fmla="*/ 6228331 w 10232859"/>
              <a:gd name="connsiteY158" fmla="*/ 370548 h 1705557"/>
              <a:gd name="connsiteX159" fmla="*/ 6229602 w 10232859"/>
              <a:gd name="connsiteY159" fmla="*/ 369928 h 1705557"/>
              <a:gd name="connsiteX160" fmla="*/ 6258988 w 10232859"/>
              <a:gd name="connsiteY160" fmla="*/ 385174 h 1705557"/>
              <a:gd name="connsiteX161" fmla="*/ 6264106 w 10232859"/>
              <a:gd name="connsiteY161" fmla="*/ 385655 h 1705557"/>
              <a:gd name="connsiteX162" fmla="*/ 6281703 w 10232859"/>
              <a:gd name="connsiteY162" fmla="*/ 397568 h 1705557"/>
              <a:gd name="connsiteX163" fmla="*/ 6291622 w 10232859"/>
              <a:gd name="connsiteY163" fmla="*/ 402669 h 1705557"/>
              <a:gd name="connsiteX164" fmla="*/ 6292712 w 10232859"/>
              <a:gd name="connsiteY164" fmla="*/ 406285 h 1705557"/>
              <a:gd name="connsiteX165" fmla="*/ 6308227 w 10232859"/>
              <a:gd name="connsiteY165" fmla="*/ 412710 h 1705557"/>
              <a:gd name="connsiteX166" fmla="*/ 6328981 w 10232859"/>
              <a:gd name="connsiteY166" fmla="*/ 416009 h 1705557"/>
              <a:gd name="connsiteX167" fmla="*/ 6368693 w 10232859"/>
              <a:gd name="connsiteY167" fmla="*/ 424359 h 1705557"/>
              <a:gd name="connsiteX168" fmla="*/ 6414811 w 10232859"/>
              <a:gd name="connsiteY168" fmla="*/ 458714 h 1705557"/>
              <a:gd name="connsiteX169" fmla="*/ 6467879 w 10232859"/>
              <a:gd name="connsiteY169" fmla="*/ 474762 h 1705557"/>
              <a:gd name="connsiteX170" fmla="*/ 6564351 w 10232859"/>
              <a:gd name="connsiteY170" fmla="*/ 544032 h 1705557"/>
              <a:gd name="connsiteX171" fmla="*/ 6711178 w 10232859"/>
              <a:gd name="connsiteY171" fmla="*/ 580124 h 1705557"/>
              <a:gd name="connsiteX172" fmla="*/ 6764036 w 10232859"/>
              <a:gd name="connsiteY172" fmla="*/ 595457 h 1705557"/>
              <a:gd name="connsiteX173" fmla="*/ 6858983 w 10232859"/>
              <a:gd name="connsiteY173" fmla="*/ 630237 h 1705557"/>
              <a:gd name="connsiteX174" fmla="*/ 6910661 w 10232859"/>
              <a:gd name="connsiteY174" fmla="*/ 641134 h 1705557"/>
              <a:gd name="connsiteX175" fmla="*/ 6944111 w 10232859"/>
              <a:gd name="connsiteY175" fmla="*/ 666016 h 1705557"/>
              <a:gd name="connsiteX176" fmla="*/ 6965771 w 10232859"/>
              <a:gd name="connsiteY176" fmla="*/ 666445 h 1705557"/>
              <a:gd name="connsiteX177" fmla="*/ 6969639 w 10232859"/>
              <a:gd name="connsiteY177" fmla="*/ 666351 h 1705557"/>
              <a:gd name="connsiteX178" fmla="*/ 6982242 w 10232859"/>
              <a:gd name="connsiteY178" fmla="*/ 669626 h 1705557"/>
              <a:gd name="connsiteX179" fmla="*/ 6989387 w 10232859"/>
              <a:gd name="connsiteY179" fmla="*/ 665988 h 1705557"/>
              <a:gd name="connsiteX180" fmla="*/ 7010930 w 10232859"/>
              <a:gd name="connsiteY180" fmla="*/ 667648 h 1705557"/>
              <a:gd name="connsiteX181" fmla="*/ 7033125 w 10232859"/>
              <a:gd name="connsiteY181" fmla="*/ 674950 h 1705557"/>
              <a:gd name="connsiteX182" fmla="*/ 7134461 w 10232859"/>
              <a:gd name="connsiteY182" fmla="*/ 714706 h 1705557"/>
              <a:gd name="connsiteX183" fmla="*/ 7197450 w 10232859"/>
              <a:gd name="connsiteY183" fmla="*/ 735608 h 1705557"/>
              <a:gd name="connsiteX184" fmla="*/ 7225084 w 10232859"/>
              <a:gd name="connsiteY184" fmla="*/ 739019 h 1705557"/>
              <a:gd name="connsiteX185" fmla="*/ 7261183 w 10232859"/>
              <a:gd name="connsiteY185" fmla="*/ 746827 h 1705557"/>
              <a:gd name="connsiteX186" fmla="*/ 7327760 w 10232859"/>
              <a:gd name="connsiteY186" fmla="*/ 757100 h 1705557"/>
              <a:gd name="connsiteX187" fmla="*/ 7412222 w 10232859"/>
              <a:gd name="connsiteY187" fmla="*/ 777001 h 1705557"/>
              <a:gd name="connsiteX188" fmla="*/ 7457904 w 10232859"/>
              <a:gd name="connsiteY188" fmla="*/ 810835 h 1705557"/>
              <a:gd name="connsiteX189" fmla="*/ 7465795 w 10232859"/>
              <a:gd name="connsiteY189" fmla="*/ 809112 h 1705557"/>
              <a:gd name="connsiteX190" fmla="*/ 7505046 w 10232859"/>
              <a:gd name="connsiteY190" fmla="*/ 823031 h 1705557"/>
              <a:gd name="connsiteX191" fmla="*/ 7623220 w 10232859"/>
              <a:gd name="connsiteY191" fmla="*/ 895034 h 1705557"/>
              <a:gd name="connsiteX192" fmla="*/ 7700458 w 10232859"/>
              <a:gd name="connsiteY192" fmla="*/ 921593 h 1705557"/>
              <a:gd name="connsiteX193" fmla="*/ 7730988 w 10232859"/>
              <a:gd name="connsiteY193" fmla="*/ 927270 h 1705557"/>
              <a:gd name="connsiteX194" fmla="*/ 7781942 w 10232859"/>
              <a:gd name="connsiteY194" fmla="*/ 937017 h 1705557"/>
              <a:gd name="connsiteX195" fmla="*/ 7827704 w 10232859"/>
              <a:gd name="connsiteY195" fmla="*/ 935072 h 1705557"/>
              <a:gd name="connsiteX196" fmla="*/ 7867270 w 10232859"/>
              <a:gd name="connsiteY196" fmla="*/ 946880 h 1705557"/>
              <a:gd name="connsiteX197" fmla="*/ 7866538 w 10232859"/>
              <a:gd name="connsiteY197" fmla="*/ 961559 h 1705557"/>
              <a:gd name="connsiteX198" fmla="*/ 7912084 w 10232859"/>
              <a:gd name="connsiteY198" fmla="*/ 970314 h 1705557"/>
              <a:gd name="connsiteX199" fmla="*/ 7982264 w 10232859"/>
              <a:gd name="connsiteY199" fmla="*/ 982287 h 1705557"/>
              <a:gd name="connsiteX200" fmla="*/ 7991272 w 10232859"/>
              <a:gd name="connsiteY200" fmla="*/ 987618 h 1705557"/>
              <a:gd name="connsiteX201" fmla="*/ 8006496 w 10232859"/>
              <a:gd name="connsiteY201" fmla="*/ 979353 h 1705557"/>
              <a:gd name="connsiteX202" fmla="*/ 8034497 w 10232859"/>
              <a:gd name="connsiteY202" fmla="*/ 978568 h 1705557"/>
              <a:gd name="connsiteX203" fmla="*/ 8150881 w 10232859"/>
              <a:gd name="connsiteY203" fmla="*/ 996925 h 1705557"/>
              <a:gd name="connsiteX204" fmla="*/ 8172106 w 10232859"/>
              <a:gd name="connsiteY204" fmla="*/ 997026 h 1705557"/>
              <a:gd name="connsiteX205" fmla="*/ 8196076 w 10232859"/>
              <a:gd name="connsiteY205" fmla="*/ 1006592 h 1705557"/>
              <a:gd name="connsiteX206" fmla="*/ 8247463 w 10232859"/>
              <a:gd name="connsiteY206" fmla="*/ 1022846 h 1705557"/>
              <a:gd name="connsiteX207" fmla="*/ 8279272 w 10232859"/>
              <a:gd name="connsiteY207" fmla="*/ 1039435 h 1705557"/>
              <a:gd name="connsiteX208" fmla="*/ 8289611 w 10232859"/>
              <a:gd name="connsiteY208" fmla="*/ 1035144 h 1705557"/>
              <a:gd name="connsiteX209" fmla="*/ 8311483 w 10232859"/>
              <a:gd name="connsiteY209" fmla="*/ 1035913 h 1705557"/>
              <a:gd name="connsiteX210" fmla="*/ 8399489 w 10232859"/>
              <a:gd name="connsiteY210" fmla="*/ 1055076 h 1705557"/>
              <a:gd name="connsiteX211" fmla="*/ 8415973 w 10232859"/>
              <a:gd name="connsiteY211" fmla="*/ 1056174 h 1705557"/>
              <a:gd name="connsiteX212" fmla="*/ 8433326 w 10232859"/>
              <a:gd name="connsiteY212" fmla="*/ 1064395 h 1705557"/>
              <a:gd name="connsiteX213" fmla="*/ 8502328 w 10232859"/>
              <a:gd name="connsiteY213" fmla="*/ 1098012 h 1705557"/>
              <a:gd name="connsiteX214" fmla="*/ 8534346 w 10232859"/>
              <a:gd name="connsiteY214" fmla="*/ 1113494 h 1705557"/>
              <a:gd name="connsiteX215" fmla="*/ 8534980 w 10232859"/>
              <a:gd name="connsiteY215" fmla="*/ 1117375 h 1705557"/>
              <a:gd name="connsiteX216" fmla="*/ 8544104 w 10232859"/>
              <a:gd name="connsiteY216" fmla="*/ 1114920 h 1705557"/>
              <a:gd name="connsiteX217" fmla="*/ 8567742 w 10232859"/>
              <a:gd name="connsiteY217" fmla="*/ 1124104 h 1705557"/>
              <a:gd name="connsiteX218" fmla="*/ 8633779 w 10232859"/>
              <a:gd name="connsiteY218" fmla="*/ 1145740 h 1705557"/>
              <a:gd name="connsiteX219" fmla="*/ 8676965 w 10232859"/>
              <a:gd name="connsiteY219" fmla="*/ 1163463 h 1705557"/>
              <a:gd name="connsiteX220" fmla="*/ 8698944 w 10232859"/>
              <a:gd name="connsiteY220" fmla="*/ 1163453 h 1705557"/>
              <a:gd name="connsiteX221" fmla="*/ 8711456 w 10232859"/>
              <a:gd name="connsiteY221" fmla="*/ 1175731 h 1705557"/>
              <a:gd name="connsiteX222" fmla="*/ 8732793 w 10232859"/>
              <a:gd name="connsiteY222" fmla="*/ 1179486 h 1705557"/>
              <a:gd name="connsiteX223" fmla="*/ 8751897 w 10232859"/>
              <a:gd name="connsiteY223" fmla="*/ 1197400 h 1705557"/>
              <a:gd name="connsiteX224" fmla="*/ 8793564 w 10232859"/>
              <a:gd name="connsiteY224" fmla="*/ 1179086 h 1705557"/>
              <a:gd name="connsiteX225" fmla="*/ 8834270 w 10232859"/>
              <a:gd name="connsiteY225" fmla="*/ 1213138 h 1705557"/>
              <a:gd name="connsiteX226" fmla="*/ 8853872 w 10232859"/>
              <a:gd name="connsiteY226" fmla="*/ 1221228 h 1705557"/>
              <a:gd name="connsiteX227" fmla="*/ 8861901 w 10232859"/>
              <a:gd name="connsiteY227" fmla="*/ 1217889 h 1705557"/>
              <a:gd name="connsiteX228" fmla="*/ 8874168 w 10232859"/>
              <a:gd name="connsiteY228" fmla="*/ 1220481 h 1705557"/>
              <a:gd name="connsiteX229" fmla="*/ 8871123 w 10232859"/>
              <a:gd name="connsiteY229" fmla="*/ 1227674 h 1705557"/>
              <a:gd name="connsiteX230" fmla="*/ 8903537 w 10232859"/>
              <a:gd name="connsiteY230" fmla="*/ 1237102 h 1705557"/>
              <a:gd name="connsiteX231" fmla="*/ 8933767 w 10232859"/>
              <a:gd name="connsiteY231" fmla="*/ 1269882 h 1705557"/>
              <a:gd name="connsiteX232" fmla="*/ 8985765 w 10232859"/>
              <a:gd name="connsiteY232" fmla="*/ 1294178 h 1705557"/>
              <a:gd name="connsiteX233" fmla="*/ 9071444 w 10232859"/>
              <a:gd name="connsiteY233" fmla="*/ 1323819 h 1705557"/>
              <a:gd name="connsiteX234" fmla="*/ 9096711 w 10232859"/>
              <a:gd name="connsiteY234" fmla="*/ 1334291 h 1705557"/>
              <a:gd name="connsiteX235" fmla="*/ 9338853 w 10232859"/>
              <a:gd name="connsiteY235" fmla="*/ 1454560 h 1705557"/>
              <a:gd name="connsiteX236" fmla="*/ 9520814 w 10232859"/>
              <a:gd name="connsiteY236" fmla="*/ 1456341 h 1705557"/>
              <a:gd name="connsiteX237" fmla="*/ 9702271 w 10232859"/>
              <a:gd name="connsiteY237" fmla="*/ 1495067 h 1705557"/>
              <a:gd name="connsiteX238" fmla="*/ 9744273 w 10232859"/>
              <a:gd name="connsiteY238" fmla="*/ 1530026 h 1705557"/>
              <a:gd name="connsiteX239" fmla="*/ 9771903 w 10232859"/>
              <a:gd name="connsiteY239" fmla="*/ 1536548 h 1705557"/>
              <a:gd name="connsiteX240" fmla="*/ 9818565 w 10232859"/>
              <a:gd name="connsiteY240" fmla="*/ 1545059 h 1705557"/>
              <a:gd name="connsiteX241" fmla="*/ 9882202 w 10232859"/>
              <a:gd name="connsiteY241" fmla="*/ 1572402 h 1705557"/>
              <a:gd name="connsiteX242" fmla="*/ 10022025 w 10232859"/>
              <a:gd name="connsiteY242" fmla="*/ 1606210 h 1705557"/>
              <a:gd name="connsiteX243" fmla="*/ 10220406 w 10232859"/>
              <a:gd name="connsiteY243" fmla="*/ 1683519 h 1705557"/>
              <a:gd name="connsiteX244" fmla="*/ 10232859 w 10232859"/>
              <a:gd name="connsiteY244" fmla="*/ 1705557 h 1705557"/>
              <a:gd name="connsiteX245" fmla="*/ 0 w 10232859"/>
              <a:gd name="connsiteY245" fmla="*/ 1705557 h 1705557"/>
              <a:gd name="connsiteX246" fmla="*/ 0 w 10232859"/>
              <a:gd name="connsiteY246" fmla="*/ 28342 h 1705557"/>
              <a:gd name="connsiteX247" fmla="*/ 8097 w 10232859"/>
              <a:gd name="connsiteY247" fmla="*/ 30869 h 1705557"/>
              <a:gd name="connsiteX248" fmla="*/ 77128 w 10232859"/>
              <a:gd name="connsiteY248" fmla="*/ 13381 h 1705557"/>
              <a:gd name="connsiteX249" fmla="*/ 188338 w 10232859"/>
              <a:gd name="connsiteY249" fmla="*/ 11593 h 1705557"/>
              <a:gd name="connsiteX250" fmla="*/ 298809 w 10232859"/>
              <a:gd name="connsiteY250" fmla="*/ 12712 h 1705557"/>
              <a:gd name="connsiteX251" fmla="*/ 338985 w 10232859"/>
              <a:gd name="connsiteY251" fmla="*/ 14520 h 1705557"/>
              <a:gd name="connsiteX252" fmla="*/ 409815 w 10232859"/>
              <a:gd name="connsiteY252" fmla="*/ 11559 h 1705557"/>
              <a:gd name="connsiteX253" fmla="*/ 424169 w 10232859"/>
              <a:gd name="connsiteY253"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876587 w 10232859"/>
              <a:gd name="connsiteY27" fmla="*/ 144797 h 1705557"/>
              <a:gd name="connsiteX28" fmla="*/ 2002612 w 10232859"/>
              <a:gd name="connsiteY28" fmla="*/ 191856 h 1705557"/>
              <a:gd name="connsiteX29" fmla="*/ 2155278 w 10232859"/>
              <a:gd name="connsiteY29" fmla="*/ 204338 h 1705557"/>
              <a:gd name="connsiteX30" fmla="*/ 2166398 w 10232859"/>
              <a:gd name="connsiteY30" fmla="*/ 213479 h 1705557"/>
              <a:gd name="connsiteX31" fmla="*/ 2180455 w 10232859"/>
              <a:gd name="connsiteY31" fmla="*/ 219408 h 1705557"/>
              <a:gd name="connsiteX32" fmla="*/ 2182638 w 10232859"/>
              <a:gd name="connsiteY32" fmla="*/ 218827 h 1705557"/>
              <a:gd name="connsiteX33" fmla="*/ 2200348 w 10232859"/>
              <a:gd name="connsiteY33" fmla="*/ 221830 h 1705557"/>
              <a:gd name="connsiteX34" fmla="*/ 2203307 w 10232859"/>
              <a:gd name="connsiteY34" fmla="*/ 225104 h 1705557"/>
              <a:gd name="connsiteX35" fmla="*/ 2215170 w 10232859"/>
              <a:gd name="connsiteY35" fmla="*/ 227986 h 1705557"/>
              <a:gd name="connsiteX36" fmla="*/ 2237765 w 10232859"/>
              <a:gd name="connsiteY36" fmla="*/ 235871 h 1705557"/>
              <a:gd name="connsiteX37" fmla="*/ 2242719 w 10232859"/>
              <a:gd name="connsiteY37" fmla="*/ 235274 h 1705557"/>
              <a:gd name="connsiteX38" fmla="*/ 2277928 w 10232859"/>
              <a:gd name="connsiteY38" fmla="*/ 243941 h 1705557"/>
              <a:gd name="connsiteX39" fmla="*/ 2278759 w 10232859"/>
              <a:gd name="connsiteY39" fmla="*/ 243077 h 1705557"/>
              <a:gd name="connsiteX40" fmla="*/ 2290187 w 10232859"/>
              <a:gd name="connsiteY40" fmla="*/ 241223 h 1705557"/>
              <a:gd name="connsiteX41" fmla="*/ 2311246 w 10232859"/>
              <a:gd name="connsiteY41" fmla="*/ 239922 h 1705557"/>
              <a:gd name="connsiteX42" fmla="*/ 2364066 w 10232859"/>
              <a:gd name="connsiteY42" fmla="*/ 224751 h 1705557"/>
              <a:gd name="connsiteX43" fmla="*/ 2400814 w 10232859"/>
              <a:gd name="connsiteY43" fmla="*/ 233679 h 1705557"/>
              <a:gd name="connsiteX44" fmla="*/ 2408414 w 10232859"/>
              <a:gd name="connsiteY44" fmla="*/ 234943 h 1705557"/>
              <a:gd name="connsiteX45" fmla="*/ 2408650 w 10232859"/>
              <a:gd name="connsiteY45" fmla="*/ 234748 h 1705557"/>
              <a:gd name="connsiteX46" fmla="*/ 2416835 w 10232859"/>
              <a:gd name="connsiteY46" fmla="*/ 235642 h 1705557"/>
              <a:gd name="connsiteX47" fmla="*/ 2422271 w 10232859"/>
              <a:gd name="connsiteY47" fmla="*/ 237247 h 1705557"/>
              <a:gd name="connsiteX48" fmla="*/ 2490341 w 10232859"/>
              <a:gd name="connsiteY48" fmla="*/ 217588 h 1705557"/>
              <a:gd name="connsiteX49" fmla="*/ 2588929 w 10232859"/>
              <a:gd name="connsiteY49" fmla="*/ 207494 h 1705557"/>
              <a:gd name="connsiteX50" fmla="*/ 2687426 w 10232859"/>
              <a:gd name="connsiteY50" fmla="*/ 200362 h 1705557"/>
              <a:gd name="connsiteX51" fmla="*/ 2723517 w 10232859"/>
              <a:gd name="connsiteY51" fmla="*/ 199166 h 1705557"/>
              <a:gd name="connsiteX52" fmla="*/ 2785956 w 10232859"/>
              <a:gd name="connsiteY52" fmla="*/ 190918 h 1705557"/>
              <a:gd name="connsiteX53" fmla="*/ 2813378 w 10232859"/>
              <a:gd name="connsiteY53" fmla="*/ 183347 h 1705557"/>
              <a:gd name="connsiteX54" fmla="*/ 2814782 w 10232859"/>
              <a:gd name="connsiteY54" fmla="*/ 183667 h 1705557"/>
              <a:gd name="connsiteX55" fmla="*/ 2816580 w 10232859"/>
              <a:gd name="connsiteY55" fmla="*/ 180880 h 1705557"/>
              <a:gd name="connsiteX56" fmla="*/ 2821623 w 10232859"/>
              <a:gd name="connsiteY56" fmla="*/ 179389 h 1705557"/>
              <a:gd name="connsiteX57" fmla="*/ 2836688 w 10232859"/>
              <a:gd name="connsiteY57" fmla="*/ 179485 h 1705557"/>
              <a:gd name="connsiteX58" fmla="*/ 2842564 w 10232859"/>
              <a:gd name="connsiteY58" fmla="*/ 180209 h 1705557"/>
              <a:gd name="connsiteX59" fmla="*/ 2850712 w 10232859"/>
              <a:gd name="connsiteY59" fmla="*/ 179804 h 1705557"/>
              <a:gd name="connsiteX60" fmla="*/ 2850846 w 10232859"/>
              <a:gd name="connsiteY60" fmla="*/ 179576 h 1705557"/>
              <a:gd name="connsiteX61" fmla="*/ 2858611 w 10232859"/>
              <a:gd name="connsiteY61" fmla="*/ 179626 h 1705557"/>
              <a:gd name="connsiteX62" fmla="*/ 2897454 w 10232859"/>
              <a:gd name="connsiteY62" fmla="*/ 182628 h 1705557"/>
              <a:gd name="connsiteX63" fmla="*/ 2940369 w 10232859"/>
              <a:gd name="connsiteY63" fmla="*/ 159458 h 1705557"/>
              <a:gd name="connsiteX64" fmla="*/ 2959670 w 10232859"/>
              <a:gd name="connsiteY64" fmla="*/ 154881 h 1705557"/>
              <a:gd name="connsiteX65" fmla="*/ 2969615 w 10232859"/>
              <a:gd name="connsiteY65" fmla="*/ 151269 h 1705557"/>
              <a:gd name="connsiteX66" fmla="*/ 2970000 w 10232859"/>
              <a:gd name="connsiteY66" fmla="*/ 150290 h 1705557"/>
              <a:gd name="connsiteX67" fmla="*/ 3007272 w 10232859"/>
              <a:gd name="connsiteY67" fmla="*/ 153280 h 1705557"/>
              <a:gd name="connsiteX68" fmla="*/ 3011677 w 10232859"/>
              <a:gd name="connsiteY68" fmla="*/ 151918 h 1705557"/>
              <a:gd name="connsiteX69" fmla="*/ 3036668 w 10232859"/>
              <a:gd name="connsiteY69" fmla="*/ 156118 h 1705557"/>
              <a:gd name="connsiteX70" fmla="*/ 3049208 w 10232859"/>
              <a:gd name="connsiteY70" fmla="*/ 157087 h 1705557"/>
              <a:gd name="connsiteX71" fmla="*/ 3053517 w 10232859"/>
              <a:gd name="connsiteY71" fmla="*/ 159836 h 1705557"/>
              <a:gd name="connsiteX72" fmla="*/ 3071637 w 10232859"/>
              <a:gd name="connsiteY72" fmla="*/ 160010 h 1705557"/>
              <a:gd name="connsiteX73" fmla="*/ 3110077 w 10232859"/>
              <a:gd name="connsiteY73" fmla="*/ 155716 h 1705557"/>
              <a:gd name="connsiteX74" fmla="*/ 3173743 w 10232859"/>
              <a:gd name="connsiteY74" fmla="*/ 166095 h 1705557"/>
              <a:gd name="connsiteX75" fmla="*/ 3254203 w 10232859"/>
              <a:gd name="connsiteY75" fmla="*/ 158270 h 1705557"/>
              <a:gd name="connsiteX76" fmla="*/ 3380350 w 10232859"/>
              <a:gd name="connsiteY76" fmla="*/ 157665 h 1705557"/>
              <a:gd name="connsiteX77" fmla="*/ 3476147 w 10232859"/>
              <a:gd name="connsiteY77" fmla="*/ 177439 h 1705557"/>
              <a:gd name="connsiteX78" fmla="*/ 3581876 w 10232859"/>
              <a:gd name="connsiteY78" fmla="*/ 156962 h 1705557"/>
              <a:gd name="connsiteX79" fmla="*/ 3704761 w 10232859"/>
              <a:gd name="connsiteY79" fmla="*/ 157006 h 1705557"/>
              <a:gd name="connsiteX80" fmla="*/ 3755040 w 10232859"/>
              <a:gd name="connsiteY80" fmla="*/ 148492 h 1705557"/>
              <a:gd name="connsiteX81" fmla="*/ 3804689 w 10232859"/>
              <a:gd name="connsiteY81" fmla="*/ 158407 h 1705557"/>
              <a:gd name="connsiteX82" fmla="*/ 3821793 w 10232859"/>
              <a:gd name="connsiteY82" fmla="*/ 151257 h 1705557"/>
              <a:gd name="connsiteX83" fmla="*/ 3824682 w 10232859"/>
              <a:gd name="connsiteY83" fmla="*/ 149833 h 1705557"/>
              <a:gd name="connsiteX84" fmla="*/ 3837536 w 10232859"/>
              <a:gd name="connsiteY84" fmla="*/ 148292 h 1705557"/>
              <a:gd name="connsiteX85" fmla="*/ 3839550 w 10232859"/>
              <a:gd name="connsiteY85" fmla="*/ 142661 h 1705557"/>
              <a:gd name="connsiteX86" fmla="*/ 3857743 w 10232859"/>
              <a:gd name="connsiteY86" fmla="*/ 136618 h 1705557"/>
              <a:gd name="connsiteX87" fmla="*/ 3881852 w 10232859"/>
              <a:gd name="connsiteY87" fmla="*/ 135231 h 1705557"/>
              <a:gd name="connsiteX88" fmla="*/ 3998088 w 10232859"/>
              <a:gd name="connsiteY88" fmla="*/ 134446 h 1705557"/>
              <a:gd name="connsiteX89" fmla="*/ 4066682 w 10232859"/>
              <a:gd name="connsiteY89" fmla="*/ 130661 h 1705557"/>
              <a:gd name="connsiteX90" fmla="*/ 4091246 w 10232859"/>
              <a:gd name="connsiteY90" fmla="*/ 124017 h 1705557"/>
              <a:gd name="connsiteX91" fmla="*/ 4126556 w 10232859"/>
              <a:gd name="connsiteY91" fmla="*/ 118239 h 1705557"/>
              <a:gd name="connsiteX92" fmla="*/ 4187717 w 10232859"/>
              <a:gd name="connsiteY92" fmla="*/ 104010 h 1705557"/>
              <a:gd name="connsiteX93" fmla="*/ 4220826 w 10232859"/>
              <a:gd name="connsiteY93" fmla="*/ 102505 h 1705557"/>
              <a:gd name="connsiteX94" fmla="*/ 4239014 w 10232859"/>
              <a:gd name="connsiteY94" fmla="*/ 97354 h 1705557"/>
              <a:gd name="connsiteX95" fmla="*/ 4246653 w 10232859"/>
              <a:gd name="connsiteY95" fmla="*/ 97874 h 1705557"/>
              <a:gd name="connsiteX96" fmla="*/ 4271841 w 10232859"/>
              <a:gd name="connsiteY96" fmla="*/ 96702 h 1705557"/>
              <a:gd name="connsiteX97" fmla="*/ 4286277 w 10232859"/>
              <a:gd name="connsiteY97" fmla="*/ 96687 h 1705557"/>
              <a:gd name="connsiteX98" fmla="*/ 4292025 w 10232859"/>
              <a:gd name="connsiteY98" fmla="*/ 96921 h 1705557"/>
              <a:gd name="connsiteX99" fmla="*/ 4304713 w 10232859"/>
              <a:gd name="connsiteY99" fmla="*/ 102187 h 1705557"/>
              <a:gd name="connsiteX100" fmla="*/ 4321285 w 10232859"/>
              <a:gd name="connsiteY100" fmla="*/ 100074 h 1705557"/>
              <a:gd name="connsiteX101" fmla="*/ 4339561 w 10232859"/>
              <a:gd name="connsiteY101" fmla="*/ 105320 h 1705557"/>
              <a:gd name="connsiteX102" fmla="*/ 4343990 w 10232859"/>
              <a:gd name="connsiteY102" fmla="*/ 101090 h 1705557"/>
              <a:gd name="connsiteX103" fmla="*/ 4358885 w 10232859"/>
              <a:gd name="connsiteY103" fmla="*/ 96778 h 1705557"/>
              <a:gd name="connsiteX104" fmla="*/ 4371648 w 10232859"/>
              <a:gd name="connsiteY104" fmla="*/ 101826 h 1705557"/>
              <a:gd name="connsiteX105" fmla="*/ 4398380 w 10232859"/>
              <a:gd name="connsiteY105" fmla="*/ 104961 h 1705557"/>
              <a:gd name="connsiteX106" fmla="*/ 4405729 w 10232859"/>
              <a:gd name="connsiteY106" fmla="*/ 104191 h 1705557"/>
              <a:gd name="connsiteX107" fmla="*/ 4431408 w 10232859"/>
              <a:gd name="connsiteY107" fmla="*/ 110825 h 1705557"/>
              <a:gd name="connsiteX108" fmla="*/ 4472183 w 10232859"/>
              <a:gd name="connsiteY108" fmla="*/ 116430 h 1705557"/>
              <a:gd name="connsiteX109" fmla="*/ 4518828 w 10232859"/>
              <a:gd name="connsiteY109" fmla="*/ 119114 h 1705557"/>
              <a:gd name="connsiteX110" fmla="*/ 4532040 w 10232859"/>
              <a:gd name="connsiteY110" fmla="*/ 124307 h 1705557"/>
              <a:gd name="connsiteX111" fmla="*/ 4617778 w 10232859"/>
              <a:gd name="connsiteY111" fmla="*/ 136993 h 1705557"/>
              <a:gd name="connsiteX112" fmla="*/ 4641872 w 10232859"/>
              <a:gd name="connsiteY112" fmla="*/ 140721 h 1705557"/>
              <a:gd name="connsiteX113" fmla="*/ 4662766 w 10232859"/>
              <a:gd name="connsiteY113" fmla="*/ 138952 h 1705557"/>
              <a:gd name="connsiteX114" fmla="*/ 4667770 w 10232859"/>
              <a:gd name="connsiteY114" fmla="*/ 134208 h 1705557"/>
              <a:gd name="connsiteX115" fmla="*/ 4681052 w 10232859"/>
              <a:gd name="connsiteY115" fmla="*/ 135461 h 1705557"/>
              <a:gd name="connsiteX116" fmla="*/ 4684624 w 10232859"/>
              <a:gd name="connsiteY116" fmla="*/ 134755 h 1705557"/>
              <a:gd name="connsiteX117" fmla="*/ 4705061 w 10232859"/>
              <a:gd name="connsiteY117" fmla="*/ 131748 h 1705557"/>
              <a:gd name="connsiteX118" fmla="*/ 4747746 w 10232859"/>
              <a:gd name="connsiteY118" fmla="*/ 151131 h 1705557"/>
              <a:gd name="connsiteX119" fmla="*/ 4801045 w 10232859"/>
              <a:gd name="connsiteY119" fmla="*/ 153753 h 1705557"/>
              <a:gd name="connsiteX120" fmla="*/ 5001600 w 10232859"/>
              <a:gd name="connsiteY120" fmla="*/ 196753 h 1705557"/>
              <a:gd name="connsiteX121" fmla="*/ 5033465 w 10232859"/>
              <a:gd name="connsiteY121" fmla="*/ 182429 h 1705557"/>
              <a:gd name="connsiteX122" fmla="*/ 5115965 w 10232859"/>
              <a:gd name="connsiteY122" fmla="*/ 192583 h 1705557"/>
              <a:gd name="connsiteX123" fmla="*/ 5237936 w 10232859"/>
              <a:gd name="connsiteY123" fmla="*/ 246022 h 1705557"/>
              <a:gd name="connsiteX124" fmla="*/ 5290566 w 10232859"/>
              <a:gd name="connsiteY124" fmla="*/ 269809 h 1705557"/>
              <a:gd name="connsiteX125" fmla="*/ 5344878 w 10232859"/>
              <a:gd name="connsiteY125" fmla="*/ 282874 h 1705557"/>
              <a:gd name="connsiteX126" fmla="*/ 5413398 w 10232859"/>
              <a:gd name="connsiteY126" fmla="*/ 282749 h 1705557"/>
              <a:gd name="connsiteX127" fmla="*/ 5415629 w 10232859"/>
              <a:gd name="connsiteY127" fmla="*/ 282282 h 1705557"/>
              <a:gd name="connsiteX128" fmla="*/ 5433078 w 10232859"/>
              <a:gd name="connsiteY128" fmla="*/ 286198 h 1705557"/>
              <a:gd name="connsiteX129" fmla="*/ 5435759 w 10232859"/>
              <a:gd name="connsiteY129" fmla="*/ 289614 h 1705557"/>
              <a:gd name="connsiteX130" fmla="*/ 5447372 w 10232859"/>
              <a:gd name="connsiteY130" fmla="*/ 293101 h 1705557"/>
              <a:gd name="connsiteX131" fmla="*/ 5469289 w 10232859"/>
              <a:gd name="connsiteY131" fmla="*/ 302134 h 1705557"/>
              <a:gd name="connsiteX132" fmla="*/ 5508752 w 10232859"/>
              <a:gd name="connsiteY132" fmla="*/ 312267 h 1705557"/>
              <a:gd name="connsiteX133" fmla="*/ 5509657 w 10232859"/>
              <a:gd name="connsiteY133" fmla="*/ 311450 h 1705557"/>
              <a:gd name="connsiteX134" fmla="*/ 5521245 w 10232859"/>
              <a:gd name="connsiteY134" fmla="*/ 310202 h 1705557"/>
              <a:gd name="connsiteX135" fmla="*/ 5542415 w 10232859"/>
              <a:gd name="connsiteY135" fmla="*/ 310009 h 1705557"/>
              <a:gd name="connsiteX136" fmla="*/ 5596538 w 10232859"/>
              <a:gd name="connsiteY136" fmla="*/ 297667 h 1705557"/>
              <a:gd name="connsiteX137" fmla="*/ 5632514 w 10232859"/>
              <a:gd name="connsiteY137" fmla="*/ 308476 h 1705557"/>
              <a:gd name="connsiteX138" fmla="*/ 5640005 w 10232859"/>
              <a:gd name="connsiteY138" fmla="*/ 310131 h 1705557"/>
              <a:gd name="connsiteX139" fmla="*/ 5640259 w 10232859"/>
              <a:gd name="connsiteY139" fmla="*/ 309949 h 1705557"/>
              <a:gd name="connsiteX140" fmla="*/ 5648365 w 10232859"/>
              <a:gd name="connsiteY140" fmla="*/ 311268 h 1705557"/>
              <a:gd name="connsiteX141" fmla="*/ 5653662 w 10232859"/>
              <a:gd name="connsiteY141" fmla="*/ 313149 h 1705557"/>
              <a:gd name="connsiteX142" fmla="*/ 5668196 w 10232859"/>
              <a:gd name="connsiteY142" fmla="*/ 316360 h 1705557"/>
              <a:gd name="connsiteX143" fmla="*/ 5673886 w 10232859"/>
              <a:gd name="connsiteY143" fmla="*/ 316040 h 1705557"/>
              <a:gd name="connsiteX144" fmla="*/ 5677139 w 10232859"/>
              <a:gd name="connsiteY144" fmla="*/ 313859 h 1705557"/>
              <a:gd name="connsiteX145" fmla="*/ 5708983 w 10232859"/>
              <a:gd name="connsiteY145" fmla="*/ 313188 h 1705557"/>
              <a:gd name="connsiteX146" fmla="*/ 5773909 w 10232859"/>
              <a:gd name="connsiteY146" fmla="*/ 318575 h 1705557"/>
              <a:gd name="connsiteX147" fmla="*/ 5809500 w 10232859"/>
              <a:gd name="connsiteY147" fmla="*/ 324964 h 1705557"/>
              <a:gd name="connsiteX148" fmla="*/ 5908729 w 10232859"/>
              <a:gd name="connsiteY148" fmla="*/ 338849 h 1705557"/>
              <a:gd name="connsiteX149" fmla="*/ 6009654 w 10232859"/>
              <a:gd name="connsiteY149" fmla="*/ 350040 h 1705557"/>
              <a:gd name="connsiteX150" fmla="*/ 6067487 w 10232859"/>
              <a:gd name="connsiteY150" fmla="*/ 340226 h 1705557"/>
              <a:gd name="connsiteX151" fmla="*/ 6073281 w 10232859"/>
              <a:gd name="connsiteY151" fmla="*/ 340830 h 1705557"/>
              <a:gd name="connsiteX152" fmla="*/ 6086225 w 10232859"/>
              <a:gd name="connsiteY152" fmla="*/ 346135 h 1705557"/>
              <a:gd name="connsiteX153" fmla="*/ 6105063 w 10232859"/>
              <a:gd name="connsiteY153" fmla="*/ 353854 h 1705557"/>
              <a:gd name="connsiteX154" fmla="*/ 6135796 w 10232859"/>
              <a:gd name="connsiteY154" fmla="*/ 369657 h 1705557"/>
              <a:gd name="connsiteX155" fmla="*/ 6195166 w 10232859"/>
              <a:gd name="connsiteY155" fmla="*/ 366704 h 1705557"/>
              <a:gd name="connsiteX156" fmla="*/ 6216259 w 10232859"/>
              <a:gd name="connsiteY156" fmla="*/ 369879 h 1705557"/>
              <a:gd name="connsiteX157" fmla="*/ 6228331 w 10232859"/>
              <a:gd name="connsiteY157" fmla="*/ 370548 h 1705557"/>
              <a:gd name="connsiteX158" fmla="*/ 6229602 w 10232859"/>
              <a:gd name="connsiteY158" fmla="*/ 369928 h 1705557"/>
              <a:gd name="connsiteX159" fmla="*/ 6258988 w 10232859"/>
              <a:gd name="connsiteY159" fmla="*/ 385174 h 1705557"/>
              <a:gd name="connsiteX160" fmla="*/ 6264106 w 10232859"/>
              <a:gd name="connsiteY160" fmla="*/ 385655 h 1705557"/>
              <a:gd name="connsiteX161" fmla="*/ 6281703 w 10232859"/>
              <a:gd name="connsiteY161" fmla="*/ 397568 h 1705557"/>
              <a:gd name="connsiteX162" fmla="*/ 6291622 w 10232859"/>
              <a:gd name="connsiteY162" fmla="*/ 402669 h 1705557"/>
              <a:gd name="connsiteX163" fmla="*/ 6292712 w 10232859"/>
              <a:gd name="connsiteY163" fmla="*/ 406285 h 1705557"/>
              <a:gd name="connsiteX164" fmla="*/ 6308227 w 10232859"/>
              <a:gd name="connsiteY164" fmla="*/ 412710 h 1705557"/>
              <a:gd name="connsiteX165" fmla="*/ 6328981 w 10232859"/>
              <a:gd name="connsiteY165" fmla="*/ 416009 h 1705557"/>
              <a:gd name="connsiteX166" fmla="*/ 6368693 w 10232859"/>
              <a:gd name="connsiteY166" fmla="*/ 424359 h 1705557"/>
              <a:gd name="connsiteX167" fmla="*/ 6414811 w 10232859"/>
              <a:gd name="connsiteY167" fmla="*/ 458714 h 1705557"/>
              <a:gd name="connsiteX168" fmla="*/ 6467879 w 10232859"/>
              <a:gd name="connsiteY168" fmla="*/ 474762 h 1705557"/>
              <a:gd name="connsiteX169" fmla="*/ 6564351 w 10232859"/>
              <a:gd name="connsiteY169" fmla="*/ 544032 h 1705557"/>
              <a:gd name="connsiteX170" fmla="*/ 6711178 w 10232859"/>
              <a:gd name="connsiteY170" fmla="*/ 580124 h 1705557"/>
              <a:gd name="connsiteX171" fmla="*/ 6764036 w 10232859"/>
              <a:gd name="connsiteY171" fmla="*/ 595457 h 1705557"/>
              <a:gd name="connsiteX172" fmla="*/ 6858983 w 10232859"/>
              <a:gd name="connsiteY172" fmla="*/ 630237 h 1705557"/>
              <a:gd name="connsiteX173" fmla="*/ 6910661 w 10232859"/>
              <a:gd name="connsiteY173" fmla="*/ 641134 h 1705557"/>
              <a:gd name="connsiteX174" fmla="*/ 6944111 w 10232859"/>
              <a:gd name="connsiteY174" fmla="*/ 666016 h 1705557"/>
              <a:gd name="connsiteX175" fmla="*/ 6965771 w 10232859"/>
              <a:gd name="connsiteY175" fmla="*/ 666445 h 1705557"/>
              <a:gd name="connsiteX176" fmla="*/ 6969639 w 10232859"/>
              <a:gd name="connsiteY176" fmla="*/ 666351 h 1705557"/>
              <a:gd name="connsiteX177" fmla="*/ 6982242 w 10232859"/>
              <a:gd name="connsiteY177" fmla="*/ 669626 h 1705557"/>
              <a:gd name="connsiteX178" fmla="*/ 6989387 w 10232859"/>
              <a:gd name="connsiteY178" fmla="*/ 665988 h 1705557"/>
              <a:gd name="connsiteX179" fmla="*/ 7010930 w 10232859"/>
              <a:gd name="connsiteY179" fmla="*/ 667648 h 1705557"/>
              <a:gd name="connsiteX180" fmla="*/ 7033125 w 10232859"/>
              <a:gd name="connsiteY180" fmla="*/ 674950 h 1705557"/>
              <a:gd name="connsiteX181" fmla="*/ 7134461 w 10232859"/>
              <a:gd name="connsiteY181" fmla="*/ 714706 h 1705557"/>
              <a:gd name="connsiteX182" fmla="*/ 7197450 w 10232859"/>
              <a:gd name="connsiteY182" fmla="*/ 735608 h 1705557"/>
              <a:gd name="connsiteX183" fmla="*/ 7225084 w 10232859"/>
              <a:gd name="connsiteY183" fmla="*/ 739019 h 1705557"/>
              <a:gd name="connsiteX184" fmla="*/ 7261183 w 10232859"/>
              <a:gd name="connsiteY184" fmla="*/ 746827 h 1705557"/>
              <a:gd name="connsiteX185" fmla="*/ 7327760 w 10232859"/>
              <a:gd name="connsiteY185" fmla="*/ 757100 h 1705557"/>
              <a:gd name="connsiteX186" fmla="*/ 7412222 w 10232859"/>
              <a:gd name="connsiteY186" fmla="*/ 777001 h 1705557"/>
              <a:gd name="connsiteX187" fmla="*/ 7457904 w 10232859"/>
              <a:gd name="connsiteY187" fmla="*/ 810835 h 1705557"/>
              <a:gd name="connsiteX188" fmla="*/ 7465795 w 10232859"/>
              <a:gd name="connsiteY188" fmla="*/ 809112 h 1705557"/>
              <a:gd name="connsiteX189" fmla="*/ 7505046 w 10232859"/>
              <a:gd name="connsiteY189" fmla="*/ 823031 h 1705557"/>
              <a:gd name="connsiteX190" fmla="*/ 7623220 w 10232859"/>
              <a:gd name="connsiteY190" fmla="*/ 895034 h 1705557"/>
              <a:gd name="connsiteX191" fmla="*/ 7700458 w 10232859"/>
              <a:gd name="connsiteY191" fmla="*/ 921593 h 1705557"/>
              <a:gd name="connsiteX192" fmla="*/ 7730988 w 10232859"/>
              <a:gd name="connsiteY192" fmla="*/ 927270 h 1705557"/>
              <a:gd name="connsiteX193" fmla="*/ 7781942 w 10232859"/>
              <a:gd name="connsiteY193" fmla="*/ 937017 h 1705557"/>
              <a:gd name="connsiteX194" fmla="*/ 7827704 w 10232859"/>
              <a:gd name="connsiteY194" fmla="*/ 935072 h 1705557"/>
              <a:gd name="connsiteX195" fmla="*/ 7867270 w 10232859"/>
              <a:gd name="connsiteY195" fmla="*/ 946880 h 1705557"/>
              <a:gd name="connsiteX196" fmla="*/ 7866538 w 10232859"/>
              <a:gd name="connsiteY196" fmla="*/ 961559 h 1705557"/>
              <a:gd name="connsiteX197" fmla="*/ 7912084 w 10232859"/>
              <a:gd name="connsiteY197" fmla="*/ 970314 h 1705557"/>
              <a:gd name="connsiteX198" fmla="*/ 7982264 w 10232859"/>
              <a:gd name="connsiteY198" fmla="*/ 982287 h 1705557"/>
              <a:gd name="connsiteX199" fmla="*/ 7991272 w 10232859"/>
              <a:gd name="connsiteY199" fmla="*/ 987618 h 1705557"/>
              <a:gd name="connsiteX200" fmla="*/ 8006496 w 10232859"/>
              <a:gd name="connsiteY200" fmla="*/ 979353 h 1705557"/>
              <a:gd name="connsiteX201" fmla="*/ 8034497 w 10232859"/>
              <a:gd name="connsiteY201" fmla="*/ 978568 h 1705557"/>
              <a:gd name="connsiteX202" fmla="*/ 8150881 w 10232859"/>
              <a:gd name="connsiteY202" fmla="*/ 996925 h 1705557"/>
              <a:gd name="connsiteX203" fmla="*/ 8172106 w 10232859"/>
              <a:gd name="connsiteY203" fmla="*/ 997026 h 1705557"/>
              <a:gd name="connsiteX204" fmla="*/ 8196076 w 10232859"/>
              <a:gd name="connsiteY204" fmla="*/ 1006592 h 1705557"/>
              <a:gd name="connsiteX205" fmla="*/ 8247463 w 10232859"/>
              <a:gd name="connsiteY205" fmla="*/ 1022846 h 1705557"/>
              <a:gd name="connsiteX206" fmla="*/ 8279272 w 10232859"/>
              <a:gd name="connsiteY206" fmla="*/ 1039435 h 1705557"/>
              <a:gd name="connsiteX207" fmla="*/ 8289611 w 10232859"/>
              <a:gd name="connsiteY207" fmla="*/ 1035144 h 1705557"/>
              <a:gd name="connsiteX208" fmla="*/ 8311483 w 10232859"/>
              <a:gd name="connsiteY208" fmla="*/ 1035913 h 1705557"/>
              <a:gd name="connsiteX209" fmla="*/ 8399489 w 10232859"/>
              <a:gd name="connsiteY209" fmla="*/ 1055076 h 1705557"/>
              <a:gd name="connsiteX210" fmla="*/ 8415973 w 10232859"/>
              <a:gd name="connsiteY210" fmla="*/ 1056174 h 1705557"/>
              <a:gd name="connsiteX211" fmla="*/ 8433326 w 10232859"/>
              <a:gd name="connsiteY211" fmla="*/ 1064395 h 1705557"/>
              <a:gd name="connsiteX212" fmla="*/ 8502328 w 10232859"/>
              <a:gd name="connsiteY212" fmla="*/ 1098012 h 1705557"/>
              <a:gd name="connsiteX213" fmla="*/ 8534346 w 10232859"/>
              <a:gd name="connsiteY213" fmla="*/ 1113494 h 1705557"/>
              <a:gd name="connsiteX214" fmla="*/ 8534980 w 10232859"/>
              <a:gd name="connsiteY214" fmla="*/ 1117375 h 1705557"/>
              <a:gd name="connsiteX215" fmla="*/ 8544104 w 10232859"/>
              <a:gd name="connsiteY215" fmla="*/ 1114920 h 1705557"/>
              <a:gd name="connsiteX216" fmla="*/ 8567742 w 10232859"/>
              <a:gd name="connsiteY216" fmla="*/ 1124104 h 1705557"/>
              <a:gd name="connsiteX217" fmla="*/ 8633779 w 10232859"/>
              <a:gd name="connsiteY217" fmla="*/ 1145740 h 1705557"/>
              <a:gd name="connsiteX218" fmla="*/ 8676965 w 10232859"/>
              <a:gd name="connsiteY218" fmla="*/ 1163463 h 1705557"/>
              <a:gd name="connsiteX219" fmla="*/ 8698944 w 10232859"/>
              <a:gd name="connsiteY219" fmla="*/ 1163453 h 1705557"/>
              <a:gd name="connsiteX220" fmla="*/ 8711456 w 10232859"/>
              <a:gd name="connsiteY220" fmla="*/ 1175731 h 1705557"/>
              <a:gd name="connsiteX221" fmla="*/ 8732793 w 10232859"/>
              <a:gd name="connsiteY221" fmla="*/ 1179486 h 1705557"/>
              <a:gd name="connsiteX222" fmla="*/ 8751897 w 10232859"/>
              <a:gd name="connsiteY222" fmla="*/ 1197400 h 1705557"/>
              <a:gd name="connsiteX223" fmla="*/ 8793564 w 10232859"/>
              <a:gd name="connsiteY223" fmla="*/ 1179086 h 1705557"/>
              <a:gd name="connsiteX224" fmla="*/ 8834270 w 10232859"/>
              <a:gd name="connsiteY224" fmla="*/ 1213138 h 1705557"/>
              <a:gd name="connsiteX225" fmla="*/ 8853872 w 10232859"/>
              <a:gd name="connsiteY225" fmla="*/ 1221228 h 1705557"/>
              <a:gd name="connsiteX226" fmla="*/ 8861901 w 10232859"/>
              <a:gd name="connsiteY226" fmla="*/ 1217889 h 1705557"/>
              <a:gd name="connsiteX227" fmla="*/ 8874168 w 10232859"/>
              <a:gd name="connsiteY227" fmla="*/ 1220481 h 1705557"/>
              <a:gd name="connsiteX228" fmla="*/ 8871123 w 10232859"/>
              <a:gd name="connsiteY228" fmla="*/ 1227674 h 1705557"/>
              <a:gd name="connsiteX229" fmla="*/ 8903537 w 10232859"/>
              <a:gd name="connsiteY229" fmla="*/ 1237102 h 1705557"/>
              <a:gd name="connsiteX230" fmla="*/ 8933767 w 10232859"/>
              <a:gd name="connsiteY230" fmla="*/ 1269882 h 1705557"/>
              <a:gd name="connsiteX231" fmla="*/ 8985765 w 10232859"/>
              <a:gd name="connsiteY231" fmla="*/ 1294178 h 1705557"/>
              <a:gd name="connsiteX232" fmla="*/ 9071444 w 10232859"/>
              <a:gd name="connsiteY232" fmla="*/ 1323819 h 1705557"/>
              <a:gd name="connsiteX233" fmla="*/ 9096711 w 10232859"/>
              <a:gd name="connsiteY233" fmla="*/ 1334291 h 1705557"/>
              <a:gd name="connsiteX234" fmla="*/ 9338853 w 10232859"/>
              <a:gd name="connsiteY234" fmla="*/ 1454560 h 1705557"/>
              <a:gd name="connsiteX235" fmla="*/ 9520814 w 10232859"/>
              <a:gd name="connsiteY235" fmla="*/ 1456341 h 1705557"/>
              <a:gd name="connsiteX236" fmla="*/ 9702271 w 10232859"/>
              <a:gd name="connsiteY236" fmla="*/ 1495067 h 1705557"/>
              <a:gd name="connsiteX237" fmla="*/ 9744273 w 10232859"/>
              <a:gd name="connsiteY237" fmla="*/ 1530026 h 1705557"/>
              <a:gd name="connsiteX238" fmla="*/ 9771903 w 10232859"/>
              <a:gd name="connsiteY238" fmla="*/ 1536548 h 1705557"/>
              <a:gd name="connsiteX239" fmla="*/ 9818565 w 10232859"/>
              <a:gd name="connsiteY239" fmla="*/ 1545059 h 1705557"/>
              <a:gd name="connsiteX240" fmla="*/ 9882202 w 10232859"/>
              <a:gd name="connsiteY240" fmla="*/ 1572402 h 1705557"/>
              <a:gd name="connsiteX241" fmla="*/ 10022025 w 10232859"/>
              <a:gd name="connsiteY241" fmla="*/ 1606210 h 1705557"/>
              <a:gd name="connsiteX242" fmla="*/ 10220406 w 10232859"/>
              <a:gd name="connsiteY242" fmla="*/ 1683519 h 1705557"/>
              <a:gd name="connsiteX243" fmla="*/ 10232859 w 10232859"/>
              <a:gd name="connsiteY243" fmla="*/ 1705557 h 1705557"/>
              <a:gd name="connsiteX244" fmla="*/ 0 w 10232859"/>
              <a:gd name="connsiteY244" fmla="*/ 1705557 h 1705557"/>
              <a:gd name="connsiteX245" fmla="*/ 0 w 10232859"/>
              <a:gd name="connsiteY245" fmla="*/ 28342 h 1705557"/>
              <a:gd name="connsiteX246" fmla="*/ 8097 w 10232859"/>
              <a:gd name="connsiteY246" fmla="*/ 30869 h 1705557"/>
              <a:gd name="connsiteX247" fmla="*/ 77128 w 10232859"/>
              <a:gd name="connsiteY247" fmla="*/ 13381 h 1705557"/>
              <a:gd name="connsiteX248" fmla="*/ 188338 w 10232859"/>
              <a:gd name="connsiteY248" fmla="*/ 11593 h 1705557"/>
              <a:gd name="connsiteX249" fmla="*/ 298809 w 10232859"/>
              <a:gd name="connsiteY249" fmla="*/ 12712 h 1705557"/>
              <a:gd name="connsiteX250" fmla="*/ 338985 w 10232859"/>
              <a:gd name="connsiteY250" fmla="*/ 14520 h 1705557"/>
              <a:gd name="connsiteX251" fmla="*/ 409815 w 10232859"/>
              <a:gd name="connsiteY251" fmla="*/ 11559 h 1705557"/>
              <a:gd name="connsiteX252" fmla="*/ 424169 w 10232859"/>
              <a:gd name="connsiteY252"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909571 w 10232859"/>
              <a:gd name="connsiteY27" fmla="*/ 165085 h 1705557"/>
              <a:gd name="connsiteX28" fmla="*/ 2002612 w 10232859"/>
              <a:gd name="connsiteY28" fmla="*/ 191856 h 1705557"/>
              <a:gd name="connsiteX29" fmla="*/ 2155278 w 10232859"/>
              <a:gd name="connsiteY29" fmla="*/ 204338 h 1705557"/>
              <a:gd name="connsiteX30" fmla="*/ 2166398 w 10232859"/>
              <a:gd name="connsiteY30" fmla="*/ 213479 h 1705557"/>
              <a:gd name="connsiteX31" fmla="*/ 2180455 w 10232859"/>
              <a:gd name="connsiteY31" fmla="*/ 219408 h 1705557"/>
              <a:gd name="connsiteX32" fmla="*/ 2182638 w 10232859"/>
              <a:gd name="connsiteY32" fmla="*/ 218827 h 1705557"/>
              <a:gd name="connsiteX33" fmla="*/ 2200348 w 10232859"/>
              <a:gd name="connsiteY33" fmla="*/ 221830 h 1705557"/>
              <a:gd name="connsiteX34" fmla="*/ 2203307 w 10232859"/>
              <a:gd name="connsiteY34" fmla="*/ 225104 h 1705557"/>
              <a:gd name="connsiteX35" fmla="*/ 2215170 w 10232859"/>
              <a:gd name="connsiteY35" fmla="*/ 227986 h 1705557"/>
              <a:gd name="connsiteX36" fmla="*/ 2237765 w 10232859"/>
              <a:gd name="connsiteY36" fmla="*/ 235871 h 1705557"/>
              <a:gd name="connsiteX37" fmla="*/ 2242719 w 10232859"/>
              <a:gd name="connsiteY37" fmla="*/ 235274 h 1705557"/>
              <a:gd name="connsiteX38" fmla="*/ 2277928 w 10232859"/>
              <a:gd name="connsiteY38" fmla="*/ 243941 h 1705557"/>
              <a:gd name="connsiteX39" fmla="*/ 2278759 w 10232859"/>
              <a:gd name="connsiteY39" fmla="*/ 243077 h 1705557"/>
              <a:gd name="connsiteX40" fmla="*/ 2290187 w 10232859"/>
              <a:gd name="connsiteY40" fmla="*/ 241223 h 1705557"/>
              <a:gd name="connsiteX41" fmla="*/ 2311246 w 10232859"/>
              <a:gd name="connsiteY41" fmla="*/ 239922 h 1705557"/>
              <a:gd name="connsiteX42" fmla="*/ 2364066 w 10232859"/>
              <a:gd name="connsiteY42" fmla="*/ 224751 h 1705557"/>
              <a:gd name="connsiteX43" fmla="*/ 2400814 w 10232859"/>
              <a:gd name="connsiteY43" fmla="*/ 233679 h 1705557"/>
              <a:gd name="connsiteX44" fmla="*/ 2408414 w 10232859"/>
              <a:gd name="connsiteY44" fmla="*/ 234943 h 1705557"/>
              <a:gd name="connsiteX45" fmla="*/ 2408650 w 10232859"/>
              <a:gd name="connsiteY45" fmla="*/ 234748 h 1705557"/>
              <a:gd name="connsiteX46" fmla="*/ 2416835 w 10232859"/>
              <a:gd name="connsiteY46" fmla="*/ 235642 h 1705557"/>
              <a:gd name="connsiteX47" fmla="*/ 2422271 w 10232859"/>
              <a:gd name="connsiteY47" fmla="*/ 237247 h 1705557"/>
              <a:gd name="connsiteX48" fmla="*/ 2490341 w 10232859"/>
              <a:gd name="connsiteY48" fmla="*/ 217588 h 1705557"/>
              <a:gd name="connsiteX49" fmla="*/ 2588929 w 10232859"/>
              <a:gd name="connsiteY49" fmla="*/ 207494 h 1705557"/>
              <a:gd name="connsiteX50" fmla="*/ 2687426 w 10232859"/>
              <a:gd name="connsiteY50" fmla="*/ 200362 h 1705557"/>
              <a:gd name="connsiteX51" fmla="*/ 2723517 w 10232859"/>
              <a:gd name="connsiteY51" fmla="*/ 199166 h 1705557"/>
              <a:gd name="connsiteX52" fmla="*/ 2785956 w 10232859"/>
              <a:gd name="connsiteY52" fmla="*/ 190918 h 1705557"/>
              <a:gd name="connsiteX53" fmla="*/ 2813378 w 10232859"/>
              <a:gd name="connsiteY53" fmla="*/ 183347 h 1705557"/>
              <a:gd name="connsiteX54" fmla="*/ 2814782 w 10232859"/>
              <a:gd name="connsiteY54" fmla="*/ 183667 h 1705557"/>
              <a:gd name="connsiteX55" fmla="*/ 2816580 w 10232859"/>
              <a:gd name="connsiteY55" fmla="*/ 180880 h 1705557"/>
              <a:gd name="connsiteX56" fmla="*/ 2821623 w 10232859"/>
              <a:gd name="connsiteY56" fmla="*/ 179389 h 1705557"/>
              <a:gd name="connsiteX57" fmla="*/ 2836688 w 10232859"/>
              <a:gd name="connsiteY57" fmla="*/ 179485 h 1705557"/>
              <a:gd name="connsiteX58" fmla="*/ 2842564 w 10232859"/>
              <a:gd name="connsiteY58" fmla="*/ 180209 h 1705557"/>
              <a:gd name="connsiteX59" fmla="*/ 2850712 w 10232859"/>
              <a:gd name="connsiteY59" fmla="*/ 179804 h 1705557"/>
              <a:gd name="connsiteX60" fmla="*/ 2850846 w 10232859"/>
              <a:gd name="connsiteY60" fmla="*/ 179576 h 1705557"/>
              <a:gd name="connsiteX61" fmla="*/ 2858611 w 10232859"/>
              <a:gd name="connsiteY61" fmla="*/ 179626 h 1705557"/>
              <a:gd name="connsiteX62" fmla="*/ 2897454 w 10232859"/>
              <a:gd name="connsiteY62" fmla="*/ 182628 h 1705557"/>
              <a:gd name="connsiteX63" fmla="*/ 2940369 w 10232859"/>
              <a:gd name="connsiteY63" fmla="*/ 159458 h 1705557"/>
              <a:gd name="connsiteX64" fmla="*/ 2959670 w 10232859"/>
              <a:gd name="connsiteY64" fmla="*/ 154881 h 1705557"/>
              <a:gd name="connsiteX65" fmla="*/ 2969615 w 10232859"/>
              <a:gd name="connsiteY65" fmla="*/ 151269 h 1705557"/>
              <a:gd name="connsiteX66" fmla="*/ 2970000 w 10232859"/>
              <a:gd name="connsiteY66" fmla="*/ 150290 h 1705557"/>
              <a:gd name="connsiteX67" fmla="*/ 3007272 w 10232859"/>
              <a:gd name="connsiteY67" fmla="*/ 153280 h 1705557"/>
              <a:gd name="connsiteX68" fmla="*/ 3011677 w 10232859"/>
              <a:gd name="connsiteY68" fmla="*/ 151918 h 1705557"/>
              <a:gd name="connsiteX69" fmla="*/ 3036668 w 10232859"/>
              <a:gd name="connsiteY69" fmla="*/ 156118 h 1705557"/>
              <a:gd name="connsiteX70" fmla="*/ 3049208 w 10232859"/>
              <a:gd name="connsiteY70" fmla="*/ 157087 h 1705557"/>
              <a:gd name="connsiteX71" fmla="*/ 3053517 w 10232859"/>
              <a:gd name="connsiteY71" fmla="*/ 159836 h 1705557"/>
              <a:gd name="connsiteX72" fmla="*/ 3071637 w 10232859"/>
              <a:gd name="connsiteY72" fmla="*/ 160010 h 1705557"/>
              <a:gd name="connsiteX73" fmla="*/ 3110077 w 10232859"/>
              <a:gd name="connsiteY73" fmla="*/ 155716 h 1705557"/>
              <a:gd name="connsiteX74" fmla="*/ 3173743 w 10232859"/>
              <a:gd name="connsiteY74" fmla="*/ 166095 h 1705557"/>
              <a:gd name="connsiteX75" fmla="*/ 3254203 w 10232859"/>
              <a:gd name="connsiteY75" fmla="*/ 158270 h 1705557"/>
              <a:gd name="connsiteX76" fmla="*/ 3380350 w 10232859"/>
              <a:gd name="connsiteY76" fmla="*/ 157665 h 1705557"/>
              <a:gd name="connsiteX77" fmla="*/ 3476147 w 10232859"/>
              <a:gd name="connsiteY77" fmla="*/ 177439 h 1705557"/>
              <a:gd name="connsiteX78" fmla="*/ 3581876 w 10232859"/>
              <a:gd name="connsiteY78" fmla="*/ 156962 h 1705557"/>
              <a:gd name="connsiteX79" fmla="*/ 3704761 w 10232859"/>
              <a:gd name="connsiteY79" fmla="*/ 157006 h 1705557"/>
              <a:gd name="connsiteX80" fmla="*/ 3755040 w 10232859"/>
              <a:gd name="connsiteY80" fmla="*/ 148492 h 1705557"/>
              <a:gd name="connsiteX81" fmla="*/ 3804689 w 10232859"/>
              <a:gd name="connsiteY81" fmla="*/ 158407 h 1705557"/>
              <a:gd name="connsiteX82" fmla="*/ 3821793 w 10232859"/>
              <a:gd name="connsiteY82" fmla="*/ 151257 h 1705557"/>
              <a:gd name="connsiteX83" fmla="*/ 3824682 w 10232859"/>
              <a:gd name="connsiteY83" fmla="*/ 149833 h 1705557"/>
              <a:gd name="connsiteX84" fmla="*/ 3837536 w 10232859"/>
              <a:gd name="connsiteY84" fmla="*/ 148292 h 1705557"/>
              <a:gd name="connsiteX85" fmla="*/ 3839550 w 10232859"/>
              <a:gd name="connsiteY85" fmla="*/ 142661 h 1705557"/>
              <a:gd name="connsiteX86" fmla="*/ 3857743 w 10232859"/>
              <a:gd name="connsiteY86" fmla="*/ 136618 h 1705557"/>
              <a:gd name="connsiteX87" fmla="*/ 3881852 w 10232859"/>
              <a:gd name="connsiteY87" fmla="*/ 135231 h 1705557"/>
              <a:gd name="connsiteX88" fmla="*/ 3998088 w 10232859"/>
              <a:gd name="connsiteY88" fmla="*/ 134446 h 1705557"/>
              <a:gd name="connsiteX89" fmla="*/ 4066682 w 10232859"/>
              <a:gd name="connsiteY89" fmla="*/ 130661 h 1705557"/>
              <a:gd name="connsiteX90" fmla="*/ 4091246 w 10232859"/>
              <a:gd name="connsiteY90" fmla="*/ 124017 h 1705557"/>
              <a:gd name="connsiteX91" fmla="*/ 4126556 w 10232859"/>
              <a:gd name="connsiteY91" fmla="*/ 118239 h 1705557"/>
              <a:gd name="connsiteX92" fmla="*/ 4187717 w 10232859"/>
              <a:gd name="connsiteY92" fmla="*/ 104010 h 1705557"/>
              <a:gd name="connsiteX93" fmla="*/ 4220826 w 10232859"/>
              <a:gd name="connsiteY93" fmla="*/ 102505 h 1705557"/>
              <a:gd name="connsiteX94" fmla="*/ 4239014 w 10232859"/>
              <a:gd name="connsiteY94" fmla="*/ 97354 h 1705557"/>
              <a:gd name="connsiteX95" fmla="*/ 4246653 w 10232859"/>
              <a:gd name="connsiteY95" fmla="*/ 97874 h 1705557"/>
              <a:gd name="connsiteX96" fmla="*/ 4271841 w 10232859"/>
              <a:gd name="connsiteY96" fmla="*/ 96702 h 1705557"/>
              <a:gd name="connsiteX97" fmla="*/ 4286277 w 10232859"/>
              <a:gd name="connsiteY97" fmla="*/ 96687 h 1705557"/>
              <a:gd name="connsiteX98" fmla="*/ 4292025 w 10232859"/>
              <a:gd name="connsiteY98" fmla="*/ 96921 h 1705557"/>
              <a:gd name="connsiteX99" fmla="*/ 4304713 w 10232859"/>
              <a:gd name="connsiteY99" fmla="*/ 102187 h 1705557"/>
              <a:gd name="connsiteX100" fmla="*/ 4321285 w 10232859"/>
              <a:gd name="connsiteY100" fmla="*/ 100074 h 1705557"/>
              <a:gd name="connsiteX101" fmla="*/ 4339561 w 10232859"/>
              <a:gd name="connsiteY101" fmla="*/ 105320 h 1705557"/>
              <a:gd name="connsiteX102" fmla="*/ 4343990 w 10232859"/>
              <a:gd name="connsiteY102" fmla="*/ 101090 h 1705557"/>
              <a:gd name="connsiteX103" fmla="*/ 4358885 w 10232859"/>
              <a:gd name="connsiteY103" fmla="*/ 96778 h 1705557"/>
              <a:gd name="connsiteX104" fmla="*/ 4371648 w 10232859"/>
              <a:gd name="connsiteY104" fmla="*/ 101826 h 1705557"/>
              <a:gd name="connsiteX105" fmla="*/ 4398380 w 10232859"/>
              <a:gd name="connsiteY105" fmla="*/ 104961 h 1705557"/>
              <a:gd name="connsiteX106" fmla="*/ 4405729 w 10232859"/>
              <a:gd name="connsiteY106" fmla="*/ 104191 h 1705557"/>
              <a:gd name="connsiteX107" fmla="*/ 4431408 w 10232859"/>
              <a:gd name="connsiteY107" fmla="*/ 110825 h 1705557"/>
              <a:gd name="connsiteX108" fmla="*/ 4472183 w 10232859"/>
              <a:gd name="connsiteY108" fmla="*/ 116430 h 1705557"/>
              <a:gd name="connsiteX109" fmla="*/ 4518828 w 10232859"/>
              <a:gd name="connsiteY109" fmla="*/ 119114 h 1705557"/>
              <a:gd name="connsiteX110" fmla="*/ 4532040 w 10232859"/>
              <a:gd name="connsiteY110" fmla="*/ 124307 h 1705557"/>
              <a:gd name="connsiteX111" fmla="*/ 4617778 w 10232859"/>
              <a:gd name="connsiteY111" fmla="*/ 136993 h 1705557"/>
              <a:gd name="connsiteX112" fmla="*/ 4641872 w 10232859"/>
              <a:gd name="connsiteY112" fmla="*/ 140721 h 1705557"/>
              <a:gd name="connsiteX113" fmla="*/ 4662766 w 10232859"/>
              <a:gd name="connsiteY113" fmla="*/ 138952 h 1705557"/>
              <a:gd name="connsiteX114" fmla="*/ 4667770 w 10232859"/>
              <a:gd name="connsiteY114" fmla="*/ 134208 h 1705557"/>
              <a:gd name="connsiteX115" fmla="*/ 4681052 w 10232859"/>
              <a:gd name="connsiteY115" fmla="*/ 135461 h 1705557"/>
              <a:gd name="connsiteX116" fmla="*/ 4684624 w 10232859"/>
              <a:gd name="connsiteY116" fmla="*/ 134755 h 1705557"/>
              <a:gd name="connsiteX117" fmla="*/ 4705061 w 10232859"/>
              <a:gd name="connsiteY117" fmla="*/ 131748 h 1705557"/>
              <a:gd name="connsiteX118" fmla="*/ 4747746 w 10232859"/>
              <a:gd name="connsiteY118" fmla="*/ 151131 h 1705557"/>
              <a:gd name="connsiteX119" fmla="*/ 4801045 w 10232859"/>
              <a:gd name="connsiteY119" fmla="*/ 153753 h 1705557"/>
              <a:gd name="connsiteX120" fmla="*/ 5001600 w 10232859"/>
              <a:gd name="connsiteY120" fmla="*/ 196753 h 1705557"/>
              <a:gd name="connsiteX121" fmla="*/ 5033465 w 10232859"/>
              <a:gd name="connsiteY121" fmla="*/ 182429 h 1705557"/>
              <a:gd name="connsiteX122" fmla="*/ 5115965 w 10232859"/>
              <a:gd name="connsiteY122" fmla="*/ 192583 h 1705557"/>
              <a:gd name="connsiteX123" fmla="*/ 5237936 w 10232859"/>
              <a:gd name="connsiteY123" fmla="*/ 246022 h 1705557"/>
              <a:gd name="connsiteX124" fmla="*/ 5290566 w 10232859"/>
              <a:gd name="connsiteY124" fmla="*/ 269809 h 1705557"/>
              <a:gd name="connsiteX125" fmla="*/ 5344878 w 10232859"/>
              <a:gd name="connsiteY125" fmla="*/ 282874 h 1705557"/>
              <a:gd name="connsiteX126" fmla="*/ 5413398 w 10232859"/>
              <a:gd name="connsiteY126" fmla="*/ 282749 h 1705557"/>
              <a:gd name="connsiteX127" fmla="*/ 5415629 w 10232859"/>
              <a:gd name="connsiteY127" fmla="*/ 282282 h 1705557"/>
              <a:gd name="connsiteX128" fmla="*/ 5433078 w 10232859"/>
              <a:gd name="connsiteY128" fmla="*/ 286198 h 1705557"/>
              <a:gd name="connsiteX129" fmla="*/ 5435759 w 10232859"/>
              <a:gd name="connsiteY129" fmla="*/ 289614 h 1705557"/>
              <a:gd name="connsiteX130" fmla="*/ 5447372 w 10232859"/>
              <a:gd name="connsiteY130" fmla="*/ 293101 h 1705557"/>
              <a:gd name="connsiteX131" fmla="*/ 5469289 w 10232859"/>
              <a:gd name="connsiteY131" fmla="*/ 302134 h 1705557"/>
              <a:gd name="connsiteX132" fmla="*/ 5508752 w 10232859"/>
              <a:gd name="connsiteY132" fmla="*/ 312267 h 1705557"/>
              <a:gd name="connsiteX133" fmla="*/ 5509657 w 10232859"/>
              <a:gd name="connsiteY133" fmla="*/ 311450 h 1705557"/>
              <a:gd name="connsiteX134" fmla="*/ 5521245 w 10232859"/>
              <a:gd name="connsiteY134" fmla="*/ 310202 h 1705557"/>
              <a:gd name="connsiteX135" fmla="*/ 5542415 w 10232859"/>
              <a:gd name="connsiteY135" fmla="*/ 310009 h 1705557"/>
              <a:gd name="connsiteX136" fmla="*/ 5596538 w 10232859"/>
              <a:gd name="connsiteY136" fmla="*/ 297667 h 1705557"/>
              <a:gd name="connsiteX137" fmla="*/ 5632514 w 10232859"/>
              <a:gd name="connsiteY137" fmla="*/ 308476 h 1705557"/>
              <a:gd name="connsiteX138" fmla="*/ 5640005 w 10232859"/>
              <a:gd name="connsiteY138" fmla="*/ 310131 h 1705557"/>
              <a:gd name="connsiteX139" fmla="*/ 5640259 w 10232859"/>
              <a:gd name="connsiteY139" fmla="*/ 309949 h 1705557"/>
              <a:gd name="connsiteX140" fmla="*/ 5648365 w 10232859"/>
              <a:gd name="connsiteY140" fmla="*/ 311268 h 1705557"/>
              <a:gd name="connsiteX141" fmla="*/ 5653662 w 10232859"/>
              <a:gd name="connsiteY141" fmla="*/ 313149 h 1705557"/>
              <a:gd name="connsiteX142" fmla="*/ 5668196 w 10232859"/>
              <a:gd name="connsiteY142" fmla="*/ 316360 h 1705557"/>
              <a:gd name="connsiteX143" fmla="*/ 5673886 w 10232859"/>
              <a:gd name="connsiteY143" fmla="*/ 316040 h 1705557"/>
              <a:gd name="connsiteX144" fmla="*/ 5677139 w 10232859"/>
              <a:gd name="connsiteY144" fmla="*/ 313859 h 1705557"/>
              <a:gd name="connsiteX145" fmla="*/ 5708983 w 10232859"/>
              <a:gd name="connsiteY145" fmla="*/ 313188 h 1705557"/>
              <a:gd name="connsiteX146" fmla="*/ 5773909 w 10232859"/>
              <a:gd name="connsiteY146" fmla="*/ 318575 h 1705557"/>
              <a:gd name="connsiteX147" fmla="*/ 5809500 w 10232859"/>
              <a:gd name="connsiteY147" fmla="*/ 324964 h 1705557"/>
              <a:gd name="connsiteX148" fmla="*/ 5908729 w 10232859"/>
              <a:gd name="connsiteY148" fmla="*/ 338849 h 1705557"/>
              <a:gd name="connsiteX149" fmla="*/ 6009654 w 10232859"/>
              <a:gd name="connsiteY149" fmla="*/ 350040 h 1705557"/>
              <a:gd name="connsiteX150" fmla="*/ 6067487 w 10232859"/>
              <a:gd name="connsiteY150" fmla="*/ 340226 h 1705557"/>
              <a:gd name="connsiteX151" fmla="*/ 6073281 w 10232859"/>
              <a:gd name="connsiteY151" fmla="*/ 340830 h 1705557"/>
              <a:gd name="connsiteX152" fmla="*/ 6086225 w 10232859"/>
              <a:gd name="connsiteY152" fmla="*/ 346135 h 1705557"/>
              <a:gd name="connsiteX153" fmla="*/ 6105063 w 10232859"/>
              <a:gd name="connsiteY153" fmla="*/ 353854 h 1705557"/>
              <a:gd name="connsiteX154" fmla="*/ 6135796 w 10232859"/>
              <a:gd name="connsiteY154" fmla="*/ 369657 h 1705557"/>
              <a:gd name="connsiteX155" fmla="*/ 6195166 w 10232859"/>
              <a:gd name="connsiteY155" fmla="*/ 366704 h 1705557"/>
              <a:gd name="connsiteX156" fmla="*/ 6216259 w 10232859"/>
              <a:gd name="connsiteY156" fmla="*/ 369879 h 1705557"/>
              <a:gd name="connsiteX157" fmla="*/ 6228331 w 10232859"/>
              <a:gd name="connsiteY157" fmla="*/ 370548 h 1705557"/>
              <a:gd name="connsiteX158" fmla="*/ 6229602 w 10232859"/>
              <a:gd name="connsiteY158" fmla="*/ 369928 h 1705557"/>
              <a:gd name="connsiteX159" fmla="*/ 6258988 w 10232859"/>
              <a:gd name="connsiteY159" fmla="*/ 385174 h 1705557"/>
              <a:gd name="connsiteX160" fmla="*/ 6264106 w 10232859"/>
              <a:gd name="connsiteY160" fmla="*/ 385655 h 1705557"/>
              <a:gd name="connsiteX161" fmla="*/ 6281703 w 10232859"/>
              <a:gd name="connsiteY161" fmla="*/ 397568 h 1705557"/>
              <a:gd name="connsiteX162" fmla="*/ 6291622 w 10232859"/>
              <a:gd name="connsiteY162" fmla="*/ 402669 h 1705557"/>
              <a:gd name="connsiteX163" fmla="*/ 6292712 w 10232859"/>
              <a:gd name="connsiteY163" fmla="*/ 406285 h 1705557"/>
              <a:gd name="connsiteX164" fmla="*/ 6308227 w 10232859"/>
              <a:gd name="connsiteY164" fmla="*/ 412710 h 1705557"/>
              <a:gd name="connsiteX165" fmla="*/ 6328981 w 10232859"/>
              <a:gd name="connsiteY165" fmla="*/ 416009 h 1705557"/>
              <a:gd name="connsiteX166" fmla="*/ 6368693 w 10232859"/>
              <a:gd name="connsiteY166" fmla="*/ 424359 h 1705557"/>
              <a:gd name="connsiteX167" fmla="*/ 6414811 w 10232859"/>
              <a:gd name="connsiteY167" fmla="*/ 458714 h 1705557"/>
              <a:gd name="connsiteX168" fmla="*/ 6467879 w 10232859"/>
              <a:gd name="connsiteY168" fmla="*/ 474762 h 1705557"/>
              <a:gd name="connsiteX169" fmla="*/ 6564351 w 10232859"/>
              <a:gd name="connsiteY169" fmla="*/ 544032 h 1705557"/>
              <a:gd name="connsiteX170" fmla="*/ 6711178 w 10232859"/>
              <a:gd name="connsiteY170" fmla="*/ 580124 h 1705557"/>
              <a:gd name="connsiteX171" fmla="*/ 6764036 w 10232859"/>
              <a:gd name="connsiteY171" fmla="*/ 595457 h 1705557"/>
              <a:gd name="connsiteX172" fmla="*/ 6858983 w 10232859"/>
              <a:gd name="connsiteY172" fmla="*/ 630237 h 1705557"/>
              <a:gd name="connsiteX173" fmla="*/ 6910661 w 10232859"/>
              <a:gd name="connsiteY173" fmla="*/ 641134 h 1705557"/>
              <a:gd name="connsiteX174" fmla="*/ 6944111 w 10232859"/>
              <a:gd name="connsiteY174" fmla="*/ 666016 h 1705557"/>
              <a:gd name="connsiteX175" fmla="*/ 6965771 w 10232859"/>
              <a:gd name="connsiteY175" fmla="*/ 666445 h 1705557"/>
              <a:gd name="connsiteX176" fmla="*/ 6969639 w 10232859"/>
              <a:gd name="connsiteY176" fmla="*/ 666351 h 1705557"/>
              <a:gd name="connsiteX177" fmla="*/ 6982242 w 10232859"/>
              <a:gd name="connsiteY177" fmla="*/ 669626 h 1705557"/>
              <a:gd name="connsiteX178" fmla="*/ 6989387 w 10232859"/>
              <a:gd name="connsiteY178" fmla="*/ 665988 h 1705557"/>
              <a:gd name="connsiteX179" fmla="*/ 7010930 w 10232859"/>
              <a:gd name="connsiteY179" fmla="*/ 667648 h 1705557"/>
              <a:gd name="connsiteX180" fmla="*/ 7033125 w 10232859"/>
              <a:gd name="connsiteY180" fmla="*/ 674950 h 1705557"/>
              <a:gd name="connsiteX181" fmla="*/ 7134461 w 10232859"/>
              <a:gd name="connsiteY181" fmla="*/ 714706 h 1705557"/>
              <a:gd name="connsiteX182" fmla="*/ 7197450 w 10232859"/>
              <a:gd name="connsiteY182" fmla="*/ 735608 h 1705557"/>
              <a:gd name="connsiteX183" fmla="*/ 7225084 w 10232859"/>
              <a:gd name="connsiteY183" fmla="*/ 739019 h 1705557"/>
              <a:gd name="connsiteX184" fmla="*/ 7261183 w 10232859"/>
              <a:gd name="connsiteY184" fmla="*/ 746827 h 1705557"/>
              <a:gd name="connsiteX185" fmla="*/ 7327760 w 10232859"/>
              <a:gd name="connsiteY185" fmla="*/ 757100 h 1705557"/>
              <a:gd name="connsiteX186" fmla="*/ 7412222 w 10232859"/>
              <a:gd name="connsiteY186" fmla="*/ 777001 h 1705557"/>
              <a:gd name="connsiteX187" fmla="*/ 7457904 w 10232859"/>
              <a:gd name="connsiteY187" fmla="*/ 810835 h 1705557"/>
              <a:gd name="connsiteX188" fmla="*/ 7465795 w 10232859"/>
              <a:gd name="connsiteY188" fmla="*/ 809112 h 1705557"/>
              <a:gd name="connsiteX189" fmla="*/ 7505046 w 10232859"/>
              <a:gd name="connsiteY189" fmla="*/ 823031 h 1705557"/>
              <a:gd name="connsiteX190" fmla="*/ 7623220 w 10232859"/>
              <a:gd name="connsiteY190" fmla="*/ 895034 h 1705557"/>
              <a:gd name="connsiteX191" fmla="*/ 7700458 w 10232859"/>
              <a:gd name="connsiteY191" fmla="*/ 921593 h 1705557"/>
              <a:gd name="connsiteX192" fmla="*/ 7730988 w 10232859"/>
              <a:gd name="connsiteY192" fmla="*/ 927270 h 1705557"/>
              <a:gd name="connsiteX193" fmla="*/ 7781942 w 10232859"/>
              <a:gd name="connsiteY193" fmla="*/ 937017 h 1705557"/>
              <a:gd name="connsiteX194" fmla="*/ 7827704 w 10232859"/>
              <a:gd name="connsiteY194" fmla="*/ 935072 h 1705557"/>
              <a:gd name="connsiteX195" fmla="*/ 7867270 w 10232859"/>
              <a:gd name="connsiteY195" fmla="*/ 946880 h 1705557"/>
              <a:gd name="connsiteX196" fmla="*/ 7866538 w 10232859"/>
              <a:gd name="connsiteY196" fmla="*/ 961559 h 1705557"/>
              <a:gd name="connsiteX197" fmla="*/ 7912084 w 10232859"/>
              <a:gd name="connsiteY197" fmla="*/ 970314 h 1705557"/>
              <a:gd name="connsiteX198" fmla="*/ 7982264 w 10232859"/>
              <a:gd name="connsiteY198" fmla="*/ 982287 h 1705557"/>
              <a:gd name="connsiteX199" fmla="*/ 7991272 w 10232859"/>
              <a:gd name="connsiteY199" fmla="*/ 987618 h 1705557"/>
              <a:gd name="connsiteX200" fmla="*/ 8006496 w 10232859"/>
              <a:gd name="connsiteY200" fmla="*/ 979353 h 1705557"/>
              <a:gd name="connsiteX201" fmla="*/ 8034497 w 10232859"/>
              <a:gd name="connsiteY201" fmla="*/ 978568 h 1705557"/>
              <a:gd name="connsiteX202" fmla="*/ 8150881 w 10232859"/>
              <a:gd name="connsiteY202" fmla="*/ 996925 h 1705557"/>
              <a:gd name="connsiteX203" fmla="*/ 8172106 w 10232859"/>
              <a:gd name="connsiteY203" fmla="*/ 997026 h 1705557"/>
              <a:gd name="connsiteX204" fmla="*/ 8196076 w 10232859"/>
              <a:gd name="connsiteY204" fmla="*/ 1006592 h 1705557"/>
              <a:gd name="connsiteX205" fmla="*/ 8247463 w 10232859"/>
              <a:gd name="connsiteY205" fmla="*/ 1022846 h 1705557"/>
              <a:gd name="connsiteX206" fmla="*/ 8279272 w 10232859"/>
              <a:gd name="connsiteY206" fmla="*/ 1039435 h 1705557"/>
              <a:gd name="connsiteX207" fmla="*/ 8289611 w 10232859"/>
              <a:gd name="connsiteY207" fmla="*/ 1035144 h 1705557"/>
              <a:gd name="connsiteX208" fmla="*/ 8311483 w 10232859"/>
              <a:gd name="connsiteY208" fmla="*/ 1035913 h 1705557"/>
              <a:gd name="connsiteX209" fmla="*/ 8399489 w 10232859"/>
              <a:gd name="connsiteY209" fmla="*/ 1055076 h 1705557"/>
              <a:gd name="connsiteX210" fmla="*/ 8415973 w 10232859"/>
              <a:gd name="connsiteY210" fmla="*/ 1056174 h 1705557"/>
              <a:gd name="connsiteX211" fmla="*/ 8433326 w 10232859"/>
              <a:gd name="connsiteY211" fmla="*/ 1064395 h 1705557"/>
              <a:gd name="connsiteX212" fmla="*/ 8502328 w 10232859"/>
              <a:gd name="connsiteY212" fmla="*/ 1098012 h 1705557"/>
              <a:gd name="connsiteX213" fmla="*/ 8534346 w 10232859"/>
              <a:gd name="connsiteY213" fmla="*/ 1113494 h 1705557"/>
              <a:gd name="connsiteX214" fmla="*/ 8534980 w 10232859"/>
              <a:gd name="connsiteY214" fmla="*/ 1117375 h 1705557"/>
              <a:gd name="connsiteX215" fmla="*/ 8544104 w 10232859"/>
              <a:gd name="connsiteY215" fmla="*/ 1114920 h 1705557"/>
              <a:gd name="connsiteX216" fmla="*/ 8567742 w 10232859"/>
              <a:gd name="connsiteY216" fmla="*/ 1124104 h 1705557"/>
              <a:gd name="connsiteX217" fmla="*/ 8633779 w 10232859"/>
              <a:gd name="connsiteY217" fmla="*/ 1145740 h 1705557"/>
              <a:gd name="connsiteX218" fmla="*/ 8676965 w 10232859"/>
              <a:gd name="connsiteY218" fmla="*/ 1163463 h 1705557"/>
              <a:gd name="connsiteX219" fmla="*/ 8698944 w 10232859"/>
              <a:gd name="connsiteY219" fmla="*/ 1163453 h 1705557"/>
              <a:gd name="connsiteX220" fmla="*/ 8711456 w 10232859"/>
              <a:gd name="connsiteY220" fmla="*/ 1175731 h 1705557"/>
              <a:gd name="connsiteX221" fmla="*/ 8732793 w 10232859"/>
              <a:gd name="connsiteY221" fmla="*/ 1179486 h 1705557"/>
              <a:gd name="connsiteX222" fmla="*/ 8751897 w 10232859"/>
              <a:gd name="connsiteY222" fmla="*/ 1197400 h 1705557"/>
              <a:gd name="connsiteX223" fmla="*/ 8793564 w 10232859"/>
              <a:gd name="connsiteY223" fmla="*/ 1179086 h 1705557"/>
              <a:gd name="connsiteX224" fmla="*/ 8834270 w 10232859"/>
              <a:gd name="connsiteY224" fmla="*/ 1213138 h 1705557"/>
              <a:gd name="connsiteX225" fmla="*/ 8853872 w 10232859"/>
              <a:gd name="connsiteY225" fmla="*/ 1221228 h 1705557"/>
              <a:gd name="connsiteX226" fmla="*/ 8861901 w 10232859"/>
              <a:gd name="connsiteY226" fmla="*/ 1217889 h 1705557"/>
              <a:gd name="connsiteX227" fmla="*/ 8874168 w 10232859"/>
              <a:gd name="connsiteY227" fmla="*/ 1220481 h 1705557"/>
              <a:gd name="connsiteX228" fmla="*/ 8871123 w 10232859"/>
              <a:gd name="connsiteY228" fmla="*/ 1227674 h 1705557"/>
              <a:gd name="connsiteX229" fmla="*/ 8903537 w 10232859"/>
              <a:gd name="connsiteY229" fmla="*/ 1237102 h 1705557"/>
              <a:gd name="connsiteX230" fmla="*/ 8933767 w 10232859"/>
              <a:gd name="connsiteY230" fmla="*/ 1269882 h 1705557"/>
              <a:gd name="connsiteX231" fmla="*/ 8985765 w 10232859"/>
              <a:gd name="connsiteY231" fmla="*/ 1294178 h 1705557"/>
              <a:gd name="connsiteX232" fmla="*/ 9071444 w 10232859"/>
              <a:gd name="connsiteY232" fmla="*/ 1323819 h 1705557"/>
              <a:gd name="connsiteX233" fmla="*/ 9096711 w 10232859"/>
              <a:gd name="connsiteY233" fmla="*/ 1334291 h 1705557"/>
              <a:gd name="connsiteX234" fmla="*/ 9338853 w 10232859"/>
              <a:gd name="connsiteY234" fmla="*/ 1454560 h 1705557"/>
              <a:gd name="connsiteX235" fmla="*/ 9520814 w 10232859"/>
              <a:gd name="connsiteY235" fmla="*/ 1456341 h 1705557"/>
              <a:gd name="connsiteX236" fmla="*/ 9702271 w 10232859"/>
              <a:gd name="connsiteY236" fmla="*/ 1495067 h 1705557"/>
              <a:gd name="connsiteX237" fmla="*/ 9744273 w 10232859"/>
              <a:gd name="connsiteY237" fmla="*/ 1530026 h 1705557"/>
              <a:gd name="connsiteX238" fmla="*/ 9771903 w 10232859"/>
              <a:gd name="connsiteY238" fmla="*/ 1536548 h 1705557"/>
              <a:gd name="connsiteX239" fmla="*/ 9818565 w 10232859"/>
              <a:gd name="connsiteY239" fmla="*/ 1545059 h 1705557"/>
              <a:gd name="connsiteX240" fmla="*/ 9882202 w 10232859"/>
              <a:gd name="connsiteY240" fmla="*/ 1572402 h 1705557"/>
              <a:gd name="connsiteX241" fmla="*/ 10022025 w 10232859"/>
              <a:gd name="connsiteY241" fmla="*/ 1606210 h 1705557"/>
              <a:gd name="connsiteX242" fmla="*/ 10220406 w 10232859"/>
              <a:gd name="connsiteY242" fmla="*/ 1683519 h 1705557"/>
              <a:gd name="connsiteX243" fmla="*/ 10232859 w 10232859"/>
              <a:gd name="connsiteY243" fmla="*/ 1705557 h 1705557"/>
              <a:gd name="connsiteX244" fmla="*/ 0 w 10232859"/>
              <a:gd name="connsiteY244" fmla="*/ 1705557 h 1705557"/>
              <a:gd name="connsiteX245" fmla="*/ 0 w 10232859"/>
              <a:gd name="connsiteY245" fmla="*/ 28342 h 1705557"/>
              <a:gd name="connsiteX246" fmla="*/ 8097 w 10232859"/>
              <a:gd name="connsiteY246" fmla="*/ 30869 h 1705557"/>
              <a:gd name="connsiteX247" fmla="*/ 77128 w 10232859"/>
              <a:gd name="connsiteY247" fmla="*/ 13381 h 1705557"/>
              <a:gd name="connsiteX248" fmla="*/ 188338 w 10232859"/>
              <a:gd name="connsiteY248" fmla="*/ 11593 h 1705557"/>
              <a:gd name="connsiteX249" fmla="*/ 298809 w 10232859"/>
              <a:gd name="connsiteY249" fmla="*/ 12712 h 1705557"/>
              <a:gd name="connsiteX250" fmla="*/ 338985 w 10232859"/>
              <a:gd name="connsiteY250" fmla="*/ 14520 h 1705557"/>
              <a:gd name="connsiteX251" fmla="*/ 409815 w 10232859"/>
              <a:gd name="connsiteY251" fmla="*/ 11559 h 1705557"/>
              <a:gd name="connsiteX252" fmla="*/ 424169 w 10232859"/>
              <a:gd name="connsiteY252"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909571 w 10232859"/>
              <a:gd name="connsiteY27" fmla="*/ 165085 h 1705557"/>
              <a:gd name="connsiteX28" fmla="*/ 2002612 w 10232859"/>
              <a:gd name="connsiteY28" fmla="*/ 191856 h 1705557"/>
              <a:gd name="connsiteX29" fmla="*/ 2155278 w 10232859"/>
              <a:gd name="connsiteY29" fmla="*/ 204338 h 1705557"/>
              <a:gd name="connsiteX30" fmla="*/ 2166398 w 10232859"/>
              <a:gd name="connsiteY30" fmla="*/ 213479 h 1705557"/>
              <a:gd name="connsiteX31" fmla="*/ 2180455 w 10232859"/>
              <a:gd name="connsiteY31" fmla="*/ 219408 h 1705557"/>
              <a:gd name="connsiteX32" fmla="*/ 2182638 w 10232859"/>
              <a:gd name="connsiteY32" fmla="*/ 218827 h 1705557"/>
              <a:gd name="connsiteX33" fmla="*/ 2200348 w 10232859"/>
              <a:gd name="connsiteY33" fmla="*/ 221830 h 1705557"/>
              <a:gd name="connsiteX34" fmla="*/ 2203307 w 10232859"/>
              <a:gd name="connsiteY34" fmla="*/ 225104 h 1705557"/>
              <a:gd name="connsiteX35" fmla="*/ 2215170 w 10232859"/>
              <a:gd name="connsiteY35" fmla="*/ 227986 h 1705557"/>
              <a:gd name="connsiteX36" fmla="*/ 2237765 w 10232859"/>
              <a:gd name="connsiteY36" fmla="*/ 235871 h 1705557"/>
              <a:gd name="connsiteX37" fmla="*/ 2242719 w 10232859"/>
              <a:gd name="connsiteY37" fmla="*/ 235274 h 1705557"/>
              <a:gd name="connsiteX38" fmla="*/ 2277928 w 10232859"/>
              <a:gd name="connsiteY38" fmla="*/ 243941 h 1705557"/>
              <a:gd name="connsiteX39" fmla="*/ 2278759 w 10232859"/>
              <a:gd name="connsiteY39" fmla="*/ 243077 h 1705557"/>
              <a:gd name="connsiteX40" fmla="*/ 2290187 w 10232859"/>
              <a:gd name="connsiteY40" fmla="*/ 241223 h 1705557"/>
              <a:gd name="connsiteX41" fmla="*/ 2311246 w 10232859"/>
              <a:gd name="connsiteY41" fmla="*/ 239922 h 1705557"/>
              <a:gd name="connsiteX42" fmla="*/ 2364066 w 10232859"/>
              <a:gd name="connsiteY42" fmla="*/ 224751 h 1705557"/>
              <a:gd name="connsiteX43" fmla="*/ 2400814 w 10232859"/>
              <a:gd name="connsiteY43" fmla="*/ 233679 h 1705557"/>
              <a:gd name="connsiteX44" fmla="*/ 2408414 w 10232859"/>
              <a:gd name="connsiteY44" fmla="*/ 234943 h 1705557"/>
              <a:gd name="connsiteX45" fmla="*/ 2408650 w 10232859"/>
              <a:gd name="connsiteY45" fmla="*/ 234748 h 1705557"/>
              <a:gd name="connsiteX46" fmla="*/ 2416835 w 10232859"/>
              <a:gd name="connsiteY46" fmla="*/ 235642 h 1705557"/>
              <a:gd name="connsiteX47" fmla="*/ 2422271 w 10232859"/>
              <a:gd name="connsiteY47" fmla="*/ 237247 h 1705557"/>
              <a:gd name="connsiteX48" fmla="*/ 2490341 w 10232859"/>
              <a:gd name="connsiteY48" fmla="*/ 217588 h 1705557"/>
              <a:gd name="connsiteX49" fmla="*/ 2588929 w 10232859"/>
              <a:gd name="connsiteY49" fmla="*/ 207494 h 1705557"/>
              <a:gd name="connsiteX50" fmla="*/ 2687426 w 10232859"/>
              <a:gd name="connsiteY50" fmla="*/ 200362 h 1705557"/>
              <a:gd name="connsiteX51" fmla="*/ 2723517 w 10232859"/>
              <a:gd name="connsiteY51" fmla="*/ 199166 h 1705557"/>
              <a:gd name="connsiteX52" fmla="*/ 2785956 w 10232859"/>
              <a:gd name="connsiteY52" fmla="*/ 190918 h 1705557"/>
              <a:gd name="connsiteX53" fmla="*/ 2813378 w 10232859"/>
              <a:gd name="connsiteY53" fmla="*/ 183347 h 1705557"/>
              <a:gd name="connsiteX54" fmla="*/ 2814782 w 10232859"/>
              <a:gd name="connsiteY54" fmla="*/ 183667 h 1705557"/>
              <a:gd name="connsiteX55" fmla="*/ 2816580 w 10232859"/>
              <a:gd name="connsiteY55" fmla="*/ 180880 h 1705557"/>
              <a:gd name="connsiteX56" fmla="*/ 2821623 w 10232859"/>
              <a:gd name="connsiteY56" fmla="*/ 179389 h 1705557"/>
              <a:gd name="connsiteX57" fmla="*/ 2836688 w 10232859"/>
              <a:gd name="connsiteY57" fmla="*/ 179485 h 1705557"/>
              <a:gd name="connsiteX58" fmla="*/ 2842564 w 10232859"/>
              <a:gd name="connsiteY58" fmla="*/ 180209 h 1705557"/>
              <a:gd name="connsiteX59" fmla="*/ 2850712 w 10232859"/>
              <a:gd name="connsiteY59" fmla="*/ 179804 h 1705557"/>
              <a:gd name="connsiteX60" fmla="*/ 2850846 w 10232859"/>
              <a:gd name="connsiteY60" fmla="*/ 179576 h 1705557"/>
              <a:gd name="connsiteX61" fmla="*/ 2858611 w 10232859"/>
              <a:gd name="connsiteY61" fmla="*/ 179626 h 1705557"/>
              <a:gd name="connsiteX62" fmla="*/ 2897454 w 10232859"/>
              <a:gd name="connsiteY62" fmla="*/ 182628 h 1705557"/>
              <a:gd name="connsiteX63" fmla="*/ 2940369 w 10232859"/>
              <a:gd name="connsiteY63" fmla="*/ 159458 h 1705557"/>
              <a:gd name="connsiteX64" fmla="*/ 2959670 w 10232859"/>
              <a:gd name="connsiteY64" fmla="*/ 154881 h 1705557"/>
              <a:gd name="connsiteX65" fmla="*/ 2969615 w 10232859"/>
              <a:gd name="connsiteY65" fmla="*/ 151269 h 1705557"/>
              <a:gd name="connsiteX66" fmla="*/ 2970000 w 10232859"/>
              <a:gd name="connsiteY66" fmla="*/ 150290 h 1705557"/>
              <a:gd name="connsiteX67" fmla="*/ 3007272 w 10232859"/>
              <a:gd name="connsiteY67" fmla="*/ 153280 h 1705557"/>
              <a:gd name="connsiteX68" fmla="*/ 3011677 w 10232859"/>
              <a:gd name="connsiteY68" fmla="*/ 151918 h 1705557"/>
              <a:gd name="connsiteX69" fmla="*/ 3036668 w 10232859"/>
              <a:gd name="connsiteY69" fmla="*/ 156118 h 1705557"/>
              <a:gd name="connsiteX70" fmla="*/ 3049208 w 10232859"/>
              <a:gd name="connsiteY70" fmla="*/ 157087 h 1705557"/>
              <a:gd name="connsiteX71" fmla="*/ 3053517 w 10232859"/>
              <a:gd name="connsiteY71" fmla="*/ 159836 h 1705557"/>
              <a:gd name="connsiteX72" fmla="*/ 3071637 w 10232859"/>
              <a:gd name="connsiteY72" fmla="*/ 160010 h 1705557"/>
              <a:gd name="connsiteX73" fmla="*/ 3110077 w 10232859"/>
              <a:gd name="connsiteY73" fmla="*/ 155716 h 1705557"/>
              <a:gd name="connsiteX74" fmla="*/ 3173743 w 10232859"/>
              <a:gd name="connsiteY74" fmla="*/ 166095 h 1705557"/>
              <a:gd name="connsiteX75" fmla="*/ 3254203 w 10232859"/>
              <a:gd name="connsiteY75" fmla="*/ 158270 h 1705557"/>
              <a:gd name="connsiteX76" fmla="*/ 3380350 w 10232859"/>
              <a:gd name="connsiteY76" fmla="*/ 157665 h 1705557"/>
              <a:gd name="connsiteX77" fmla="*/ 3476147 w 10232859"/>
              <a:gd name="connsiteY77" fmla="*/ 177439 h 1705557"/>
              <a:gd name="connsiteX78" fmla="*/ 3581876 w 10232859"/>
              <a:gd name="connsiteY78" fmla="*/ 156962 h 1705557"/>
              <a:gd name="connsiteX79" fmla="*/ 3704761 w 10232859"/>
              <a:gd name="connsiteY79" fmla="*/ 157006 h 1705557"/>
              <a:gd name="connsiteX80" fmla="*/ 3755040 w 10232859"/>
              <a:gd name="connsiteY80" fmla="*/ 148492 h 1705557"/>
              <a:gd name="connsiteX81" fmla="*/ 3804689 w 10232859"/>
              <a:gd name="connsiteY81" fmla="*/ 158407 h 1705557"/>
              <a:gd name="connsiteX82" fmla="*/ 3821793 w 10232859"/>
              <a:gd name="connsiteY82" fmla="*/ 151257 h 1705557"/>
              <a:gd name="connsiteX83" fmla="*/ 3824682 w 10232859"/>
              <a:gd name="connsiteY83" fmla="*/ 149833 h 1705557"/>
              <a:gd name="connsiteX84" fmla="*/ 3837536 w 10232859"/>
              <a:gd name="connsiteY84" fmla="*/ 148292 h 1705557"/>
              <a:gd name="connsiteX85" fmla="*/ 3839550 w 10232859"/>
              <a:gd name="connsiteY85" fmla="*/ 142661 h 1705557"/>
              <a:gd name="connsiteX86" fmla="*/ 3857743 w 10232859"/>
              <a:gd name="connsiteY86" fmla="*/ 136618 h 1705557"/>
              <a:gd name="connsiteX87" fmla="*/ 3881852 w 10232859"/>
              <a:gd name="connsiteY87" fmla="*/ 135231 h 1705557"/>
              <a:gd name="connsiteX88" fmla="*/ 3998088 w 10232859"/>
              <a:gd name="connsiteY88" fmla="*/ 134446 h 1705557"/>
              <a:gd name="connsiteX89" fmla="*/ 4066682 w 10232859"/>
              <a:gd name="connsiteY89" fmla="*/ 130661 h 1705557"/>
              <a:gd name="connsiteX90" fmla="*/ 4091246 w 10232859"/>
              <a:gd name="connsiteY90" fmla="*/ 124017 h 1705557"/>
              <a:gd name="connsiteX91" fmla="*/ 4126556 w 10232859"/>
              <a:gd name="connsiteY91" fmla="*/ 118239 h 1705557"/>
              <a:gd name="connsiteX92" fmla="*/ 4187717 w 10232859"/>
              <a:gd name="connsiteY92" fmla="*/ 104010 h 1705557"/>
              <a:gd name="connsiteX93" fmla="*/ 4220826 w 10232859"/>
              <a:gd name="connsiteY93" fmla="*/ 102505 h 1705557"/>
              <a:gd name="connsiteX94" fmla="*/ 4239014 w 10232859"/>
              <a:gd name="connsiteY94" fmla="*/ 97354 h 1705557"/>
              <a:gd name="connsiteX95" fmla="*/ 4246653 w 10232859"/>
              <a:gd name="connsiteY95" fmla="*/ 97874 h 1705557"/>
              <a:gd name="connsiteX96" fmla="*/ 4271841 w 10232859"/>
              <a:gd name="connsiteY96" fmla="*/ 96702 h 1705557"/>
              <a:gd name="connsiteX97" fmla="*/ 4286277 w 10232859"/>
              <a:gd name="connsiteY97" fmla="*/ 96687 h 1705557"/>
              <a:gd name="connsiteX98" fmla="*/ 4292025 w 10232859"/>
              <a:gd name="connsiteY98" fmla="*/ 96921 h 1705557"/>
              <a:gd name="connsiteX99" fmla="*/ 4304713 w 10232859"/>
              <a:gd name="connsiteY99" fmla="*/ 102187 h 1705557"/>
              <a:gd name="connsiteX100" fmla="*/ 4321285 w 10232859"/>
              <a:gd name="connsiteY100" fmla="*/ 100074 h 1705557"/>
              <a:gd name="connsiteX101" fmla="*/ 4339561 w 10232859"/>
              <a:gd name="connsiteY101" fmla="*/ 105320 h 1705557"/>
              <a:gd name="connsiteX102" fmla="*/ 4343990 w 10232859"/>
              <a:gd name="connsiteY102" fmla="*/ 101090 h 1705557"/>
              <a:gd name="connsiteX103" fmla="*/ 4358885 w 10232859"/>
              <a:gd name="connsiteY103" fmla="*/ 96778 h 1705557"/>
              <a:gd name="connsiteX104" fmla="*/ 4371648 w 10232859"/>
              <a:gd name="connsiteY104" fmla="*/ 101826 h 1705557"/>
              <a:gd name="connsiteX105" fmla="*/ 4398380 w 10232859"/>
              <a:gd name="connsiteY105" fmla="*/ 104961 h 1705557"/>
              <a:gd name="connsiteX106" fmla="*/ 4405729 w 10232859"/>
              <a:gd name="connsiteY106" fmla="*/ 104191 h 1705557"/>
              <a:gd name="connsiteX107" fmla="*/ 4431408 w 10232859"/>
              <a:gd name="connsiteY107" fmla="*/ 110825 h 1705557"/>
              <a:gd name="connsiteX108" fmla="*/ 4472183 w 10232859"/>
              <a:gd name="connsiteY108" fmla="*/ 116430 h 1705557"/>
              <a:gd name="connsiteX109" fmla="*/ 4518828 w 10232859"/>
              <a:gd name="connsiteY109" fmla="*/ 119114 h 1705557"/>
              <a:gd name="connsiteX110" fmla="*/ 4532040 w 10232859"/>
              <a:gd name="connsiteY110" fmla="*/ 124307 h 1705557"/>
              <a:gd name="connsiteX111" fmla="*/ 4617778 w 10232859"/>
              <a:gd name="connsiteY111" fmla="*/ 136993 h 1705557"/>
              <a:gd name="connsiteX112" fmla="*/ 4641872 w 10232859"/>
              <a:gd name="connsiteY112" fmla="*/ 140721 h 1705557"/>
              <a:gd name="connsiteX113" fmla="*/ 4662766 w 10232859"/>
              <a:gd name="connsiteY113" fmla="*/ 138952 h 1705557"/>
              <a:gd name="connsiteX114" fmla="*/ 4667770 w 10232859"/>
              <a:gd name="connsiteY114" fmla="*/ 134208 h 1705557"/>
              <a:gd name="connsiteX115" fmla="*/ 4681052 w 10232859"/>
              <a:gd name="connsiteY115" fmla="*/ 135461 h 1705557"/>
              <a:gd name="connsiteX116" fmla="*/ 4684624 w 10232859"/>
              <a:gd name="connsiteY116" fmla="*/ 134755 h 1705557"/>
              <a:gd name="connsiteX117" fmla="*/ 4705061 w 10232859"/>
              <a:gd name="connsiteY117" fmla="*/ 131748 h 1705557"/>
              <a:gd name="connsiteX118" fmla="*/ 4747746 w 10232859"/>
              <a:gd name="connsiteY118" fmla="*/ 151131 h 1705557"/>
              <a:gd name="connsiteX119" fmla="*/ 4801045 w 10232859"/>
              <a:gd name="connsiteY119" fmla="*/ 153753 h 1705557"/>
              <a:gd name="connsiteX120" fmla="*/ 5001600 w 10232859"/>
              <a:gd name="connsiteY120" fmla="*/ 196753 h 1705557"/>
              <a:gd name="connsiteX121" fmla="*/ 5033465 w 10232859"/>
              <a:gd name="connsiteY121" fmla="*/ 182429 h 1705557"/>
              <a:gd name="connsiteX122" fmla="*/ 5115965 w 10232859"/>
              <a:gd name="connsiteY122" fmla="*/ 192583 h 1705557"/>
              <a:gd name="connsiteX123" fmla="*/ 5237936 w 10232859"/>
              <a:gd name="connsiteY123" fmla="*/ 246022 h 1705557"/>
              <a:gd name="connsiteX124" fmla="*/ 5290566 w 10232859"/>
              <a:gd name="connsiteY124" fmla="*/ 269809 h 1705557"/>
              <a:gd name="connsiteX125" fmla="*/ 5344878 w 10232859"/>
              <a:gd name="connsiteY125" fmla="*/ 282874 h 1705557"/>
              <a:gd name="connsiteX126" fmla="*/ 5413398 w 10232859"/>
              <a:gd name="connsiteY126" fmla="*/ 282749 h 1705557"/>
              <a:gd name="connsiteX127" fmla="*/ 5415629 w 10232859"/>
              <a:gd name="connsiteY127" fmla="*/ 282282 h 1705557"/>
              <a:gd name="connsiteX128" fmla="*/ 5433078 w 10232859"/>
              <a:gd name="connsiteY128" fmla="*/ 286198 h 1705557"/>
              <a:gd name="connsiteX129" fmla="*/ 5435759 w 10232859"/>
              <a:gd name="connsiteY129" fmla="*/ 289614 h 1705557"/>
              <a:gd name="connsiteX130" fmla="*/ 5447372 w 10232859"/>
              <a:gd name="connsiteY130" fmla="*/ 293101 h 1705557"/>
              <a:gd name="connsiteX131" fmla="*/ 5469289 w 10232859"/>
              <a:gd name="connsiteY131" fmla="*/ 302134 h 1705557"/>
              <a:gd name="connsiteX132" fmla="*/ 5508752 w 10232859"/>
              <a:gd name="connsiteY132" fmla="*/ 312267 h 1705557"/>
              <a:gd name="connsiteX133" fmla="*/ 5509657 w 10232859"/>
              <a:gd name="connsiteY133" fmla="*/ 311450 h 1705557"/>
              <a:gd name="connsiteX134" fmla="*/ 5521245 w 10232859"/>
              <a:gd name="connsiteY134" fmla="*/ 310202 h 1705557"/>
              <a:gd name="connsiteX135" fmla="*/ 5542415 w 10232859"/>
              <a:gd name="connsiteY135" fmla="*/ 310009 h 1705557"/>
              <a:gd name="connsiteX136" fmla="*/ 5596538 w 10232859"/>
              <a:gd name="connsiteY136" fmla="*/ 297667 h 1705557"/>
              <a:gd name="connsiteX137" fmla="*/ 5632514 w 10232859"/>
              <a:gd name="connsiteY137" fmla="*/ 308476 h 1705557"/>
              <a:gd name="connsiteX138" fmla="*/ 5640005 w 10232859"/>
              <a:gd name="connsiteY138" fmla="*/ 310131 h 1705557"/>
              <a:gd name="connsiteX139" fmla="*/ 5640259 w 10232859"/>
              <a:gd name="connsiteY139" fmla="*/ 309949 h 1705557"/>
              <a:gd name="connsiteX140" fmla="*/ 5648365 w 10232859"/>
              <a:gd name="connsiteY140" fmla="*/ 311268 h 1705557"/>
              <a:gd name="connsiteX141" fmla="*/ 5653662 w 10232859"/>
              <a:gd name="connsiteY141" fmla="*/ 313149 h 1705557"/>
              <a:gd name="connsiteX142" fmla="*/ 5668196 w 10232859"/>
              <a:gd name="connsiteY142" fmla="*/ 316360 h 1705557"/>
              <a:gd name="connsiteX143" fmla="*/ 5673886 w 10232859"/>
              <a:gd name="connsiteY143" fmla="*/ 316040 h 1705557"/>
              <a:gd name="connsiteX144" fmla="*/ 5677139 w 10232859"/>
              <a:gd name="connsiteY144" fmla="*/ 313859 h 1705557"/>
              <a:gd name="connsiteX145" fmla="*/ 5708983 w 10232859"/>
              <a:gd name="connsiteY145" fmla="*/ 313188 h 1705557"/>
              <a:gd name="connsiteX146" fmla="*/ 5773909 w 10232859"/>
              <a:gd name="connsiteY146" fmla="*/ 318575 h 1705557"/>
              <a:gd name="connsiteX147" fmla="*/ 5809500 w 10232859"/>
              <a:gd name="connsiteY147" fmla="*/ 324964 h 1705557"/>
              <a:gd name="connsiteX148" fmla="*/ 5908729 w 10232859"/>
              <a:gd name="connsiteY148" fmla="*/ 338849 h 1705557"/>
              <a:gd name="connsiteX149" fmla="*/ 6009654 w 10232859"/>
              <a:gd name="connsiteY149" fmla="*/ 350040 h 1705557"/>
              <a:gd name="connsiteX150" fmla="*/ 6067487 w 10232859"/>
              <a:gd name="connsiteY150" fmla="*/ 340226 h 1705557"/>
              <a:gd name="connsiteX151" fmla="*/ 6073281 w 10232859"/>
              <a:gd name="connsiteY151" fmla="*/ 340830 h 1705557"/>
              <a:gd name="connsiteX152" fmla="*/ 6086225 w 10232859"/>
              <a:gd name="connsiteY152" fmla="*/ 346135 h 1705557"/>
              <a:gd name="connsiteX153" fmla="*/ 6105063 w 10232859"/>
              <a:gd name="connsiteY153" fmla="*/ 353854 h 1705557"/>
              <a:gd name="connsiteX154" fmla="*/ 6135796 w 10232859"/>
              <a:gd name="connsiteY154" fmla="*/ 369657 h 1705557"/>
              <a:gd name="connsiteX155" fmla="*/ 6195166 w 10232859"/>
              <a:gd name="connsiteY155" fmla="*/ 366704 h 1705557"/>
              <a:gd name="connsiteX156" fmla="*/ 6216259 w 10232859"/>
              <a:gd name="connsiteY156" fmla="*/ 369879 h 1705557"/>
              <a:gd name="connsiteX157" fmla="*/ 6228331 w 10232859"/>
              <a:gd name="connsiteY157" fmla="*/ 370548 h 1705557"/>
              <a:gd name="connsiteX158" fmla="*/ 6229602 w 10232859"/>
              <a:gd name="connsiteY158" fmla="*/ 369928 h 1705557"/>
              <a:gd name="connsiteX159" fmla="*/ 6258988 w 10232859"/>
              <a:gd name="connsiteY159" fmla="*/ 385174 h 1705557"/>
              <a:gd name="connsiteX160" fmla="*/ 6264106 w 10232859"/>
              <a:gd name="connsiteY160" fmla="*/ 385655 h 1705557"/>
              <a:gd name="connsiteX161" fmla="*/ 6281703 w 10232859"/>
              <a:gd name="connsiteY161" fmla="*/ 397568 h 1705557"/>
              <a:gd name="connsiteX162" fmla="*/ 6291622 w 10232859"/>
              <a:gd name="connsiteY162" fmla="*/ 402669 h 1705557"/>
              <a:gd name="connsiteX163" fmla="*/ 6292712 w 10232859"/>
              <a:gd name="connsiteY163" fmla="*/ 406285 h 1705557"/>
              <a:gd name="connsiteX164" fmla="*/ 6308227 w 10232859"/>
              <a:gd name="connsiteY164" fmla="*/ 412710 h 1705557"/>
              <a:gd name="connsiteX165" fmla="*/ 6328981 w 10232859"/>
              <a:gd name="connsiteY165" fmla="*/ 416009 h 1705557"/>
              <a:gd name="connsiteX166" fmla="*/ 6368693 w 10232859"/>
              <a:gd name="connsiteY166" fmla="*/ 424359 h 1705557"/>
              <a:gd name="connsiteX167" fmla="*/ 6414811 w 10232859"/>
              <a:gd name="connsiteY167" fmla="*/ 458714 h 1705557"/>
              <a:gd name="connsiteX168" fmla="*/ 6467879 w 10232859"/>
              <a:gd name="connsiteY168" fmla="*/ 474762 h 1705557"/>
              <a:gd name="connsiteX169" fmla="*/ 6564351 w 10232859"/>
              <a:gd name="connsiteY169" fmla="*/ 544032 h 1705557"/>
              <a:gd name="connsiteX170" fmla="*/ 6711178 w 10232859"/>
              <a:gd name="connsiteY170" fmla="*/ 580124 h 1705557"/>
              <a:gd name="connsiteX171" fmla="*/ 6764036 w 10232859"/>
              <a:gd name="connsiteY171" fmla="*/ 595457 h 1705557"/>
              <a:gd name="connsiteX172" fmla="*/ 6858983 w 10232859"/>
              <a:gd name="connsiteY172" fmla="*/ 630237 h 1705557"/>
              <a:gd name="connsiteX173" fmla="*/ 6910661 w 10232859"/>
              <a:gd name="connsiteY173" fmla="*/ 641134 h 1705557"/>
              <a:gd name="connsiteX174" fmla="*/ 6944111 w 10232859"/>
              <a:gd name="connsiteY174" fmla="*/ 666016 h 1705557"/>
              <a:gd name="connsiteX175" fmla="*/ 6965771 w 10232859"/>
              <a:gd name="connsiteY175" fmla="*/ 666445 h 1705557"/>
              <a:gd name="connsiteX176" fmla="*/ 6969639 w 10232859"/>
              <a:gd name="connsiteY176" fmla="*/ 666351 h 1705557"/>
              <a:gd name="connsiteX177" fmla="*/ 6982242 w 10232859"/>
              <a:gd name="connsiteY177" fmla="*/ 669626 h 1705557"/>
              <a:gd name="connsiteX178" fmla="*/ 6989387 w 10232859"/>
              <a:gd name="connsiteY178" fmla="*/ 665988 h 1705557"/>
              <a:gd name="connsiteX179" fmla="*/ 7010930 w 10232859"/>
              <a:gd name="connsiteY179" fmla="*/ 667648 h 1705557"/>
              <a:gd name="connsiteX180" fmla="*/ 7033125 w 10232859"/>
              <a:gd name="connsiteY180" fmla="*/ 674950 h 1705557"/>
              <a:gd name="connsiteX181" fmla="*/ 7134461 w 10232859"/>
              <a:gd name="connsiteY181" fmla="*/ 714706 h 1705557"/>
              <a:gd name="connsiteX182" fmla="*/ 7197450 w 10232859"/>
              <a:gd name="connsiteY182" fmla="*/ 735608 h 1705557"/>
              <a:gd name="connsiteX183" fmla="*/ 7225084 w 10232859"/>
              <a:gd name="connsiteY183" fmla="*/ 739019 h 1705557"/>
              <a:gd name="connsiteX184" fmla="*/ 7261183 w 10232859"/>
              <a:gd name="connsiteY184" fmla="*/ 746827 h 1705557"/>
              <a:gd name="connsiteX185" fmla="*/ 7327760 w 10232859"/>
              <a:gd name="connsiteY185" fmla="*/ 757100 h 1705557"/>
              <a:gd name="connsiteX186" fmla="*/ 7412222 w 10232859"/>
              <a:gd name="connsiteY186" fmla="*/ 777001 h 1705557"/>
              <a:gd name="connsiteX187" fmla="*/ 7457904 w 10232859"/>
              <a:gd name="connsiteY187" fmla="*/ 810835 h 1705557"/>
              <a:gd name="connsiteX188" fmla="*/ 7465795 w 10232859"/>
              <a:gd name="connsiteY188" fmla="*/ 809112 h 1705557"/>
              <a:gd name="connsiteX189" fmla="*/ 7505046 w 10232859"/>
              <a:gd name="connsiteY189" fmla="*/ 823031 h 1705557"/>
              <a:gd name="connsiteX190" fmla="*/ 7623220 w 10232859"/>
              <a:gd name="connsiteY190" fmla="*/ 895034 h 1705557"/>
              <a:gd name="connsiteX191" fmla="*/ 7700458 w 10232859"/>
              <a:gd name="connsiteY191" fmla="*/ 921593 h 1705557"/>
              <a:gd name="connsiteX192" fmla="*/ 7730988 w 10232859"/>
              <a:gd name="connsiteY192" fmla="*/ 927270 h 1705557"/>
              <a:gd name="connsiteX193" fmla="*/ 7781942 w 10232859"/>
              <a:gd name="connsiteY193" fmla="*/ 937017 h 1705557"/>
              <a:gd name="connsiteX194" fmla="*/ 7827704 w 10232859"/>
              <a:gd name="connsiteY194" fmla="*/ 935072 h 1705557"/>
              <a:gd name="connsiteX195" fmla="*/ 7867270 w 10232859"/>
              <a:gd name="connsiteY195" fmla="*/ 946880 h 1705557"/>
              <a:gd name="connsiteX196" fmla="*/ 7866538 w 10232859"/>
              <a:gd name="connsiteY196" fmla="*/ 961559 h 1705557"/>
              <a:gd name="connsiteX197" fmla="*/ 7912084 w 10232859"/>
              <a:gd name="connsiteY197" fmla="*/ 970314 h 1705557"/>
              <a:gd name="connsiteX198" fmla="*/ 7982264 w 10232859"/>
              <a:gd name="connsiteY198" fmla="*/ 982287 h 1705557"/>
              <a:gd name="connsiteX199" fmla="*/ 7991272 w 10232859"/>
              <a:gd name="connsiteY199" fmla="*/ 987618 h 1705557"/>
              <a:gd name="connsiteX200" fmla="*/ 8006496 w 10232859"/>
              <a:gd name="connsiteY200" fmla="*/ 979353 h 1705557"/>
              <a:gd name="connsiteX201" fmla="*/ 8034497 w 10232859"/>
              <a:gd name="connsiteY201" fmla="*/ 978568 h 1705557"/>
              <a:gd name="connsiteX202" fmla="*/ 8150881 w 10232859"/>
              <a:gd name="connsiteY202" fmla="*/ 996925 h 1705557"/>
              <a:gd name="connsiteX203" fmla="*/ 8172106 w 10232859"/>
              <a:gd name="connsiteY203" fmla="*/ 997026 h 1705557"/>
              <a:gd name="connsiteX204" fmla="*/ 8196076 w 10232859"/>
              <a:gd name="connsiteY204" fmla="*/ 1006592 h 1705557"/>
              <a:gd name="connsiteX205" fmla="*/ 8247463 w 10232859"/>
              <a:gd name="connsiteY205" fmla="*/ 1022846 h 1705557"/>
              <a:gd name="connsiteX206" fmla="*/ 8279272 w 10232859"/>
              <a:gd name="connsiteY206" fmla="*/ 1039435 h 1705557"/>
              <a:gd name="connsiteX207" fmla="*/ 8289611 w 10232859"/>
              <a:gd name="connsiteY207" fmla="*/ 1035144 h 1705557"/>
              <a:gd name="connsiteX208" fmla="*/ 8311483 w 10232859"/>
              <a:gd name="connsiteY208" fmla="*/ 1035913 h 1705557"/>
              <a:gd name="connsiteX209" fmla="*/ 8399489 w 10232859"/>
              <a:gd name="connsiteY209" fmla="*/ 1055076 h 1705557"/>
              <a:gd name="connsiteX210" fmla="*/ 8415973 w 10232859"/>
              <a:gd name="connsiteY210" fmla="*/ 1056174 h 1705557"/>
              <a:gd name="connsiteX211" fmla="*/ 8433326 w 10232859"/>
              <a:gd name="connsiteY211" fmla="*/ 1064395 h 1705557"/>
              <a:gd name="connsiteX212" fmla="*/ 8502328 w 10232859"/>
              <a:gd name="connsiteY212" fmla="*/ 1098012 h 1705557"/>
              <a:gd name="connsiteX213" fmla="*/ 8534346 w 10232859"/>
              <a:gd name="connsiteY213" fmla="*/ 1113494 h 1705557"/>
              <a:gd name="connsiteX214" fmla="*/ 8534980 w 10232859"/>
              <a:gd name="connsiteY214" fmla="*/ 1117375 h 1705557"/>
              <a:gd name="connsiteX215" fmla="*/ 8544104 w 10232859"/>
              <a:gd name="connsiteY215" fmla="*/ 1114920 h 1705557"/>
              <a:gd name="connsiteX216" fmla="*/ 8567742 w 10232859"/>
              <a:gd name="connsiteY216" fmla="*/ 1124104 h 1705557"/>
              <a:gd name="connsiteX217" fmla="*/ 8633779 w 10232859"/>
              <a:gd name="connsiteY217" fmla="*/ 1145740 h 1705557"/>
              <a:gd name="connsiteX218" fmla="*/ 8676965 w 10232859"/>
              <a:gd name="connsiteY218" fmla="*/ 1163463 h 1705557"/>
              <a:gd name="connsiteX219" fmla="*/ 8698944 w 10232859"/>
              <a:gd name="connsiteY219" fmla="*/ 1163453 h 1705557"/>
              <a:gd name="connsiteX220" fmla="*/ 8711456 w 10232859"/>
              <a:gd name="connsiteY220" fmla="*/ 1175731 h 1705557"/>
              <a:gd name="connsiteX221" fmla="*/ 8732793 w 10232859"/>
              <a:gd name="connsiteY221" fmla="*/ 1179486 h 1705557"/>
              <a:gd name="connsiteX222" fmla="*/ 8751897 w 10232859"/>
              <a:gd name="connsiteY222" fmla="*/ 1197400 h 1705557"/>
              <a:gd name="connsiteX223" fmla="*/ 8793564 w 10232859"/>
              <a:gd name="connsiteY223" fmla="*/ 1179086 h 1705557"/>
              <a:gd name="connsiteX224" fmla="*/ 8834270 w 10232859"/>
              <a:gd name="connsiteY224" fmla="*/ 1213138 h 1705557"/>
              <a:gd name="connsiteX225" fmla="*/ 8853872 w 10232859"/>
              <a:gd name="connsiteY225" fmla="*/ 1221228 h 1705557"/>
              <a:gd name="connsiteX226" fmla="*/ 8861901 w 10232859"/>
              <a:gd name="connsiteY226" fmla="*/ 1217889 h 1705557"/>
              <a:gd name="connsiteX227" fmla="*/ 8874168 w 10232859"/>
              <a:gd name="connsiteY227" fmla="*/ 1220481 h 1705557"/>
              <a:gd name="connsiteX228" fmla="*/ 8871123 w 10232859"/>
              <a:gd name="connsiteY228" fmla="*/ 1227674 h 1705557"/>
              <a:gd name="connsiteX229" fmla="*/ 8903537 w 10232859"/>
              <a:gd name="connsiteY229" fmla="*/ 1237102 h 1705557"/>
              <a:gd name="connsiteX230" fmla="*/ 8933767 w 10232859"/>
              <a:gd name="connsiteY230" fmla="*/ 1269882 h 1705557"/>
              <a:gd name="connsiteX231" fmla="*/ 8985765 w 10232859"/>
              <a:gd name="connsiteY231" fmla="*/ 1294178 h 1705557"/>
              <a:gd name="connsiteX232" fmla="*/ 9071444 w 10232859"/>
              <a:gd name="connsiteY232" fmla="*/ 1323819 h 1705557"/>
              <a:gd name="connsiteX233" fmla="*/ 9096711 w 10232859"/>
              <a:gd name="connsiteY233" fmla="*/ 1334291 h 1705557"/>
              <a:gd name="connsiteX234" fmla="*/ 9338853 w 10232859"/>
              <a:gd name="connsiteY234" fmla="*/ 1454560 h 1705557"/>
              <a:gd name="connsiteX235" fmla="*/ 9520814 w 10232859"/>
              <a:gd name="connsiteY235" fmla="*/ 1456341 h 1705557"/>
              <a:gd name="connsiteX236" fmla="*/ 9702271 w 10232859"/>
              <a:gd name="connsiteY236" fmla="*/ 1495067 h 1705557"/>
              <a:gd name="connsiteX237" fmla="*/ 9744273 w 10232859"/>
              <a:gd name="connsiteY237" fmla="*/ 1530026 h 1705557"/>
              <a:gd name="connsiteX238" fmla="*/ 9771903 w 10232859"/>
              <a:gd name="connsiteY238" fmla="*/ 1536548 h 1705557"/>
              <a:gd name="connsiteX239" fmla="*/ 9818565 w 10232859"/>
              <a:gd name="connsiteY239" fmla="*/ 1545059 h 1705557"/>
              <a:gd name="connsiteX240" fmla="*/ 9882202 w 10232859"/>
              <a:gd name="connsiteY240" fmla="*/ 1572402 h 1705557"/>
              <a:gd name="connsiteX241" fmla="*/ 10022025 w 10232859"/>
              <a:gd name="connsiteY241" fmla="*/ 1606210 h 1705557"/>
              <a:gd name="connsiteX242" fmla="*/ 10220406 w 10232859"/>
              <a:gd name="connsiteY242" fmla="*/ 1683519 h 1705557"/>
              <a:gd name="connsiteX243" fmla="*/ 10232859 w 10232859"/>
              <a:gd name="connsiteY243" fmla="*/ 1705557 h 1705557"/>
              <a:gd name="connsiteX244" fmla="*/ 0 w 10232859"/>
              <a:gd name="connsiteY244" fmla="*/ 1705557 h 1705557"/>
              <a:gd name="connsiteX245" fmla="*/ 0 w 10232859"/>
              <a:gd name="connsiteY245" fmla="*/ 28342 h 1705557"/>
              <a:gd name="connsiteX246" fmla="*/ 8097 w 10232859"/>
              <a:gd name="connsiteY246" fmla="*/ 30869 h 1705557"/>
              <a:gd name="connsiteX247" fmla="*/ 77128 w 10232859"/>
              <a:gd name="connsiteY247" fmla="*/ 13381 h 1705557"/>
              <a:gd name="connsiteX248" fmla="*/ 188338 w 10232859"/>
              <a:gd name="connsiteY248" fmla="*/ 11593 h 1705557"/>
              <a:gd name="connsiteX249" fmla="*/ 298809 w 10232859"/>
              <a:gd name="connsiteY249" fmla="*/ 12712 h 1705557"/>
              <a:gd name="connsiteX250" fmla="*/ 338985 w 10232859"/>
              <a:gd name="connsiteY250" fmla="*/ 14520 h 1705557"/>
              <a:gd name="connsiteX251" fmla="*/ 409815 w 10232859"/>
              <a:gd name="connsiteY251" fmla="*/ 11559 h 1705557"/>
              <a:gd name="connsiteX252" fmla="*/ 424169 w 10232859"/>
              <a:gd name="connsiteY252"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909571 w 10232859"/>
              <a:gd name="connsiteY27" fmla="*/ 165085 h 1705557"/>
              <a:gd name="connsiteX28" fmla="*/ 2002612 w 10232859"/>
              <a:gd name="connsiteY28" fmla="*/ 191856 h 1705557"/>
              <a:gd name="connsiteX29" fmla="*/ 2155278 w 10232859"/>
              <a:gd name="connsiteY29" fmla="*/ 204338 h 1705557"/>
              <a:gd name="connsiteX30" fmla="*/ 2166398 w 10232859"/>
              <a:gd name="connsiteY30" fmla="*/ 213479 h 1705557"/>
              <a:gd name="connsiteX31" fmla="*/ 2180455 w 10232859"/>
              <a:gd name="connsiteY31" fmla="*/ 219408 h 1705557"/>
              <a:gd name="connsiteX32" fmla="*/ 2182638 w 10232859"/>
              <a:gd name="connsiteY32" fmla="*/ 218827 h 1705557"/>
              <a:gd name="connsiteX33" fmla="*/ 2200348 w 10232859"/>
              <a:gd name="connsiteY33" fmla="*/ 221830 h 1705557"/>
              <a:gd name="connsiteX34" fmla="*/ 2203307 w 10232859"/>
              <a:gd name="connsiteY34" fmla="*/ 225104 h 1705557"/>
              <a:gd name="connsiteX35" fmla="*/ 2215170 w 10232859"/>
              <a:gd name="connsiteY35" fmla="*/ 227986 h 1705557"/>
              <a:gd name="connsiteX36" fmla="*/ 2237765 w 10232859"/>
              <a:gd name="connsiteY36" fmla="*/ 235871 h 1705557"/>
              <a:gd name="connsiteX37" fmla="*/ 2242719 w 10232859"/>
              <a:gd name="connsiteY37" fmla="*/ 235274 h 1705557"/>
              <a:gd name="connsiteX38" fmla="*/ 2277928 w 10232859"/>
              <a:gd name="connsiteY38" fmla="*/ 243941 h 1705557"/>
              <a:gd name="connsiteX39" fmla="*/ 2278759 w 10232859"/>
              <a:gd name="connsiteY39" fmla="*/ 243077 h 1705557"/>
              <a:gd name="connsiteX40" fmla="*/ 2290187 w 10232859"/>
              <a:gd name="connsiteY40" fmla="*/ 241223 h 1705557"/>
              <a:gd name="connsiteX41" fmla="*/ 2311246 w 10232859"/>
              <a:gd name="connsiteY41" fmla="*/ 239922 h 1705557"/>
              <a:gd name="connsiteX42" fmla="*/ 2364066 w 10232859"/>
              <a:gd name="connsiteY42" fmla="*/ 224751 h 1705557"/>
              <a:gd name="connsiteX43" fmla="*/ 2400814 w 10232859"/>
              <a:gd name="connsiteY43" fmla="*/ 233679 h 1705557"/>
              <a:gd name="connsiteX44" fmla="*/ 2408414 w 10232859"/>
              <a:gd name="connsiteY44" fmla="*/ 234943 h 1705557"/>
              <a:gd name="connsiteX45" fmla="*/ 2408650 w 10232859"/>
              <a:gd name="connsiteY45" fmla="*/ 234748 h 1705557"/>
              <a:gd name="connsiteX46" fmla="*/ 2416835 w 10232859"/>
              <a:gd name="connsiteY46" fmla="*/ 235642 h 1705557"/>
              <a:gd name="connsiteX47" fmla="*/ 2422271 w 10232859"/>
              <a:gd name="connsiteY47" fmla="*/ 237247 h 1705557"/>
              <a:gd name="connsiteX48" fmla="*/ 2490341 w 10232859"/>
              <a:gd name="connsiteY48" fmla="*/ 217588 h 1705557"/>
              <a:gd name="connsiteX49" fmla="*/ 2588929 w 10232859"/>
              <a:gd name="connsiteY49" fmla="*/ 207494 h 1705557"/>
              <a:gd name="connsiteX50" fmla="*/ 2687426 w 10232859"/>
              <a:gd name="connsiteY50" fmla="*/ 200362 h 1705557"/>
              <a:gd name="connsiteX51" fmla="*/ 2723517 w 10232859"/>
              <a:gd name="connsiteY51" fmla="*/ 199166 h 1705557"/>
              <a:gd name="connsiteX52" fmla="*/ 2785956 w 10232859"/>
              <a:gd name="connsiteY52" fmla="*/ 190918 h 1705557"/>
              <a:gd name="connsiteX53" fmla="*/ 2813378 w 10232859"/>
              <a:gd name="connsiteY53" fmla="*/ 183347 h 1705557"/>
              <a:gd name="connsiteX54" fmla="*/ 2814782 w 10232859"/>
              <a:gd name="connsiteY54" fmla="*/ 183667 h 1705557"/>
              <a:gd name="connsiteX55" fmla="*/ 2816580 w 10232859"/>
              <a:gd name="connsiteY55" fmla="*/ 180880 h 1705557"/>
              <a:gd name="connsiteX56" fmla="*/ 2821623 w 10232859"/>
              <a:gd name="connsiteY56" fmla="*/ 179389 h 1705557"/>
              <a:gd name="connsiteX57" fmla="*/ 2836688 w 10232859"/>
              <a:gd name="connsiteY57" fmla="*/ 179485 h 1705557"/>
              <a:gd name="connsiteX58" fmla="*/ 2842564 w 10232859"/>
              <a:gd name="connsiteY58" fmla="*/ 180209 h 1705557"/>
              <a:gd name="connsiteX59" fmla="*/ 2850712 w 10232859"/>
              <a:gd name="connsiteY59" fmla="*/ 179804 h 1705557"/>
              <a:gd name="connsiteX60" fmla="*/ 2850846 w 10232859"/>
              <a:gd name="connsiteY60" fmla="*/ 179576 h 1705557"/>
              <a:gd name="connsiteX61" fmla="*/ 2858611 w 10232859"/>
              <a:gd name="connsiteY61" fmla="*/ 179626 h 1705557"/>
              <a:gd name="connsiteX62" fmla="*/ 2897454 w 10232859"/>
              <a:gd name="connsiteY62" fmla="*/ 182628 h 1705557"/>
              <a:gd name="connsiteX63" fmla="*/ 2940369 w 10232859"/>
              <a:gd name="connsiteY63" fmla="*/ 159458 h 1705557"/>
              <a:gd name="connsiteX64" fmla="*/ 2959670 w 10232859"/>
              <a:gd name="connsiteY64" fmla="*/ 154881 h 1705557"/>
              <a:gd name="connsiteX65" fmla="*/ 2969615 w 10232859"/>
              <a:gd name="connsiteY65" fmla="*/ 151269 h 1705557"/>
              <a:gd name="connsiteX66" fmla="*/ 2970000 w 10232859"/>
              <a:gd name="connsiteY66" fmla="*/ 150290 h 1705557"/>
              <a:gd name="connsiteX67" fmla="*/ 3007272 w 10232859"/>
              <a:gd name="connsiteY67" fmla="*/ 153280 h 1705557"/>
              <a:gd name="connsiteX68" fmla="*/ 3011677 w 10232859"/>
              <a:gd name="connsiteY68" fmla="*/ 151918 h 1705557"/>
              <a:gd name="connsiteX69" fmla="*/ 3036668 w 10232859"/>
              <a:gd name="connsiteY69" fmla="*/ 156118 h 1705557"/>
              <a:gd name="connsiteX70" fmla="*/ 3049208 w 10232859"/>
              <a:gd name="connsiteY70" fmla="*/ 157087 h 1705557"/>
              <a:gd name="connsiteX71" fmla="*/ 3053517 w 10232859"/>
              <a:gd name="connsiteY71" fmla="*/ 159836 h 1705557"/>
              <a:gd name="connsiteX72" fmla="*/ 3071637 w 10232859"/>
              <a:gd name="connsiteY72" fmla="*/ 160010 h 1705557"/>
              <a:gd name="connsiteX73" fmla="*/ 3110077 w 10232859"/>
              <a:gd name="connsiteY73" fmla="*/ 155716 h 1705557"/>
              <a:gd name="connsiteX74" fmla="*/ 3173743 w 10232859"/>
              <a:gd name="connsiteY74" fmla="*/ 166095 h 1705557"/>
              <a:gd name="connsiteX75" fmla="*/ 3254203 w 10232859"/>
              <a:gd name="connsiteY75" fmla="*/ 158270 h 1705557"/>
              <a:gd name="connsiteX76" fmla="*/ 3380350 w 10232859"/>
              <a:gd name="connsiteY76" fmla="*/ 157665 h 1705557"/>
              <a:gd name="connsiteX77" fmla="*/ 3476147 w 10232859"/>
              <a:gd name="connsiteY77" fmla="*/ 177439 h 1705557"/>
              <a:gd name="connsiteX78" fmla="*/ 3581876 w 10232859"/>
              <a:gd name="connsiteY78" fmla="*/ 156962 h 1705557"/>
              <a:gd name="connsiteX79" fmla="*/ 3704761 w 10232859"/>
              <a:gd name="connsiteY79" fmla="*/ 157006 h 1705557"/>
              <a:gd name="connsiteX80" fmla="*/ 3755040 w 10232859"/>
              <a:gd name="connsiteY80" fmla="*/ 148492 h 1705557"/>
              <a:gd name="connsiteX81" fmla="*/ 3804689 w 10232859"/>
              <a:gd name="connsiteY81" fmla="*/ 158407 h 1705557"/>
              <a:gd name="connsiteX82" fmla="*/ 3821793 w 10232859"/>
              <a:gd name="connsiteY82" fmla="*/ 151257 h 1705557"/>
              <a:gd name="connsiteX83" fmla="*/ 3824682 w 10232859"/>
              <a:gd name="connsiteY83" fmla="*/ 149833 h 1705557"/>
              <a:gd name="connsiteX84" fmla="*/ 3837536 w 10232859"/>
              <a:gd name="connsiteY84" fmla="*/ 148292 h 1705557"/>
              <a:gd name="connsiteX85" fmla="*/ 3839550 w 10232859"/>
              <a:gd name="connsiteY85" fmla="*/ 142661 h 1705557"/>
              <a:gd name="connsiteX86" fmla="*/ 3857743 w 10232859"/>
              <a:gd name="connsiteY86" fmla="*/ 136618 h 1705557"/>
              <a:gd name="connsiteX87" fmla="*/ 3881852 w 10232859"/>
              <a:gd name="connsiteY87" fmla="*/ 135231 h 1705557"/>
              <a:gd name="connsiteX88" fmla="*/ 3998088 w 10232859"/>
              <a:gd name="connsiteY88" fmla="*/ 134446 h 1705557"/>
              <a:gd name="connsiteX89" fmla="*/ 4066682 w 10232859"/>
              <a:gd name="connsiteY89" fmla="*/ 130661 h 1705557"/>
              <a:gd name="connsiteX90" fmla="*/ 4091246 w 10232859"/>
              <a:gd name="connsiteY90" fmla="*/ 124017 h 1705557"/>
              <a:gd name="connsiteX91" fmla="*/ 4126556 w 10232859"/>
              <a:gd name="connsiteY91" fmla="*/ 118239 h 1705557"/>
              <a:gd name="connsiteX92" fmla="*/ 4187717 w 10232859"/>
              <a:gd name="connsiteY92" fmla="*/ 104010 h 1705557"/>
              <a:gd name="connsiteX93" fmla="*/ 4220826 w 10232859"/>
              <a:gd name="connsiteY93" fmla="*/ 102505 h 1705557"/>
              <a:gd name="connsiteX94" fmla="*/ 4239014 w 10232859"/>
              <a:gd name="connsiteY94" fmla="*/ 97354 h 1705557"/>
              <a:gd name="connsiteX95" fmla="*/ 4246653 w 10232859"/>
              <a:gd name="connsiteY95" fmla="*/ 97874 h 1705557"/>
              <a:gd name="connsiteX96" fmla="*/ 4271841 w 10232859"/>
              <a:gd name="connsiteY96" fmla="*/ 96702 h 1705557"/>
              <a:gd name="connsiteX97" fmla="*/ 4286277 w 10232859"/>
              <a:gd name="connsiteY97" fmla="*/ 96687 h 1705557"/>
              <a:gd name="connsiteX98" fmla="*/ 4292025 w 10232859"/>
              <a:gd name="connsiteY98" fmla="*/ 96921 h 1705557"/>
              <a:gd name="connsiteX99" fmla="*/ 4304713 w 10232859"/>
              <a:gd name="connsiteY99" fmla="*/ 102187 h 1705557"/>
              <a:gd name="connsiteX100" fmla="*/ 4321285 w 10232859"/>
              <a:gd name="connsiteY100" fmla="*/ 100074 h 1705557"/>
              <a:gd name="connsiteX101" fmla="*/ 4339561 w 10232859"/>
              <a:gd name="connsiteY101" fmla="*/ 105320 h 1705557"/>
              <a:gd name="connsiteX102" fmla="*/ 4343990 w 10232859"/>
              <a:gd name="connsiteY102" fmla="*/ 101090 h 1705557"/>
              <a:gd name="connsiteX103" fmla="*/ 4358885 w 10232859"/>
              <a:gd name="connsiteY103" fmla="*/ 96778 h 1705557"/>
              <a:gd name="connsiteX104" fmla="*/ 4371648 w 10232859"/>
              <a:gd name="connsiteY104" fmla="*/ 101826 h 1705557"/>
              <a:gd name="connsiteX105" fmla="*/ 4398380 w 10232859"/>
              <a:gd name="connsiteY105" fmla="*/ 104961 h 1705557"/>
              <a:gd name="connsiteX106" fmla="*/ 4405729 w 10232859"/>
              <a:gd name="connsiteY106" fmla="*/ 104191 h 1705557"/>
              <a:gd name="connsiteX107" fmla="*/ 4431408 w 10232859"/>
              <a:gd name="connsiteY107" fmla="*/ 110825 h 1705557"/>
              <a:gd name="connsiteX108" fmla="*/ 4472183 w 10232859"/>
              <a:gd name="connsiteY108" fmla="*/ 116430 h 1705557"/>
              <a:gd name="connsiteX109" fmla="*/ 4518828 w 10232859"/>
              <a:gd name="connsiteY109" fmla="*/ 119114 h 1705557"/>
              <a:gd name="connsiteX110" fmla="*/ 4532040 w 10232859"/>
              <a:gd name="connsiteY110" fmla="*/ 124307 h 1705557"/>
              <a:gd name="connsiteX111" fmla="*/ 4617778 w 10232859"/>
              <a:gd name="connsiteY111" fmla="*/ 136993 h 1705557"/>
              <a:gd name="connsiteX112" fmla="*/ 4641872 w 10232859"/>
              <a:gd name="connsiteY112" fmla="*/ 140721 h 1705557"/>
              <a:gd name="connsiteX113" fmla="*/ 4662766 w 10232859"/>
              <a:gd name="connsiteY113" fmla="*/ 138952 h 1705557"/>
              <a:gd name="connsiteX114" fmla="*/ 4667770 w 10232859"/>
              <a:gd name="connsiteY114" fmla="*/ 134208 h 1705557"/>
              <a:gd name="connsiteX115" fmla="*/ 4681052 w 10232859"/>
              <a:gd name="connsiteY115" fmla="*/ 135461 h 1705557"/>
              <a:gd name="connsiteX116" fmla="*/ 4684624 w 10232859"/>
              <a:gd name="connsiteY116" fmla="*/ 134755 h 1705557"/>
              <a:gd name="connsiteX117" fmla="*/ 4705061 w 10232859"/>
              <a:gd name="connsiteY117" fmla="*/ 131748 h 1705557"/>
              <a:gd name="connsiteX118" fmla="*/ 4747746 w 10232859"/>
              <a:gd name="connsiteY118" fmla="*/ 151131 h 1705557"/>
              <a:gd name="connsiteX119" fmla="*/ 4801045 w 10232859"/>
              <a:gd name="connsiteY119" fmla="*/ 153753 h 1705557"/>
              <a:gd name="connsiteX120" fmla="*/ 5001600 w 10232859"/>
              <a:gd name="connsiteY120" fmla="*/ 196753 h 1705557"/>
              <a:gd name="connsiteX121" fmla="*/ 5033465 w 10232859"/>
              <a:gd name="connsiteY121" fmla="*/ 182429 h 1705557"/>
              <a:gd name="connsiteX122" fmla="*/ 5115965 w 10232859"/>
              <a:gd name="connsiteY122" fmla="*/ 192583 h 1705557"/>
              <a:gd name="connsiteX123" fmla="*/ 5237936 w 10232859"/>
              <a:gd name="connsiteY123" fmla="*/ 246022 h 1705557"/>
              <a:gd name="connsiteX124" fmla="*/ 5290566 w 10232859"/>
              <a:gd name="connsiteY124" fmla="*/ 269809 h 1705557"/>
              <a:gd name="connsiteX125" fmla="*/ 5344878 w 10232859"/>
              <a:gd name="connsiteY125" fmla="*/ 282874 h 1705557"/>
              <a:gd name="connsiteX126" fmla="*/ 5413398 w 10232859"/>
              <a:gd name="connsiteY126" fmla="*/ 282749 h 1705557"/>
              <a:gd name="connsiteX127" fmla="*/ 5415629 w 10232859"/>
              <a:gd name="connsiteY127" fmla="*/ 282282 h 1705557"/>
              <a:gd name="connsiteX128" fmla="*/ 5433078 w 10232859"/>
              <a:gd name="connsiteY128" fmla="*/ 286198 h 1705557"/>
              <a:gd name="connsiteX129" fmla="*/ 5435759 w 10232859"/>
              <a:gd name="connsiteY129" fmla="*/ 289614 h 1705557"/>
              <a:gd name="connsiteX130" fmla="*/ 5447372 w 10232859"/>
              <a:gd name="connsiteY130" fmla="*/ 293101 h 1705557"/>
              <a:gd name="connsiteX131" fmla="*/ 5469289 w 10232859"/>
              <a:gd name="connsiteY131" fmla="*/ 302134 h 1705557"/>
              <a:gd name="connsiteX132" fmla="*/ 5508752 w 10232859"/>
              <a:gd name="connsiteY132" fmla="*/ 312267 h 1705557"/>
              <a:gd name="connsiteX133" fmla="*/ 5509657 w 10232859"/>
              <a:gd name="connsiteY133" fmla="*/ 311450 h 1705557"/>
              <a:gd name="connsiteX134" fmla="*/ 5521245 w 10232859"/>
              <a:gd name="connsiteY134" fmla="*/ 310202 h 1705557"/>
              <a:gd name="connsiteX135" fmla="*/ 5542415 w 10232859"/>
              <a:gd name="connsiteY135" fmla="*/ 310009 h 1705557"/>
              <a:gd name="connsiteX136" fmla="*/ 5596538 w 10232859"/>
              <a:gd name="connsiteY136" fmla="*/ 297667 h 1705557"/>
              <a:gd name="connsiteX137" fmla="*/ 5632514 w 10232859"/>
              <a:gd name="connsiteY137" fmla="*/ 308476 h 1705557"/>
              <a:gd name="connsiteX138" fmla="*/ 5640005 w 10232859"/>
              <a:gd name="connsiteY138" fmla="*/ 310131 h 1705557"/>
              <a:gd name="connsiteX139" fmla="*/ 5640259 w 10232859"/>
              <a:gd name="connsiteY139" fmla="*/ 309949 h 1705557"/>
              <a:gd name="connsiteX140" fmla="*/ 5648365 w 10232859"/>
              <a:gd name="connsiteY140" fmla="*/ 311268 h 1705557"/>
              <a:gd name="connsiteX141" fmla="*/ 5653662 w 10232859"/>
              <a:gd name="connsiteY141" fmla="*/ 313149 h 1705557"/>
              <a:gd name="connsiteX142" fmla="*/ 5668196 w 10232859"/>
              <a:gd name="connsiteY142" fmla="*/ 316360 h 1705557"/>
              <a:gd name="connsiteX143" fmla="*/ 5673886 w 10232859"/>
              <a:gd name="connsiteY143" fmla="*/ 316040 h 1705557"/>
              <a:gd name="connsiteX144" fmla="*/ 5677139 w 10232859"/>
              <a:gd name="connsiteY144" fmla="*/ 313859 h 1705557"/>
              <a:gd name="connsiteX145" fmla="*/ 5708983 w 10232859"/>
              <a:gd name="connsiteY145" fmla="*/ 313188 h 1705557"/>
              <a:gd name="connsiteX146" fmla="*/ 5773909 w 10232859"/>
              <a:gd name="connsiteY146" fmla="*/ 318575 h 1705557"/>
              <a:gd name="connsiteX147" fmla="*/ 5809500 w 10232859"/>
              <a:gd name="connsiteY147" fmla="*/ 324964 h 1705557"/>
              <a:gd name="connsiteX148" fmla="*/ 5908729 w 10232859"/>
              <a:gd name="connsiteY148" fmla="*/ 338849 h 1705557"/>
              <a:gd name="connsiteX149" fmla="*/ 6009654 w 10232859"/>
              <a:gd name="connsiteY149" fmla="*/ 350040 h 1705557"/>
              <a:gd name="connsiteX150" fmla="*/ 6067487 w 10232859"/>
              <a:gd name="connsiteY150" fmla="*/ 340226 h 1705557"/>
              <a:gd name="connsiteX151" fmla="*/ 6073281 w 10232859"/>
              <a:gd name="connsiteY151" fmla="*/ 340830 h 1705557"/>
              <a:gd name="connsiteX152" fmla="*/ 6086225 w 10232859"/>
              <a:gd name="connsiteY152" fmla="*/ 346135 h 1705557"/>
              <a:gd name="connsiteX153" fmla="*/ 6105063 w 10232859"/>
              <a:gd name="connsiteY153" fmla="*/ 353854 h 1705557"/>
              <a:gd name="connsiteX154" fmla="*/ 6135796 w 10232859"/>
              <a:gd name="connsiteY154" fmla="*/ 369657 h 1705557"/>
              <a:gd name="connsiteX155" fmla="*/ 6195166 w 10232859"/>
              <a:gd name="connsiteY155" fmla="*/ 366704 h 1705557"/>
              <a:gd name="connsiteX156" fmla="*/ 6216259 w 10232859"/>
              <a:gd name="connsiteY156" fmla="*/ 369879 h 1705557"/>
              <a:gd name="connsiteX157" fmla="*/ 6228331 w 10232859"/>
              <a:gd name="connsiteY157" fmla="*/ 370548 h 1705557"/>
              <a:gd name="connsiteX158" fmla="*/ 6229602 w 10232859"/>
              <a:gd name="connsiteY158" fmla="*/ 369928 h 1705557"/>
              <a:gd name="connsiteX159" fmla="*/ 6258988 w 10232859"/>
              <a:gd name="connsiteY159" fmla="*/ 385174 h 1705557"/>
              <a:gd name="connsiteX160" fmla="*/ 6264106 w 10232859"/>
              <a:gd name="connsiteY160" fmla="*/ 385655 h 1705557"/>
              <a:gd name="connsiteX161" fmla="*/ 6281703 w 10232859"/>
              <a:gd name="connsiteY161" fmla="*/ 397568 h 1705557"/>
              <a:gd name="connsiteX162" fmla="*/ 6291622 w 10232859"/>
              <a:gd name="connsiteY162" fmla="*/ 402669 h 1705557"/>
              <a:gd name="connsiteX163" fmla="*/ 6292712 w 10232859"/>
              <a:gd name="connsiteY163" fmla="*/ 406285 h 1705557"/>
              <a:gd name="connsiteX164" fmla="*/ 6308227 w 10232859"/>
              <a:gd name="connsiteY164" fmla="*/ 412710 h 1705557"/>
              <a:gd name="connsiteX165" fmla="*/ 6328981 w 10232859"/>
              <a:gd name="connsiteY165" fmla="*/ 416009 h 1705557"/>
              <a:gd name="connsiteX166" fmla="*/ 6368693 w 10232859"/>
              <a:gd name="connsiteY166" fmla="*/ 424359 h 1705557"/>
              <a:gd name="connsiteX167" fmla="*/ 6414811 w 10232859"/>
              <a:gd name="connsiteY167" fmla="*/ 458714 h 1705557"/>
              <a:gd name="connsiteX168" fmla="*/ 6467879 w 10232859"/>
              <a:gd name="connsiteY168" fmla="*/ 474762 h 1705557"/>
              <a:gd name="connsiteX169" fmla="*/ 6564351 w 10232859"/>
              <a:gd name="connsiteY169" fmla="*/ 544032 h 1705557"/>
              <a:gd name="connsiteX170" fmla="*/ 6711178 w 10232859"/>
              <a:gd name="connsiteY170" fmla="*/ 580124 h 1705557"/>
              <a:gd name="connsiteX171" fmla="*/ 6764036 w 10232859"/>
              <a:gd name="connsiteY171" fmla="*/ 595457 h 1705557"/>
              <a:gd name="connsiteX172" fmla="*/ 6858983 w 10232859"/>
              <a:gd name="connsiteY172" fmla="*/ 630237 h 1705557"/>
              <a:gd name="connsiteX173" fmla="*/ 6910661 w 10232859"/>
              <a:gd name="connsiteY173" fmla="*/ 641134 h 1705557"/>
              <a:gd name="connsiteX174" fmla="*/ 6944111 w 10232859"/>
              <a:gd name="connsiteY174" fmla="*/ 666016 h 1705557"/>
              <a:gd name="connsiteX175" fmla="*/ 6965771 w 10232859"/>
              <a:gd name="connsiteY175" fmla="*/ 666445 h 1705557"/>
              <a:gd name="connsiteX176" fmla="*/ 6969639 w 10232859"/>
              <a:gd name="connsiteY176" fmla="*/ 666351 h 1705557"/>
              <a:gd name="connsiteX177" fmla="*/ 6982242 w 10232859"/>
              <a:gd name="connsiteY177" fmla="*/ 669626 h 1705557"/>
              <a:gd name="connsiteX178" fmla="*/ 6989387 w 10232859"/>
              <a:gd name="connsiteY178" fmla="*/ 665988 h 1705557"/>
              <a:gd name="connsiteX179" fmla="*/ 7010930 w 10232859"/>
              <a:gd name="connsiteY179" fmla="*/ 667648 h 1705557"/>
              <a:gd name="connsiteX180" fmla="*/ 7033125 w 10232859"/>
              <a:gd name="connsiteY180" fmla="*/ 674950 h 1705557"/>
              <a:gd name="connsiteX181" fmla="*/ 7134461 w 10232859"/>
              <a:gd name="connsiteY181" fmla="*/ 714706 h 1705557"/>
              <a:gd name="connsiteX182" fmla="*/ 7197450 w 10232859"/>
              <a:gd name="connsiteY182" fmla="*/ 735608 h 1705557"/>
              <a:gd name="connsiteX183" fmla="*/ 7225084 w 10232859"/>
              <a:gd name="connsiteY183" fmla="*/ 739019 h 1705557"/>
              <a:gd name="connsiteX184" fmla="*/ 7261183 w 10232859"/>
              <a:gd name="connsiteY184" fmla="*/ 746827 h 1705557"/>
              <a:gd name="connsiteX185" fmla="*/ 7327760 w 10232859"/>
              <a:gd name="connsiteY185" fmla="*/ 757100 h 1705557"/>
              <a:gd name="connsiteX186" fmla="*/ 7412222 w 10232859"/>
              <a:gd name="connsiteY186" fmla="*/ 777001 h 1705557"/>
              <a:gd name="connsiteX187" fmla="*/ 7457904 w 10232859"/>
              <a:gd name="connsiteY187" fmla="*/ 810835 h 1705557"/>
              <a:gd name="connsiteX188" fmla="*/ 7465795 w 10232859"/>
              <a:gd name="connsiteY188" fmla="*/ 809112 h 1705557"/>
              <a:gd name="connsiteX189" fmla="*/ 7505046 w 10232859"/>
              <a:gd name="connsiteY189" fmla="*/ 823031 h 1705557"/>
              <a:gd name="connsiteX190" fmla="*/ 7623220 w 10232859"/>
              <a:gd name="connsiteY190" fmla="*/ 895034 h 1705557"/>
              <a:gd name="connsiteX191" fmla="*/ 7700458 w 10232859"/>
              <a:gd name="connsiteY191" fmla="*/ 921593 h 1705557"/>
              <a:gd name="connsiteX192" fmla="*/ 7730988 w 10232859"/>
              <a:gd name="connsiteY192" fmla="*/ 927270 h 1705557"/>
              <a:gd name="connsiteX193" fmla="*/ 7781942 w 10232859"/>
              <a:gd name="connsiteY193" fmla="*/ 937017 h 1705557"/>
              <a:gd name="connsiteX194" fmla="*/ 7827704 w 10232859"/>
              <a:gd name="connsiteY194" fmla="*/ 935072 h 1705557"/>
              <a:gd name="connsiteX195" fmla="*/ 7867270 w 10232859"/>
              <a:gd name="connsiteY195" fmla="*/ 946880 h 1705557"/>
              <a:gd name="connsiteX196" fmla="*/ 7866538 w 10232859"/>
              <a:gd name="connsiteY196" fmla="*/ 961559 h 1705557"/>
              <a:gd name="connsiteX197" fmla="*/ 7912084 w 10232859"/>
              <a:gd name="connsiteY197" fmla="*/ 970314 h 1705557"/>
              <a:gd name="connsiteX198" fmla="*/ 7982264 w 10232859"/>
              <a:gd name="connsiteY198" fmla="*/ 982287 h 1705557"/>
              <a:gd name="connsiteX199" fmla="*/ 7991272 w 10232859"/>
              <a:gd name="connsiteY199" fmla="*/ 987618 h 1705557"/>
              <a:gd name="connsiteX200" fmla="*/ 8006496 w 10232859"/>
              <a:gd name="connsiteY200" fmla="*/ 979353 h 1705557"/>
              <a:gd name="connsiteX201" fmla="*/ 8034497 w 10232859"/>
              <a:gd name="connsiteY201" fmla="*/ 978568 h 1705557"/>
              <a:gd name="connsiteX202" fmla="*/ 8150881 w 10232859"/>
              <a:gd name="connsiteY202" fmla="*/ 996925 h 1705557"/>
              <a:gd name="connsiteX203" fmla="*/ 8172106 w 10232859"/>
              <a:gd name="connsiteY203" fmla="*/ 997026 h 1705557"/>
              <a:gd name="connsiteX204" fmla="*/ 8196076 w 10232859"/>
              <a:gd name="connsiteY204" fmla="*/ 1006592 h 1705557"/>
              <a:gd name="connsiteX205" fmla="*/ 8247463 w 10232859"/>
              <a:gd name="connsiteY205" fmla="*/ 1022846 h 1705557"/>
              <a:gd name="connsiteX206" fmla="*/ 8279272 w 10232859"/>
              <a:gd name="connsiteY206" fmla="*/ 1039435 h 1705557"/>
              <a:gd name="connsiteX207" fmla="*/ 8289611 w 10232859"/>
              <a:gd name="connsiteY207" fmla="*/ 1035144 h 1705557"/>
              <a:gd name="connsiteX208" fmla="*/ 8311483 w 10232859"/>
              <a:gd name="connsiteY208" fmla="*/ 1035913 h 1705557"/>
              <a:gd name="connsiteX209" fmla="*/ 8399489 w 10232859"/>
              <a:gd name="connsiteY209" fmla="*/ 1055076 h 1705557"/>
              <a:gd name="connsiteX210" fmla="*/ 8415973 w 10232859"/>
              <a:gd name="connsiteY210" fmla="*/ 1056174 h 1705557"/>
              <a:gd name="connsiteX211" fmla="*/ 8433326 w 10232859"/>
              <a:gd name="connsiteY211" fmla="*/ 1064395 h 1705557"/>
              <a:gd name="connsiteX212" fmla="*/ 8502328 w 10232859"/>
              <a:gd name="connsiteY212" fmla="*/ 1098012 h 1705557"/>
              <a:gd name="connsiteX213" fmla="*/ 8534346 w 10232859"/>
              <a:gd name="connsiteY213" fmla="*/ 1113494 h 1705557"/>
              <a:gd name="connsiteX214" fmla="*/ 8534980 w 10232859"/>
              <a:gd name="connsiteY214" fmla="*/ 1117375 h 1705557"/>
              <a:gd name="connsiteX215" fmla="*/ 8544104 w 10232859"/>
              <a:gd name="connsiteY215" fmla="*/ 1114920 h 1705557"/>
              <a:gd name="connsiteX216" fmla="*/ 8567742 w 10232859"/>
              <a:gd name="connsiteY216" fmla="*/ 1124104 h 1705557"/>
              <a:gd name="connsiteX217" fmla="*/ 8633779 w 10232859"/>
              <a:gd name="connsiteY217" fmla="*/ 1145740 h 1705557"/>
              <a:gd name="connsiteX218" fmla="*/ 8676965 w 10232859"/>
              <a:gd name="connsiteY218" fmla="*/ 1163463 h 1705557"/>
              <a:gd name="connsiteX219" fmla="*/ 8698944 w 10232859"/>
              <a:gd name="connsiteY219" fmla="*/ 1163453 h 1705557"/>
              <a:gd name="connsiteX220" fmla="*/ 8711456 w 10232859"/>
              <a:gd name="connsiteY220" fmla="*/ 1175731 h 1705557"/>
              <a:gd name="connsiteX221" fmla="*/ 8732793 w 10232859"/>
              <a:gd name="connsiteY221" fmla="*/ 1179486 h 1705557"/>
              <a:gd name="connsiteX222" fmla="*/ 8751897 w 10232859"/>
              <a:gd name="connsiteY222" fmla="*/ 1197400 h 1705557"/>
              <a:gd name="connsiteX223" fmla="*/ 8793564 w 10232859"/>
              <a:gd name="connsiteY223" fmla="*/ 1179086 h 1705557"/>
              <a:gd name="connsiteX224" fmla="*/ 8834270 w 10232859"/>
              <a:gd name="connsiteY224" fmla="*/ 1213138 h 1705557"/>
              <a:gd name="connsiteX225" fmla="*/ 8853872 w 10232859"/>
              <a:gd name="connsiteY225" fmla="*/ 1221228 h 1705557"/>
              <a:gd name="connsiteX226" fmla="*/ 8861901 w 10232859"/>
              <a:gd name="connsiteY226" fmla="*/ 1217889 h 1705557"/>
              <a:gd name="connsiteX227" fmla="*/ 8874168 w 10232859"/>
              <a:gd name="connsiteY227" fmla="*/ 1220481 h 1705557"/>
              <a:gd name="connsiteX228" fmla="*/ 8871123 w 10232859"/>
              <a:gd name="connsiteY228" fmla="*/ 1227674 h 1705557"/>
              <a:gd name="connsiteX229" fmla="*/ 8903537 w 10232859"/>
              <a:gd name="connsiteY229" fmla="*/ 1237102 h 1705557"/>
              <a:gd name="connsiteX230" fmla="*/ 8933767 w 10232859"/>
              <a:gd name="connsiteY230" fmla="*/ 1269882 h 1705557"/>
              <a:gd name="connsiteX231" fmla="*/ 8985765 w 10232859"/>
              <a:gd name="connsiteY231" fmla="*/ 1294178 h 1705557"/>
              <a:gd name="connsiteX232" fmla="*/ 9071444 w 10232859"/>
              <a:gd name="connsiteY232" fmla="*/ 1323819 h 1705557"/>
              <a:gd name="connsiteX233" fmla="*/ 9096711 w 10232859"/>
              <a:gd name="connsiteY233" fmla="*/ 1334291 h 1705557"/>
              <a:gd name="connsiteX234" fmla="*/ 9338853 w 10232859"/>
              <a:gd name="connsiteY234" fmla="*/ 1454560 h 1705557"/>
              <a:gd name="connsiteX235" fmla="*/ 9520814 w 10232859"/>
              <a:gd name="connsiteY235" fmla="*/ 1456341 h 1705557"/>
              <a:gd name="connsiteX236" fmla="*/ 9702271 w 10232859"/>
              <a:gd name="connsiteY236" fmla="*/ 1495067 h 1705557"/>
              <a:gd name="connsiteX237" fmla="*/ 9744273 w 10232859"/>
              <a:gd name="connsiteY237" fmla="*/ 1530026 h 1705557"/>
              <a:gd name="connsiteX238" fmla="*/ 9771903 w 10232859"/>
              <a:gd name="connsiteY238" fmla="*/ 1536548 h 1705557"/>
              <a:gd name="connsiteX239" fmla="*/ 9818565 w 10232859"/>
              <a:gd name="connsiteY239" fmla="*/ 1545059 h 1705557"/>
              <a:gd name="connsiteX240" fmla="*/ 9882202 w 10232859"/>
              <a:gd name="connsiteY240" fmla="*/ 1572402 h 1705557"/>
              <a:gd name="connsiteX241" fmla="*/ 10022025 w 10232859"/>
              <a:gd name="connsiteY241" fmla="*/ 1606210 h 1705557"/>
              <a:gd name="connsiteX242" fmla="*/ 10220406 w 10232859"/>
              <a:gd name="connsiteY242" fmla="*/ 1683519 h 1705557"/>
              <a:gd name="connsiteX243" fmla="*/ 10232859 w 10232859"/>
              <a:gd name="connsiteY243" fmla="*/ 1705557 h 1705557"/>
              <a:gd name="connsiteX244" fmla="*/ 0 w 10232859"/>
              <a:gd name="connsiteY244" fmla="*/ 1705557 h 1705557"/>
              <a:gd name="connsiteX245" fmla="*/ 0 w 10232859"/>
              <a:gd name="connsiteY245" fmla="*/ 28342 h 1705557"/>
              <a:gd name="connsiteX246" fmla="*/ 8097 w 10232859"/>
              <a:gd name="connsiteY246" fmla="*/ 30869 h 1705557"/>
              <a:gd name="connsiteX247" fmla="*/ 77128 w 10232859"/>
              <a:gd name="connsiteY247" fmla="*/ 13381 h 1705557"/>
              <a:gd name="connsiteX248" fmla="*/ 188338 w 10232859"/>
              <a:gd name="connsiteY248" fmla="*/ 11593 h 1705557"/>
              <a:gd name="connsiteX249" fmla="*/ 298809 w 10232859"/>
              <a:gd name="connsiteY249" fmla="*/ 12712 h 1705557"/>
              <a:gd name="connsiteX250" fmla="*/ 338985 w 10232859"/>
              <a:gd name="connsiteY250" fmla="*/ 14520 h 1705557"/>
              <a:gd name="connsiteX251" fmla="*/ 409815 w 10232859"/>
              <a:gd name="connsiteY251" fmla="*/ 11559 h 1705557"/>
              <a:gd name="connsiteX252" fmla="*/ 424169 w 10232859"/>
              <a:gd name="connsiteY252" fmla="*/ 880 h 1705557"/>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11246 w 10232859"/>
              <a:gd name="connsiteY41" fmla="*/ 233408 h 1699043"/>
              <a:gd name="connsiteX42" fmla="*/ 2364066 w 10232859"/>
              <a:gd name="connsiteY42" fmla="*/ 218237 h 1699043"/>
              <a:gd name="connsiteX43" fmla="*/ 2400814 w 10232859"/>
              <a:gd name="connsiteY43" fmla="*/ 227165 h 1699043"/>
              <a:gd name="connsiteX44" fmla="*/ 2408414 w 10232859"/>
              <a:gd name="connsiteY44" fmla="*/ 228429 h 1699043"/>
              <a:gd name="connsiteX45" fmla="*/ 2408650 w 10232859"/>
              <a:gd name="connsiteY45" fmla="*/ 228234 h 1699043"/>
              <a:gd name="connsiteX46" fmla="*/ 2416835 w 10232859"/>
              <a:gd name="connsiteY46" fmla="*/ 229128 h 1699043"/>
              <a:gd name="connsiteX47" fmla="*/ 2422271 w 10232859"/>
              <a:gd name="connsiteY47" fmla="*/ 230733 h 1699043"/>
              <a:gd name="connsiteX48" fmla="*/ 2490341 w 10232859"/>
              <a:gd name="connsiteY48" fmla="*/ 211074 h 1699043"/>
              <a:gd name="connsiteX49" fmla="*/ 2588929 w 10232859"/>
              <a:gd name="connsiteY49" fmla="*/ 200980 h 1699043"/>
              <a:gd name="connsiteX50" fmla="*/ 2687426 w 10232859"/>
              <a:gd name="connsiteY50" fmla="*/ 193848 h 1699043"/>
              <a:gd name="connsiteX51" fmla="*/ 2723517 w 10232859"/>
              <a:gd name="connsiteY51" fmla="*/ 192652 h 1699043"/>
              <a:gd name="connsiteX52" fmla="*/ 2785956 w 10232859"/>
              <a:gd name="connsiteY52" fmla="*/ 184404 h 1699043"/>
              <a:gd name="connsiteX53" fmla="*/ 2813378 w 10232859"/>
              <a:gd name="connsiteY53" fmla="*/ 176833 h 1699043"/>
              <a:gd name="connsiteX54" fmla="*/ 2814782 w 10232859"/>
              <a:gd name="connsiteY54" fmla="*/ 177153 h 1699043"/>
              <a:gd name="connsiteX55" fmla="*/ 2816580 w 10232859"/>
              <a:gd name="connsiteY55" fmla="*/ 174366 h 1699043"/>
              <a:gd name="connsiteX56" fmla="*/ 2821623 w 10232859"/>
              <a:gd name="connsiteY56" fmla="*/ 172875 h 1699043"/>
              <a:gd name="connsiteX57" fmla="*/ 2836688 w 10232859"/>
              <a:gd name="connsiteY57" fmla="*/ 172971 h 1699043"/>
              <a:gd name="connsiteX58" fmla="*/ 2842564 w 10232859"/>
              <a:gd name="connsiteY58" fmla="*/ 173695 h 1699043"/>
              <a:gd name="connsiteX59" fmla="*/ 2850712 w 10232859"/>
              <a:gd name="connsiteY59" fmla="*/ 173290 h 1699043"/>
              <a:gd name="connsiteX60" fmla="*/ 2850846 w 10232859"/>
              <a:gd name="connsiteY60" fmla="*/ 173062 h 1699043"/>
              <a:gd name="connsiteX61" fmla="*/ 2858611 w 10232859"/>
              <a:gd name="connsiteY61" fmla="*/ 173112 h 1699043"/>
              <a:gd name="connsiteX62" fmla="*/ 2897454 w 10232859"/>
              <a:gd name="connsiteY62" fmla="*/ 176114 h 1699043"/>
              <a:gd name="connsiteX63" fmla="*/ 2940369 w 10232859"/>
              <a:gd name="connsiteY63" fmla="*/ 152944 h 1699043"/>
              <a:gd name="connsiteX64" fmla="*/ 2959670 w 10232859"/>
              <a:gd name="connsiteY64" fmla="*/ 148367 h 1699043"/>
              <a:gd name="connsiteX65" fmla="*/ 2969615 w 10232859"/>
              <a:gd name="connsiteY65" fmla="*/ 144755 h 1699043"/>
              <a:gd name="connsiteX66" fmla="*/ 2970000 w 10232859"/>
              <a:gd name="connsiteY66" fmla="*/ 143776 h 1699043"/>
              <a:gd name="connsiteX67" fmla="*/ 3007272 w 10232859"/>
              <a:gd name="connsiteY67" fmla="*/ 146766 h 1699043"/>
              <a:gd name="connsiteX68" fmla="*/ 3011677 w 10232859"/>
              <a:gd name="connsiteY68" fmla="*/ 145404 h 1699043"/>
              <a:gd name="connsiteX69" fmla="*/ 3036668 w 10232859"/>
              <a:gd name="connsiteY69" fmla="*/ 149604 h 1699043"/>
              <a:gd name="connsiteX70" fmla="*/ 3049208 w 10232859"/>
              <a:gd name="connsiteY70" fmla="*/ 150573 h 1699043"/>
              <a:gd name="connsiteX71" fmla="*/ 3053517 w 10232859"/>
              <a:gd name="connsiteY71" fmla="*/ 153322 h 1699043"/>
              <a:gd name="connsiteX72" fmla="*/ 3071637 w 10232859"/>
              <a:gd name="connsiteY72" fmla="*/ 153496 h 1699043"/>
              <a:gd name="connsiteX73" fmla="*/ 3110077 w 10232859"/>
              <a:gd name="connsiteY73" fmla="*/ 149202 h 1699043"/>
              <a:gd name="connsiteX74" fmla="*/ 3173743 w 10232859"/>
              <a:gd name="connsiteY74" fmla="*/ 159581 h 1699043"/>
              <a:gd name="connsiteX75" fmla="*/ 3254203 w 10232859"/>
              <a:gd name="connsiteY75" fmla="*/ 151756 h 1699043"/>
              <a:gd name="connsiteX76" fmla="*/ 3380350 w 10232859"/>
              <a:gd name="connsiteY76" fmla="*/ 151151 h 1699043"/>
              <a:gd name="connsiteX77" fmla="*/ 3476147 w 10232859"/>
              <a:gd name="connsiteY77" fmla="*/ 170925 h 1699043"/>
              <a:gd name="connsiteX78" fmla="*/ 3581876 w 10232859"/>
              <a:gd name="connsiteY78" fmla="*/ 150448 h 1699043"/>
              <a:gd name="connsiteX79" fmla="*/ 3704761 w 10232859"/>
              <a:gd name="connsiteY79" fmla="*/ 150492 h 1699043"/>
              <a:gd name="connsiteX80" fmla="*/ 3755040 w 10232859"/>
              <a:gd name="connsiteY80" fmla="*/ 141978 h 1699043"/>
              <a:gd name="connsiteX81" fmla="*/ 3804689 w 10232859"/>
              <a:gd name="connsiteY81" fmla="*/ 151893 h 1699043"/>
              <a:gd name="connsiteX82" fmla="*/ 3821793 w 10232859"/>
              <a:gd name="connsiteY82" fmla="*/ 144743 h 1699043"/>
              <a:gd name="connsiteX83" fmla="*/ 3824682 w 10232859"/>
              <a:gd name="connsiteY83" fmla="*/ 143319 h 1699043"/>
              <a:gd name="connsiteX84" fmla="*/ 3837536 w 10232859"/>
              <a:gd name="connsiteY84" fmla="*/ 141778 h 1699043"/>
              <a:gd name="connsiteX85" fmla="*/ 3839550 w 10232859"/>
              <a:gd name="connsiteY85" fmla="*/ 136147 h 1699043"/>
              <a:gd name="connsiteX86" fmla="*/ 3857743 w 10232859"/>
              <a:gd name="connsiteY86" fmla="*/ 130104 h 1699043"/>
              <a:gd name="connsiteX87" fmla="*/ 3881852 w 10232859"/>
              <a:gd name="connsiteY87" fmla="*/ 128717 h 1699043"/>
              <a:gd name="connsiteX88" fmla="*/ 3998088 w 10232859"/>
              <a:gd name="connsiteY88" fmla="*/ 127932 h 1699043"/>
              <a:gd name="connsiteX89" fmla="*/ 4066682 w 10232859"/>
              <a:gd name="connsiteY89" fmla="*/ 124147 h 1699043"/>
              <a:gd name="connsiteX90" fmla="*/ 4091246 w 10232859"/>
              <a:gd name="connsiteY90" fmla="*/ 117503 h 1699043"/>
              <a:gd name="connsiteX91" fmla="*/ 4126556 w 10232859"/>
              <a:gd name="connsiteY91" fmla="*/ 111725 h 1699043"/>
              <a:gd name="connsiteX92" fmla="*/ 4187717 w 10232859"/>
              <a:gd name="connsiteY92" fmla="*/ 97496 h 1699043"/>
              <a:gd name="connsiteX93" fmla="*/ 4220826 w 10232859"/>
              <a:gd name="connsiteY93" fmla="*/ 95991 h 1699043"/>
              <a:gd name="connsiteX94" fmla="*/ 4239014 w 10232859"/>
              <a:gd name="connsiteY94" fmla="*/ 90840 h 1699043"/>
              <a:gd name="connsiteX95" fmla="*/ 4246653 w 10232859"/>
              <a:gd name="connsiteY95" fmla="*/ 91360 h 1699043"/>
              <a:gd name="connsiteX96" fmla="*/ 4271841 w 10232859"/>
              <a:gd name="connsiteY96" fmla="*/ 90188 h 1699043"/>
              <a:gd name="connsiteX97" fmla="*/ 4286277 w 10232859"/>
              <a:gd name="connsiteY97" fmla="*/ 90173 h 1699043"/>
              <a:gd name="connsiteX98" fmla="*/ 4292025 w 10232859"/>
              <a:gd name="connsiteY98" fmla="*/ 90407 h 1699043"/>
              <a:gd name="connsiteX99" fmla="*/ 4304713 w 10232859"/>
              <a:gd name="connsiteY99" fmla="*/ 95673 h 1699043"/>
              <a:gd name="connsiteX100" fmla="*/ 4321285 w 10232859"/>
              <a:gd name="connsiteY100" fmla="*/ 93560 h 1699043"/>
              <a:gd name="connsiteX101" fmla="*/ 4339561 w 10232859"/>
              <a:gd name="connsiteY101" fmla="*/ 98806 h 1699043"/>
              <a:gd name="connsiteX102" fmla="*/ 4343990 w 10232859"/>
              <a:gd name="connsiteY102" fmla="*/ 94576 h 1699043"/>
              <a:gd name="connsiteX103" fmla="*/ 4358885 w 10232859"/>
              <a:gd name="connsiteY103" fmla="*/ 90264 h 1699043"/>
              <a:gd name="connsiteX104" fmla="*/ 4371648 w 10232859"/>
              <a:gd name="connsiteY104" fmla="*/ 95312 h 1699043"/>
              <a:gd name="connsiteX105" fmla="*/ 4398380 w 10232859"/>
              <a:gd name="connsiteY105" fmla="*/ 98447 h 1699043"/>
              <a:gd name="connsiteX106" fmla="*/ 4405729 w 10232859"/>
              <a:gd name="connsiteY106" fmla="*/ 97677 h 1699043"/>
              <a:gd name="connsiteX107" fmla="*/ 4431408 w 10232859"/>
              <a:gd name="connsiteY107" fmla="*/ 104311 h 1699043"/>
              <a:gd name="connsiteX108" fmla="*/ 4472183 w 10232859"/>
              <a:gd name="connsiteY108" fmla="*/ 109916 h 1699043"/>
              <a:gd name="connsiteX109" fmla="*/ 4518828 w 10232859"/>
              <a:gd name="connsiteY109" fmla="*/ 112600 h 1699043"/>
              <a:gd name="connsiteX110" fmla="*/ 4532040 w 10232859"/>
              <a:gd name="connsiteY110" fmla="*/ 117793 h 1699043"/>
              <a:gd name="connsiteX111" fmla="*/ 4617778 w 10232859"/>
              <a:gd name="connsiteY111" fmla="*/ 130479 h 1699043"/>
              <a:gd name="connsiteX112" fmla="*/ 4641872 w 10232859"/>
              <a:gd name="connsiteY112" fmla="*/ 134207 h 1699043"/>
              <a:gd name="connsiteX113" fmla="*/ 4662766 w 10232859"/>
              <a:gd name="connsiteY113" fmla="*/ 132438 h 1699043"/>
              <a:gd name="connsiteX114" fmla="*/ 4667770 w 10232859"/>
              <a:gd name="connsiteY114" fmla="*/ 127694 h 1699043"/>
              <a:gd name="connsiteX115" fmla="*/ 4681052 w 10232859"/>
              <a:gd name="connsiteY115" fmla="*/ 128947 h 1699043"/>
              <a:gd name="connsiteX116" fmla="*/ 4684624 w 10232859"/>
              <a:gd name="connsiteY116" fmla="*/ 128241 h 1699043"/>
              <a:gd name="connsiteX117" fmla="*/ 4705061 w 10232859"/>
              <a:gd name="connsiteY117" fmla="*/ 125234 h 1699043"/>
              <a:gd name="connsiteX118" fmla="*/ 4747746 w 10232859"/>
              <a:gd name="connsiteY118" fmla="*/ 144617 h 1699043"/>
              <a:gd name="connsiteX119" fmla="*/ 4801045 w 10232859"/>
              <a:gd name="connsiteY119" fmla="*/ 147239 h 1699043"/>
              <a:gd name="connsiteX120" fmla="*/ 5001600 w 10232859"/>
              <a:gd name="connsiteY120" fmla="*/ 190239 h 1699043"/>
              <a:gd name="connsiteX121" fmla="*/ 5033465 w 10232859"/>
              <a:gd name="connsiteY121" fmla="*/ 175915 h 1699043"/>
              <a:gd name="connsiteX122" fmla="*/ 5115965 w 10232859"/>
              <a:gd name="connsiteY122" fmla="*/ 186069 h 1699043"/>
              <a:gd name="connsiteX123" fmla="*/ 5237936 w 10232859"/>
              <a:gd name="connsiteY123" fmla="*/ 239508 h 1699043"/>
              <a:gd name="connsiteX124" fmla="*/ 5290566 w 10232859"/>
              <a:gd name="connsiteY124" fmla="*/ 263295 h 1699043"/>
              <a:gd name="connsiteX125" fmla="*/ 5344878 w 10232859"/>
              <a:gd name="connsiteY125" fmla="*/ 276360 h 1699043"/>
              <a:gd name="connsiteX126" fmla="*/ 5413398 w 10232859"/>
              <a:gd name="connsiteY126" fmla="*/ 276235 h 1699043"/>
              <a:gd name="connsiteX127" fmla="*/ 5415629 w 10232859"/>
              <a:gd name="connsiteY127" fmla="*/ 275768 h 1699043"/>
              <a:gd name="connsiteX128" fmla="*/ 5433078 w 10232859"/>
              <a:gd name="connsiteY128" fmla="*/ 279684 h 1699043"/>
              <a:gd name="connsiteX129" fmla="*/ 5435759 w 10232859"/>
              <a:gd name="connsiteY129" fmla="*/ 283100 h 1699043"/>
              <a:gd name="connsiteX130" fmla="*/ 5447372 w 10232859"/>
              <a:gd name="connsiteY130" fmla="*/ 286587 h 1699043"/>
              <a:gd name="connsiteX131" fmla="*/ 5469289 w 10232859"/>
              <a:gd name="connsiteY131" fmla="*/ 295620 h 1699043"/>
              <a:gd name="connsiteX132" fmla="*/ 5508752 w 10232859"/>
              <a:gd name="connsiteY132" fmla="*/ 305753 h 1699043"/>
              <a:gd name="connsiteX133" fmla="*/ 5509657 w 10232859"/>
              <a:gd name="connsiteY133" fmla="*/ 304936 h 1699043"/>
              <a:gd name="connsiteX134" fmla="*/ 5521245 w 10232859"/>
              <a:gd name="connsiteY134" fmla="*/ 303688 h 1699043"/>
              <a:gd name="connsiteX135" fmla="*/ 5542415 w 10232859"/>
              <a:gd name="connsiteY135" fmla="*/ 303495 h 1699043"/>
              <a:gd name="connsiteX136" fmla="*/ 5596538 w 10232859"/>
              <a:gd name="connsiteY136" fmla="*/ 291153 h 1699043"/>
              <a:gd name="connsiteX137" fmla="*/ 5632514 w 10232859"/>
              <a:gd name="connsiteY137" fmla="*/ 301962 h 1699043"/>
              <a:gd name="connsiteX138" fmla="*/ 5640005 w 10232859"/>
              <a:gd name="connsiteY138" fmla="*/ 303617 h 1699043"/>
              <a:gd name="connsiteX139" fmla="*/ 5640259 w 10232859"/>
              <a:gd name="connsiteY139" fmla="*/ 303435 h 1699043"/>
              <a:gd name="connsiteX140" fmla="*/ 5648365 w 10232859"/>
              <a:gd name="connsiteY140" fmla="*/ 304754 h 1699043"/>
              <a:gd name="connsiteX141" fmla="*/ 5653662 w 10232859"/>
              <a:gd name="connsiteY141" fmla="*/ 306635 h 1699043"/>
              <a:gd name="connsiteX142" fmla="*/ 5668196 w 10232859"/>
              <a:gd name="connsiteY142" fmla="*/ 309846 h 1699043"/>
              <a:gd name="connsiteX143" fmla="*/ 5673886 w 10232859"/>
              <a:gd name="connsiteY143" fmla="*/ 309526 h 1699043"/>
              <a:gd name="connsiteX144" fmla="*/ 5677139 w 10232859"/>
              <a:gd name="connsiteY144" fmla="*/ 307345 h 1699043"/>
              <a:gd name="connsiteX145" fmla="*/ 5708983 w 10232859"/>
              <a:gd name="connsiteY145" fmla="*/ 306674 h 1699043"/>
              <a:gd name="connsiteX146" fmla="*/ 5773909 w 10232859"/>
              <a:gd name="connsiteY146" fmla="*/ 312061 h 1699043"/>
              <a:gd name="connsiteX147" fmla="*/ 5809500 w 10232859"/>
              <a:gd name="connsiteY147" fmla="*/ 318450 h 1699043"/>
              <a:gd name="connsiteX148" fmla="*/ 5908729 w 10232859"/>
              <a:gd name="connsiteY148" fmla="*/ 332335 h 1699043"/>
              <a:gd name="connsiteX149" fmla="*/ 6009654 w 10232859"/>
              <a:gd name="connsiteY149" fmla="*/ 343526 h 1699043"/>
              <a:gd name="connsiteX150" fmla="*/ 6067487 w 10232859"/>
              <a:gd name="connsiteY150" fmla="*/ 333712 h 1699043"/>
              <a:gd name="connsiteX151" fmla="*/ 6073281 w 10232859"/>
              <a:gd name="connsiteY151" fmla="*/ 334316 h 1699043"/>
              <a:gd name="connsiteX152" fmla="*/ 6086225 w 10232859"/>
              <a:gd name="connsiteY152" fmla="*/ 339621 h 1699043"/>
              <a:gd name="connsiteX153" fmla="*/ 6105063 w 10232859"/>
              <a:gd name="connsiteY153" fmla="*/ 347340 h 1699043"/>
              <a:gd name="connsiteX154" fmla="*/ 6135796 w 10232859"/>
              <a:gd name="connsiteY154" fmla="*/ 363143 h 1699043"/>
              <a:gd name="connsiteX155" fmla="*/ 6195166 w 10232859"/>
              <a:gd name="connsiteY155" fmla="*/ 360190 h 1699043"/>
              <a:gd name="connsiteX156" fmla="*/ 6216259 w 10232859"/>
              <a:gd name="connsiteY156" fmla="*/ 363365 h 1699043"/>
              <a:gd name="connsiteX157" fmla="*/ 6228331 w 10232859"/>
              <a:gd name="connsiteY157" fmla="*/ 364034 h 1699043"/>
              <a:gd name="connsiteX158" fmla="*/ 6229602 w 10232859"/>
              <a:gd name="connsiteY158" fmla="*/ 363414 h 1699043"/>
              <a:gd name="connsiteX159" fmla="*/ 6258988 w 10232859"/>
              <a:gd name="connsiteY159" fmla="*/ 378660 h 1699043"/>
              <a:gd name="connsiteX160" fmla="*/ 6264106 w 10232859"/>
              <a:gd name="connsiteY160" fmla="*/ 379141 h 1699043"/>
              <a:gd name="connsiteX161" fmla="*/ 6281703 w 10232859"/>
              <a:gd name="connsiteY161" fmla="*/ 391054 h 1699043"/>
              <a:gd name="connsiteX162" fmla="*/ 6291622 w 10232859"/>
              <a:gd name="connsiteY162" fmla="*/ 396155 h 1699043"/>
              <a:gd name="connsiteX163" fmla="*/ 6292712 w 10232859"/>
              <a:gd name="connsiteY163" fmla="*/ 399771 h 1699043"/>
              <a:gd name="connsiteX164" fmla="*/ 6308227 w 10232859"/>
              <a:gd name="connsiteY164" fmla="*/ 406196 h 1699043"/>
              <a:gd name="connsiteX165" fmla="*/ 6328981 w 10232859"/>
              <a:gd name="connsiteY165" fmla="*/ 409495 h 1699043"/>
              <a:gd name="connsiteX166" fmla="*/ 6368693 w 10232859"/>
              <a:gd name="connsiteY166" fmla="*/ 417845 h 1699043"/>
              <a:gd name="connsiteX167" fmla="*/ 6414811 w 10232859"/>
              <a:gd name="connsiteY167" fmla="*/ 452200 h 1699043"/>
              <a:gd name="connsiteX168" fmla="*/ 6467879 w 10232859"/>
              <a:gd name="connsiteY168" fmla="*/ 468248 h 1699043"/>
              <a:gd name="connsiteX169" fmla="*/ 6564351 w 10232859"/>
              <a:gd name="connsiteY169" fmla="*/ 537518 h 1699043"/>
              <a:gd name="connsiteX170" fmla="*/ 6711178 w 10232859"/>
              <a:gd name="connsiteY170" fmla="*/ 573610 h 1699043"/>
              <a:gd name="connsiteX171" fmla="*/ 6764036 w 10232859"/>
              <a:gd name="connsiteY171" fmla="*/ 588943 h 1699043"/>
              <a:gd name="connsiteX172" fmla="*/ 6858983 w 10232859"/>
              <a:gd name="connsiteY172" fmla="*/ 623723 h 1699043"/>
              <a:gd name="connsiteX173" fmla="*/ 6910661 w 10232859"/>
              <a:gd name="connsiteY173" fmla="*/ 634620 h 1699043"/>
              <a:gd name="connsiteX174" fmla="*/ 6944111 w 10232859"/>
              <a:gd name="connsiteY174" fmla="*/ 659502 h 1699043"/>
              <a:gd name="connsiteX175" fmla="*/ 6965771 w 10232859"/>
              <a:gd name="connsiteY175" fmla="*/ 659931 h 1699043"/>
              <a:gd name="connsiteX176" fmla="*/ 6969639 w 10232859"/>
              <a:gd name="connsiteY176" fmla="*/ 659837 h 1699043"/>
              <a:gd name="connsiteX177" fmla="*/ 6982242 w 10232859"/>
              <a:gd name="connsiteY177" fmla="*/ 663112 h 1699043"/>
              <a:gd name="connsiteX178" fmla="*/ 6989387 w 10232859"/>
              <a:gd name="connsiteY178" fmla="*/ 659474 h 1699043"/>
              <a:gd name="connsiteX179" fmla="*/ 7010930 w 10232859"/>
              <a:gd name="connsiteY179" fmla="*/ 661134 h 1699043"/>
              <a:gd name="connsiteX180" fmla="*/ 7033125 w 10232859"/>
              <a:gd name="connsiteY180" fmla="*/ 668436 h 1699043"/>
              <a:gd name="connsiteX181" fmla="*/ 7134461 w 10232859"/>
              <a:gd name="connsiteY181" fmla="*/ 708192 h 1699043"/>
              <a:gd name="connsiteX182" fmla="*/ 7197450 w 10232859"/>
              <a:gd name="connsiteY182" fmla="*/ 729094 h 1699043"/>
              <a:gd name="connsiteX183" fmla="*/ 7225084 w 10232859"/>
              <a:gd name="connsiteY183" fmla="*/ 732505 h 1699043"/>
              <a:gd name="connsiteX184" fmla="*/ 7261183 w 10232859"/>
              <a:gd name="connsiteY184" fmla="*/ 740313 h 1699043"/>
              <a:gd name="connsiteX185" fmla="*/ 7327760 w 10232859"/>
              <a:gd name="connsiteY185" fmla="*/ 750586 h 1699043"/>
              <a:gd name="connsiteX186" fmla="*/ 7412222 w 10232859"/>
              <a:gd name="connsiteY186" fmla="*/ 770487 h 1699043"/>
              <a:gd name="connsiteX187" fmla="*/ 7457904 w 10232859"/>
              <a:gd name="connsiteY187" fmla="*/ 804321 h 1699043"/>
              <a:gd name="connsiteX188" fmla="*/ 7465795 w 10232859"/>
              <a:gd name="connsiteY188" fmla="*/ 802598 h 1699043"/>
              <a:gd name="connsiteX189" fmla="*/ 7505046 w 10232859"/>
              <a:gd name="connsiteY189" fmla="*/ 816517 h 1699043"/>
              <a:gd name="connsiteX190" fmla="*/ 7623220 w 10232859"/>
              <a:gd name="connsiteY190" fmla="*/ 888520 h 1699043"/>
              <a:gd name="connsiteX191" fmla="*/ 7700458 w 10232859"/>
              <a:gd name="connsiteY191" fmla="*/ 915079 h 1699043"/>
              <a:gd name="connsiteX192" fmla="*/ 7730988 w 10232859"/>
              <a:gd name="connsiteY192" fmla="*/ 920756 h 1699043"/>
              <a:gd name="connsiteX193" fmla="*/ 7781942 w 10232859"/>
              <a:gd name="connsiteY193" fmla="*/ 930503 h 1699043"/>
              <a:gd name="connsiteX194" fmla="*/ 7827704 w 10232859"/>
              <a:gd name="connsiteY194" fmla="*/ 928558 h 1699043"/>
              <a:gd name="connsiteX195" fmla="*/ 7867270 w 10232859"/>
              <a:gd name="connsiteY195" fmla="*/ 940366 h 1699043"/>
              <a:gd name="connsiteX196" fmla="*/ 7866538 w 10232859"/>
              <a:gd name="connsiteY196" fmla="*/ 955045 h 1699043"/>
              <a:gd name="connsiteX197" fmla="*/ 7912084 w 10232859"/>
              <a:gd name="connsiteY197" fmla="*/ 963800 h 1699043"/>
              <a:gd name="connsiteX198" fmla="*/ 7982264 w 10232859"/>
              <a:gd name="connsiteY198" fmla="*/ 975773 h 1699043"/>
              <a:gd name="connsiteX199" fmla="*/ 7991272 w 10232859"/>
              <a:gd name="connsiteY199" fmla="*/ 981104 h 1699043"/>
              <a:gd name="connsiteX200" fmla="*/ 8006496 w 10232859"/>
              <a:gd name="connsiteY200" fmla="*/ 972839 h 1699043"/>
              <a:gd name="connsiteX201" fmla="*/ 8034497 w 10232859"/>
              <a:gd name="connsiteY201" fmla="*/ 972054 h 1699043"/>
              <a:gd name="connsiteX202" fmla="*/ 8150881 w 10232859"/>
              <a:gd name="connsiteY202" fmla="*/ 990411 h 1699043"/>
              <a:gd name="connsiteX203" fmla="*/ 8172106 w 10232859"/>
              <a:gd name="connsiteY203" fmla="*/ 990512 h 1699043"/>
              <a:gd name="connsiteX204" fmla="*/ 8196076 w 10232859"/>
              <a:gd name="connsiteY204" fmla="*/ 1000078 h 1699043"/>
              <a:gd name="connsiteX205" fmla="*/ 8247463 w 10232859"/>
              <a:gd name="connsiteY205" fmla="*/ 1016332 h 1699043"/>
              <a:gd name="connsiteX206" fmla="*/ 8279272 w 10232859"/>
              <a:gd name="connsiteY206" fmla="*/ 1032921 h 1699043"/>
              <a:gd name="connsiteX207" fmla="*/ 8289611 w 10232859"/>
              <a:gd name="connsiteY207" fmla="*/ 1028630 h 1699043"/>
              <a:gd name="connsiteX208" fmla="*/ 8311483 w 10232859"/>
              <a:gd name="connsiteY208" fmla="*/ 1029399 h 1699043"/>
              <a:gd name="connsiteX209" fmla="*/ 8399489 w 10232859"/>
              <a:gd name="connsiteY209" fmla="*/ 1048562 h 1699043"/>
              <a:gd name="connsiteX210" fmla="*/ 8415973 w 10232859"/>
              <a:gd name="connsiteY210" fmla="*/ 1049660 h 1699043"/>
              <a:gd name="connsiteX211" fmla="*/ 8433326 w 10232859"/>
              <a:gd name="connsiteY211" fmla="*/ 1057881 h 1699043"/>
              <a:gd name="connsiteX212" fmla="*/ 8502328 w 10232859"/>
              <a:gd name="connsiteY212" fmla="*/ 1091498 h 1699043"/>
              <a:gd name="connsiteX213" fmla="*/ 8534346 w 10232859"/>
              <a:gd name="connsiteY213" fmla="*/ 1106980 h 1699043"/>
              <a:gd name="connsiteX214" fmla="*/ 8534980 w 10232859"/>
              <a:gd name="connsiteY214" fmla="*/ 1110861 h 1699043"/>
              <a:gd name="connsiteX215" fmla="*/ 8544104 w 10232859"/>
              <a:gd name="connsiteY215" fmla="*/ 1108406 h 1699043"/>
              <a:gd name="connsiteX216" fmla="*/ 8567742 w 10232859"/>
              <a:gd name="connsiteY216" fmla="*/ 1117590 h 1699043"/>
              <a:gd name="connsiteX217" fmla="*/ 8633779 w 10232859"/>
              <a:gd name="connsiteY217" fmla="*/ 1139226 h 1699043"/>
              <a:gd name="connsiteX218" fmla="*/ 8676965 w 10232859"/>
              <a:gd name="connsiteY218" fmla="*/ 1156949 h 1699043"/>
              <a:gd name="connsiteX219" fmla="*/ 8698944 w 10232859"/>
              <a:gd name="connsiteY219" fmla="*/ 1156939 h 1699043"/>
              <a:gd name="connsiteX220" fmla="*/ 8711456 w 10232859"/>
              <a:gd name="connsiteY220" fmla="*/ 1169217 h 1699043"/>
              <a:gd name="connsiteX221" fmla="*/ 8732793 w 10232859"/>
              <a:gd name="connsiteY221" fmla="*/ 1172972 h 1699043"/>
              <a:gd name="connsiteX222" fmla="*/ 8751897 w 10232859"/>
              <a:gd name="connsiteY222" fmla="*/ 1190886 h 1699043"/>
              <a:gd name="connsiteX223" fmla="*/ 8793564 w 10232859"/>
              <a:gd name="connsiteY223" fmla="*/ 1172572 h 1699043"/>
              <a:gd name="connsiteX224" fmla="*/ 8834270 w 10232859"/>
              <a:gd name="connsiteY224" fmla="*/ 1206624 h 1699043"/>
              <a:gd name="connsiteX225" fmla="*/ 8853872 w 10232859"/>
              <a:gd name="connsiteY225" fmla="*/ 1214714 h 1699043"/>
              <a:gd name="connsiteX226" fmla="*/ 8861901 w 10232859"/>
              <a:gd name="connsiteY226" fmla="*/ 1211375 h 1699043"/>
              <a:gd name="connsiteX227" fmla="*/ 8874168 w 10232859"/>
              <a:gd name="connsiteY227" fmla="*/ 1213967 h 1699043"/>
              <a:gd name="connsiteX228" fmla="*/ 8871123 w 10232859"/>
              <a:gd name="connsiteY228" fmla="*/ 1221160 h 1699043"/>
              <a:gd name="connsiteX229" fmla="*/ 8903537 w 10232859"/>
              <a:gd name="connsiteY229" fmla="*/ 1230588 h 1699043"/>
              <a:gd name="connsiteX230" fmla="*/ 8933767 w 10232859"/>
              <a:gd name="connsiteY230" fmla="*/ 1263368 h 1699043"/>
              <a:gd name="connsiteX231" fmla="*/ 8985765 w 10232859"/>
              <a:gd name="connsiteY231" fmla="*/ 1287664 h 1699043"/>
              <a:gd name="connsiteX232" fmla="*/ 9071444 w 10232859"/>
              <a:gd name="connsiteY232" fmla="*/ 1317305 h 1699043"/>
              <a:gd name="connsiteX233" fmla="*/ 9096711 w 10232859"/>
              <a:gd name="connsiteY233" fmla="*/ 1327777 h 1699043"/>
              <a:gd name="connsiteX234" fmla="*/ 9338853 w 10232859"/>
              <a:gd name="connsiteY234" fmla="*/ 1448046 h 1699043"/>
              <a:gd name="connsiteX235" fmla="*/ 9520814 w 10232859"/>
              <a:gd name="connsiteY235" fmla="*/ 1449827 h 1699043"/>
              <a:gd name="connsiteX236" fmla="*/ 9702271 w 10232859"/>
              <a:gd name="connsiteY236" fmla="*/ 1488553 h 1699043"/>
              <a:gd name="connsiteX237" fmla="*/ 9744273 w 10232859"/>
              <a:gd name="connsiteY237" fmla="*/ 1523512 h 1699043"/>
              <a:gd name="connsiteX238" fmla="*/ 9771903 w 10232859"/>
              <a:gd name="connsiteY238" fmla="*/ 1530034 h 1699043"/>
              <a:gd name="connsiteX239" fmla="*/ 9818565 w 10232859"/>
              <a:gd name="connsiteY239" fmla="*/ 1538545 h 1699043"/>
              <a:gd name="connsiteX240" fmla="*/ 9882202 w 10232859"/>
              <a:gd name="connsiteY240" fmla="*/ 1565888 h 1699043"/>
              <a:gd name="connsiteX241" fmla="*/ 10022025 w 10232859"/>
              <a:gd name="connsiteY241" fmla="*/ 1599696 h 1699043"/>
              <a:gd name="connsiteX242" fmla="*/ 10220406 w 10232859"/>
              <a:gd name="connsiteY242" fmla="*/ 1677005 h 1699043"/>
              <a:gd name="connsiteX243" fmla="*/ 10232859 w 10232859"/>
              <a:gd name="connsiteY243" fmla="*/ 1699043 h 1699043"/>
              <a:gd name="connsiteX244" fmla="*/ 0 w 10232859"/>
              <a:gd name="connsiteY244" fmla="*/ 1699043 h 1699043"/>
              <a:gd name="connsiteX245" fmla="*/ 0 w 10232859"/>
              <a:gd name="connsiteY245" fmla="*/ 21828 h 1699043"/>
              <a:gd name="connsiteX246" fmla="*/ 8097 w 10232859"/>
              <a:gd name="connsiteY246" fmla="*/ 24355 h 1699043"/>
              <a:gd name="connsiteX247" fmla="*/ 77128 w 10232859"/>
              <a:gd name="connsiteY247" fmla="*/ 6867 h 1699043"/>
              <a:gd name="connsiteX248" fmla="*/ 188338 w 10232859"/>
              <a:gd name="connsiteY248" fmla="*/ 5079 h 1699043"/>
              <a:gd name="connsiteX249" fmla="*/ 298809 w 10232859"/>
              <a:gd name="connsiteY249" fmla="*/ 6198 h 1699043"/>
              <a:gd name="connsiteX250" fmla="*/ 338985 w 10232859"/>
              <a:gd name="connsiteY250" fmla="*/ 8006 h 1699043"/>
              <a:gd name="connsiteX251" fmla="*/ 409815 w 10232859"/>
              <a:gd name="connsiteY251"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11246 w 10232859"/>
              <a:gd name="connsiteY41" fmla="*/ 233408 h 1699043"/>
              <a:gd name="connsiteX42" fmla="*/ 2364066 w 10232859"/>
              <a:gd name="connsiteY42" fmla="*/ 218237 h 1699043"/>
              <a:gd name="connsiteX43" fmla="*/ 2400814 w 10232859"/>
              <a:gd name="connsiteY43" fmla="*/ 227165 h 1699043"/>
              <a:gd name="connsiteX44" fmla="*/ 2408414 w 10232859"/>
              <a:gd name="connsiteY44" fmla="*/ 228429 h 1699043"/>
              <a:gd name="connsiteX45" fmla="*/ 2408650 w 10232859"/>
              <a:gd name="connsiteY45" fmla="*/ 228234 h 1699043"/>
              <a:gd name="connsiteX46" fmla="*/ 2416835 w 10232859"/>
              <a:gd name="connsiteY46" fmla="*/ 229128 h 1699043"/>
              <a:gd name="connsiteX47" fmla="*/ 2422271 w 10232859"/>
              <a:gd name="connsiteY47" fmla="*/ 230733 h 1699043"/>
              <a:gd name="connsiteX48" fmla="*/ 2490341 w 10232859"/>
              <a:gd name="connsiteY48" fmla="*/ 211074 h 1699043"/>
              <a:gd name="connsiteX49" fmla="*/ 2588929 w 10232859"/>
              <a:gd name="connsiteY49" fmla="*/ 200980 h 1699043"/>
              <a:gd name="connsiteX50" fmla="*/ 2687426 w 10232859"/>
              <a:gd name="connsiteY50" fmla="*/ 193848 h 1699043"/>
              <a:gd name="connsiteX51" fmla="*/ 2723517 w 10232859"/>
              <a:gd name="connsiteY51" fmla="*/ 192652 h 1699043"/>
              <a:gd name="connsiteX52" fmla="*/ 2785956 w 10232859"/>
              <a:gd name="connsiteY52" fmla="*/ 184404 h 1699043"/>
              <a:gd name="connsiteX53" fmla="*/ 2813378 w 10232859"/>
              <a:gd name="connsiteY53" fmla="*/ 176833 h 1699043"/>
              <a:gd name="connsiteX54" fmla="*/ 2814782 w 10232859"/>
              <a:gd name="connsiteY54" fmla="*/ 177153 h 1699043"/>
              <a:gd name="connsiteX55" fmla="*/ 2816580 w 10232859"/>
              <a:gd name="connsiteY55" fmla="*/ 174366 h 1699043"/>
              <a:gd name="connsiteX56" fmla="*/ 2821623 w 10232859"/>
              <a:gd name="connsiteY56" fmla="*/ 172875 h 1699043"/>
              <a:gd name="connsiteX57" fmla="*/ 2836688 w 10232859"/>
              <a:gd name="connsiteY57" fmla="*/ 172971 h 1699043"/>
              <a:gd name="connsiteX58" fmla="*/ 2842564 w 10232859"/>
              <a:gd name="connsiteY58" fmla="*/ 173695 h 1699043"/>
              <a:gd name="connsiteX59" fmla="*/ 2850712 w 10232859"/>
              <a:gd name="connsiteY59" fmla="*/ 173290 h 1699043"/>
              <a:gd name="connsiteX60" fmla="*/ 2850846 w 10232859"/>
              <a:gd name="connsiteY60" fmla="*/ 173062 h 1699043"/>
              <a:gd name="connsiteX61" fmla="*/ 2858611 w 10232859"/>
              <a:gd name="connsiteY61" fmla="*/ 173112 h 1699043"/>
              <a:gd name="connsiteX62" fmla="*/ 2897454 w 10232859"/>
              <a:gd name="connsiteY62" fmla="*/ 176114 h 1699043"/>
              <a:gd name="connsiteX63" fmla="*/ 2940369 w 10232859"/>
              <a:gd name="connsiteY63" fmla="*/ 152944 h 1699043"/>
              <a:gd name="connsiteX64" fmla="*/ 2959670 w 10232859"/>
              <a:gd name="connsiteY64" fmla="*/ 148367 h 1699043"/>
              <a:gd name="connsiteX65" fmla="*/ 2969615 w 10232859"/>
              <a:gd name="connsiteY65" fmla="*/ 144755 h 1699043"/>
              <a:gd name="connsiteX66" fmla="*/ 2970000 w 10232859"/>
              <a:gd name="connsiteY66" fmla="*/ 143776 h 1699043"/>
              <a:gd name="connsiteX67" fmla="*/ 3007272 w 10232859"/>
              <a:gd name="connsiteY67" fmla="*/ 146766 h 1699043"/>
              <a:gd name="connsiteX68" fmla="*/ 3011677 w 10232859"/>
              <a:gd name="connsiteY68" fmla="*/ 145404 h 1699043"/>
              <a:gd name="connsiteX69" fmla="*/ 3036668 w 10232859"/>
              <a:gd name="connsiteY69" fmla="*/ 149604 h 1699043"/>
              <a:gd name="connsiteX70" fmla="*/ 3049208 w 10232859"/>
              <a:gd name="connsiteY70" fmla="*/ 150573 h 1699043"/>
              <a:gd name="connsiteX71" fmla="*/ 3053517 w 10232859"/>
              <a:gd name="connsiteY71" fmla="*/ 153322 h 1699043"/>
              <a:gd name="connsiteX72" fmla="*/ 3071637 w 10232859"/>
              <a:gd name="connsiteY72" fmla="*/ 153496 h 1699043"/>
              <a:gd name="connsiteX73" fmla="*/ 3110077 w 10232859"/>
              <a:gd name="connsiteY73" fmla="*/ 149202 h 1699043"/>
              <a:gd name="connsiteX74" fmla="*/ 3173743 w 10232859"/>
              <a:gd name="connsiteY74" fmla="*/ 159581 h 1699043"/>
              <a:gd name="connsiteX75" fmla="*/ 3254203 w 10232859"/>
              <a:gd name="connsiteY75" fmla="*/ 151756 h 1699043"/>
              <a:gd name="connsiteX76" fmla="*/ 3380350 w 10232859"/>
              <a:gd name="connsiteY76" fmla="*/ 151151 h 1699043"/>
              <a:gd name="connsiteX77" fmla="*/ 3476147 w 10232859"/>
              <a:gd name="connsiteY77" fmla="*/ 170925 h 1699043"/>
              <a:gd name="connsiteX78" fmla="*/ 3581876 w 10232859"/>
              <a:gd name="connsiteY78" fmla="*/ 150448 h 1699043"/>
              <a:gd name="connsiteX79" fmla="*/ 3704761 w 10232859"/>
              <a:gd name="connsiteY79" fmla="*/ 150492 h 1699043"/>
              <a:gd name="connsiteX80" fmla="*/ 3755040 w 10232859"/>
              <a:gd name="connsiteY80" fmla="*/ 141978 h 1699043"/>
              <a:gd name="connsiteX81" fmla="*/ 3804689 w 10232859"/>
              <a:gd name="connsiteY81" fmla="*/ 151893 h 1699043"/>
              <a:gd name="connsiteX82" fmla="*/ 3821793 w 10232859"/>
              <a:gd name="connsiteY82" fmla="*/ 144743 h 1699043"/>
              <a:gd name="connsiteX83" fmla="*/ 3824682 w 10232859"/>
              <a:gd name="connsiteY83" fmla="*/ 143319 h 1699043"/>
              <a:gd name="connsiteX84" fmla="*/ 3837536 w 10232859"/>
              <a:gd name="connsiteY84" fmla="*/ 141778 h 1699043"/>
              <a:gd name="connsiteX85" fmla="*/ 3839550 w 10232859"/>
              <a:gd name="connsiteY85" fmla="*/ 136147 h 1699043"/>
              <a:gd name="connsiteX86" fmla="*/ 3857743 w 10232859"/>
              <a:gd name="connsiteY86" fmla="*/ 130104 h 1699043"/>
              <a:gd name="connsiteX87" fmla="*/ 3881852 w 10232859"/>
              <a:gd name="connsiteY87" fmla="*/ 128717 h 1699043"/>
              <a:gd name="connsiteX88" fmla="*/ 3998088 w 10232859"/>
              <a:gd name="connsiteY88" fmla="*/ 127932 h 1699043"/>
              <a:gd name="connsiteX89" fmla="*/ 4066682 w 10232859"/>
              <a:gd name="connsiteY89" fmla="*/ 124147 h 1699043"/>
              <a:gd name="connsiteX90" fmla="*/ 4091246 w 10232859"/>
              <a:gd name="connsiteY90" fmla="*/ 117503 h 1699043"/>
              <a:gd name="connsiteX91" fmla="*/ 4126556 w 10232859"/>
              <a:gd name="connsiteY91" fmla="*/ 111725 h 1699043"/>
              <a:gd name="connsiteX92" fmla="*/ 4187717 w 10232859"/>
              <a:gd name="connsiteY92" fmla="*/ 97496 h 1699043"/>
              <a:gd name="connsiteX93" fmla="*/ 4220826 w 10232859"/>
              <a:gd name="connsiteY93" fmla="*/ 95991 h 1699043"/>
              <a:gd name="connsiteX94" fmla="*/ 4239014 w 10232859"/>
              <a:gd name="connsiteY94" fmla="*/ 90840 h 1699043"/>
              <a:gd name="connsiteX95" fmla="*/ 4246653 w 10232859"/>
              <a:gd name="connsiteY95" fmla="*/ 91360 h 1699043"/>
              <a:gd name="connsiteX96" fmla="*/ 4271841 w 10232859"/>
              <a:gd name="connsiteY96" fmla="*/ 90188 h 1699043"/>
              <a:gd name="connsiteX97" fmla="*/ 4286277 w 10232859"/>
              <a:gd name="connsiteY97" fmla="*/ 90173 h 1699043"/>
              <a:gd name="connsiteX98" fmla="*/ 4292025 w 10232859"/>
              <a:gd name="connsiteY98" fmla="*/ 90407 h 1699043"/>
              <a:gd name="connsiteX99" fmla="*/ 4304713 w 10232859"/>
              <a:gd name="connsiteY99" fmla="*/ 95673 h 1699043"/>
              <a:gd name="connsiteX100" fmla="*/ 4321285 w 10232859"/>
              <a:gd name="connsiteY100" fmla="*/ 93560 h 1699043"/>
              <a:gd name="connsiteX101" fmla="*/ 4339561 w 10232859"/>
              <a:gd name="connsiteY101" fmla="*/ 98806 h 1699043"/>
              <a:gd name="connsiteX102" fmla="*/ 4343990 w 10232859"/>
              <a:gd name="connsiteY102" fmla="*/ 94576 h 1699043"/>
              <a:gd name="connsiteX103" fmla="*/ 4358885 w 10232859"/>
              <a:gd name="connsiteY103" fmla="*/ 90264 h 1699043"/>
              <a:gd name="connsiteX104" fmla="*/ 4371648 w 10232859"/>
              <a:gd name="connsiteY104" fmla="*/ 95312 h 1699043"/>
              <a:gd name="connsiteX105" fmla="*/ 4398380 w 10232859"/>
              <a:gd name="connsiteY105" fmla="*/ 98447 h 1699043"/>
              <a:gd name="connsiteX106" fmla="*/ 4405729 w 10232859"/>
              <a:gd name="connsiteY106" fmla="*/ 97677 h 1699043"/>
              <a:gd name="connsiteX107" fmla="*/ 4431408 w 10232859"/>
              <a:gd name="connsiteY107" fmla="*/ 104311 h 1699043"/>
              <a:gd name="connsiteX108" fmla="*/ 4472183 w 10232859"/>
              <a:gd name="connsiteY108" fmla="*/ 109916 h 1699043"/>
              <a:gd name="connsiteX109" fmla="*/ 4518828 w 10232859"/>
              <a:gd name="connsiteY109" fmla="*/ 112600 h 1699043"/>
              <a:gd name="connsiteX110" fmla="*/ 4532040 w 10232859"/>
              <a:gd name="connsiteY110" fmla="*/ 117793 h 1699043"/>
              <a:gd name="connsiteX111" fmla="*/ 4617778 w 10232859"/>
              <a:gd name="connsiteY111" fmla="*/ 130479 h 1699043"/>
              <a:gd name="connsiteX112" fmla="*/ 4641872 w 10232859"/>
              <a:gd name="connsiteY112" fmla="*/ 134207 h 1699043"/>
              <a:gd name="connsiteX113" fmla="*/ 4662766 w 10232859"/>
              <a:gd name="connsiteY113" fmla="*/ 132438 h 1699043"/>
              <a:gd name="connsiteX114" fmla="*/ 4667770 w 10232859"/>
              <a:gd name="connsiteY114" fmla="*/ 127694 h 1699043"/>
              <a:gd name="connsiteX115" fmla="*/ 4681052 w 10232859"/>
              <a:gd name="connsiteY115" fmla="*/ 128947 h 1699043"/>
              <a:gd name="connsiteX116" fmla="*/ 4684624 w 10232859"/>
              <a:gd name="connsiteY116" fmla="*/ 128241 h 1699043"/>
              <a:gd name="connsiteX117" fmla="*/ 4705061 w 10232859"/>
              <a:gd name="connsiteY117" fmla="*/ 125234 h 1699043"/>
              <a:gd name="connsiteX118" fmla="*/ 4747746 w 10232859"/>
              <a:gd name="connsiteY118" fmla="*/ 144617 h 1699043"/>
              <a:gd name="connsiteX119" fmla="*/ 4801045 w 10232859"/>
              <a:gd name="connsiteY119" fmla="*/ 147239 h 1699043"/>
              <a:gd name="connsiteX120" fmla="*/ 5001600 w 10232859"/>
              <a:gd name="connsiteY120" fmla="*/ 190239 h 1699043"/>
              <a:gd name="connsiteX121" fmla="*/ 5033465 w 10232859"/>
              <a:gd name="connsiteY121" fmla="*/ 175915 h 1699043"/>
              <a:gd name="connsiteX122" fmla="*/ 5115965 w 10232859"/>
              <a:gd name="connsiteY122" fmla="*/ 186069 h 1699043"/>
              <a:gd name="connsiteX123" fmla="*/ 5237936 w 10232859"/>
              <a:gd name="connsiteY123" fmla="*/ 239508 h 1699043"/>
              <a:gd name="connsiteX124" fmla="*/ 5290566 w 10232859"/>
              <a:gd name="connsiteY124" fmla="*/ 263295 h 1699043"/>
              <a:gd name="connsiteX125" fmla="*/ 5344878 w 10232859"/>
              <a:gd name="connsiteY125" fmla="*/ 276360 h 1699043"/>
              <a:gd name="connsiteX126" fmla="*/ 5413398 w 10232859"/>
              <a:gd name="connsiteY126" fmla="*/ 276235 h 1699043"/>
              <a:gd name="connsiteX127" fmla="*/ 5415629 w 10232859"/>
              <a:gd name="connsiteY127" fmla="*/ 275768 h 1699043"/>
              <a:gd name="connsiteX128" fmla="*/ 5433078 w 10232859"/>
              <a:gd name="connsiteY128" fmla="*/ 279684 h 1699043"/>
              <a:gd name="connsiteX129" fmla="*/ 5435759 w 10232859"/>
              <a:gd name="connsiteY129" fmla="*/ 283100 h 1699043"/>
              <a:gd name="connsiteX130" fmla="*/ 5447372 w 10232859"/>
              <a:gd name="connsiteY130" fmla="*/ 286587 h 1699043"/>
              <a:gd name="connsiteX131" fmla="*/ 5469289 w 10232859"/>
              <a:gd name="connsiteY131" fmla="*/ 295620 h 1699043"/>
              <a:gd name="connsiteX132" fmla="*/ 5508752 w 10232859"/>
              <a:gd name="connsiteY132" fmla="*/ 305753 h 1699043"/>
              <a:gd name="connsiteX133" fmla="*/ 5509657 w 10232859"/>
              <a:gd name="connsiteY133" fmla="*/ 304936 h 1699043"/>
              <a:gd name="connsiteX134" fmla="*/ 5521245 w 10232859"/>
              <a:gd name="connsiteY134" fmla="*/ 303688 h 1699043"/>
              <a:gd name="connsiteX135" fmla="*/ 5542415 w 10232859"/>
              <a:gd name="connsiteY135" fmla="*/ 303495 h 1699043"/>
              <a:gd name="connsiteX136" fmla="*/ 5596538 w 10232859"/>
              <a:gd name="connsiteY136" fmla="*/ 291153 h 1699043"/>
              <a:gd name="connsiteX137" fmla="*/ 5632514 w 10232859"/>
              <a:gd name="connsiteY137" fmla="*/ 301962 h 1699043"/>
              <a:gd name="connsiteX138" fmla="*/ 5640005 w 10232859"/>
              <a:gd name="connsiteY138" fmla="*/ 303617 h 1699043"/>
              <a:gd name="connsiteX139" fmla="*/ 5640259 w 10232859"/>
              <a:gd name="connsiteY139" fmla="*/ 303435 h 1699043"/>
              <a:gd name="connsiteX140" fmla="*/ 5648365 w 10232859"/>
              <a:gd name="connsiteY140" fmla="*/ 304754 h 1699043"/>
              <a:gd name="connsiteX141" fmla="*/ 5653662 w 10232859"/>
              <a:gd name="connsiteY141" fmla="*/ 306635 h 1699043"/>
              <a:gd name="connsiteX142" fmla="*/ 5668196 w 10232859"/>
              <a:gd name="connsiteY142" fmla="*/ 309846 h 1699043"/>
              <a:gd name="connsiteX143" fmla="*/ 5673886 w 10232859"/>
              <a:gd name="connsiteY143" fmla="*/ 309526 h 1699043"/>
              <a:gd name="connsiteX144" fmla="*/ 5677139 w 10232859"/>
              <a:gd name="connsiteY144" fmla="*/ 307345 h 1699043"/>
              <a:gd name="connsiteX145" fmla="*/ 5708983 w 10232859"/>
              <a:gd name="connsiteY145" fmla="*/ 306674 h 1699043"/>
              <a:gd name="connsiteX146" fmla="*/ 5773909 w 10232859"/>
              <a:gd name="connsiteY146" fmla="*/ 312061 h 1699043"/>
              <a:gd name="connsiteX147" fmla="*/ 5809500 w 10232859"/>
              <a:gd name="connsiteY147" fmla="*/ 318450 h 1699043"/>
              <a:gd name="connsiteX148" fmla="*/ 5908729 w 10232859"/>
              <a:gd name="connsiteY148" fmla="*/ 332335 h 1699043"/>
              <a:gd name="connsiteX149" fmla="*/ 6009654 w 10232859"/>
              <a:gd name="connsiteY149" fmla="*/ 343526 h 1699043"/>
              <a:gd name="connsiteX150" fmla="*/ 6067487 w 10232859"/>
              <a:gd name="connsiteY150" fmla="*/ 333712 h 1699043"/>
              <a:gd name="connsiteX151" fmla="*/ 6073281 w 10232859"/>
              <a:gd name="connsiteY151" fmla="*/ 334316 h 1699043"/>
              <a:gd name="connsiteX152" fmla="*/ 6086225 w 10232859"/>
              <a:gd name="connsiteY152" fmla="*/ 339621 h 1699043"/>
              <a:gd name="connsiteX153" fmla="*/ 6105063 w 10232859"/>
              <a:gd name="connsiteY153" fmla="*/ 347340 h 1699043"/>
              <a:gd name="connsiteX154" fmla="*/ 6135796 w 10232859"/>
              <a:gd name="connsiteY154" fmla="*/ 363143 h 1699043"/>
              <a:gd name="connsiteX155" fmla="*/ 6195166 w 10232859"/>
              <a:gd name="connsiteY155" fmla="*/ 360190 h 1699043"/>
              <a:gd name="connsiteX156" fmla="*/ 6216259 w 10232859"/>
              <a:gd name="connsiteY156" fmla="*/ 363365 h 1699043"/>
              <a:gd name="connsiteX157" fmla="*/ 6228331 w 10232859"/>
              <a:gd name="connsiteY157" fmla="*/ 364034 h 1699043"/>
              <a:gd name="connsiteX158" fmla="*/ 6229602 w 10232859"/>
              <a:gd name="connsiteY158" fmla="*/ 363414 h 1699043"/>
              <a:gd name="connsiteX159" fmla="*/ 6258988 w 10232859"/>
              <a:gd name="connsiteY159" fmla="*/ 378660 h 1699043"/>
              <a:gd name="connsiteX160" fmla="*/ 6264106 w 10232859"/>
              <a:gd name="connsiteY160" fmla="*/ 379141 h 1699043"/>
              <a:gd name="connsiteX161" fmla="*/ 6281703 w 10232859"/>
              <a:gd name="connsiteY161" fmla="*/ 391054 h 1699043"/>
              <a:gd name="connsiteX162" fmla="*/ 6291622 w 10232859"/>
              <a:gd name="connsiteY162" fmla="*/ 396155 h 1699043"/>
              <a:gd name="connsiteX163" fmla="*/ 6292712 w 10232859"/>
              <a:gd name="connsiteY163" fmla="*/ 399771 h 1699043"/>
              <a:gd name="connsiteX164" fmla="*/ 6308227 w 10232859"/>
              <a:gd name="connsiteY164" fmla="*/ 406196 h 1699043"/>
              <a:gd name="connsiteX165" fmla="*/ 6328981 w 10232859"/>
              <a:gd name="connsiteY165" fmla="*/ 409495 h 1699043"/>
              <a:gd name="connsiteX166" fmla="*/ 6368693 w 10232859"/>
              <a:gd name="connsiteY166" fmla="*/ 417845 h 1699043"/>
              <a:gd name="connsiteX167" fmla="*/ 6414811 w 10232859"/>
              <a:gd name="connsiteY167" fmla="*/ 452200 h 1699043"/>
              <a:gd name="connsiteX168" fmla="*/ 6467879 w 10232859"/>
              <a:gd name="connsiteY168" fmla="*/ 468248 h 1699043"/>
              <a:gd name="connsiteX169" fmla="*/ 6564351 w 10232859"/>
              <a:gd name="connsiteY169" fmla="*/ 537518 h 1699043"/>
              <a:gd name="connsiteX170" fmla="*/ 6711178 w 10232859"/>
              <a:gd name="connsiteY170" fmla="*/ 573610 h 1699043"/>
              <a:gd name="connsiteX171" fmla="*/ 6764036 w 10232859"/>
              <a:gd name="connsiteY171" fmla="*/ 588943 h 1699043"/>
              <a:gd name="connsiteX172" fmla="*/ 6858983 w 10232859"/>
              <a:gd name="connsiteY172" fmla="*/ 623723 h 1699043"/>
              <a:gd name="connsiteX173" fmla="*/ 6910661 w 10232859"/>
              <a:gd name="connsiteY173" fmla="*/ 634620 h 1699043"/>
              <a:gd name="connsiteX174" fmla="*/ 6944111 w 10232859"/>
              <a:gd name="connsiteY174" fmla="*/ 659502 h 1699043"/>
              <a:gd name="connsiteX175" fmla="*/ 6965771 w 10232859"/>
              <a:gd name="connsiteY175" fmla="*/ 659931 h 1699043"/>
              <a:gd name="connsiteX176" fmla="*/ 6969639 w 10232859"/>
              <a:gd name="connsiteY176" fmla="*/ 659837 h 1699043"/>
              <a:gd name="connsiteX177" fmla="*/ 6982242 w 10232859"/>
              <a:gd name="connsiteY177" fmla="*/ 663112 h 1699043"/>
              <a:gd name="connsiteX178" fmla="*/ 6989387 w 10232859"/>
              <a:gd name="connsiteY178" fmla="*/ 659474 h 1699043"/>
              <a:gd name="connsiteX179" fmla="*/ 7010930 w 10232859"/>
              <a:gd name="connsiteY179" fmla="*/ 661134 h 1699043"/>
              <a:gd name="connsiteX180" fmla="*/ 7033125 w 10232859"/>
              <a:gd name="connsiteY180" fmla="*/ 668436 h 1699043"/>
              <a:gd name="connsiteX181" fmla="*/ 7134461 w 10232859"/>
              <a:gd name="connsiteY181" fmla="*/ 708192 h 1699043"/>
              <a:gd name="connsiteX182" fmla="*/ 7197450 w 10232859"/>
              <a:gd name="connsiteY182" fmla="*/ 729094 h 1699043"/>
              <a:gd name="connsiteX183" fmla="*/ 7225084 w 10232859"/>
              <a:gd name="connsiteY183" fmla="*/ 732505 h 1699043"/>
              <a:gd name="connsiteX184" fmla="*/ 7261183 w 10232859"/>
              <a:gd name="connsiteY184" fmla="*/ 740313 h 1699043"/>
              <a:gd name="connsiteX185" fmla="*/ 7327760 w 10232859"/>
              <a:gd name="connsiteY185" fmla="*/ 750586 h 1699043"/>
              <a:gd name="connsiteX186" fmla="*/ 7412222 w 10232859"/>
              <a:gd name="connsiteY186" fmla="*/ 770487 h 1699043"/>
              <a:gd name="connsiteX187" fmla="*/ 7457904 w 10232859"/>
              <a:gd name="connsiteY187" fmla="*/ 804321 h 1699043"/>
              <a:gd name="connsiteX188" fmla="*/ 7465795 w 10232859"/>
              <a:gd name="connsiteY188" fmla="*/ 802598 h 1699043"/>
              <a:gd name="connsiteX189" fmla="*/ 7505046 w 10232859"/>
              <a:gd name="connsiteY189" fmla="*/ 816517 h 1699043"/>
              <a:gd name="connsiteX190" fmla="*/ 7623220 w 10232859"/>
              <a:gd name="connsiteY190" fmla="*/ 888520 h 1699043"/>
              <a:gd name="connsiteX191" fmla="*/ 7700458 w 10232859"/>
              <a:gd name="connsiteY191" fmla="*/ 915079 h 1699043"/>
              <a:gd name="connsiteX192" fmla="*/ 7730988 w 10232859"/>
              <a:gd name="connsiteY192" fmla="*/ 920756 h 1699043"/>
              <a:gd name="connsiteX193" fmla="*/ 7781942 w 10232859"/>
              <a:gd name="connsiteY193" fmla="*/ 930503 h 1699043"/>
              <a:gd name="connsiteX194" fmla="*/ 7827704 w 10232859"/>
              <a:gd name="connsiteY194" fmla="*/ 928558 h 1699043"/>
              <a:gd name="connsiteX195" fmla="*/ 7867270 w 10232859"/>
              <a:gd name="connsiteY195" fmla="*/ 940366 h 1699043"/>
              <a:gd name="connsiteX196" fmla="*/ 7866538 w 10232859"/>
              <a:gd name="connsiteY196" fmla="*/ 955045 h 1699043"/>
              <a:gd name="connsiteX197" fmla="*/ 7912084 w 10232859"/>
              <a:gd name="connsiteY197" fmla="*/ 963800 h 1699043"/>
              <a:gd name="connsiteX198" fmla="*/ 7982264 w 10232859"/>
              <a:gd name="connsiteY198" fmla="*/ 975773 h 1699043"/>
              <a:gd name="connsiteX199" fmla="*/ 7991272 w 10232859"/>
              <a:gd name="connsiteY199" fmla="*/ 981104 h 1699043"/>
              <a:gd name="connsiteX200" fmla="*/ 8006496 w 10232859"/>
              <a:gd name="connsiteY200" fmla="*/ 972839 h 1699043"/>
              <a:gd name="connsiteX201" fmla="*/ 8034497 w 10232859"/>
              <a:gd name="connsiteY201" fmla="*/ 972054 h 1699043"/>
              <a:gd name="connsiteX202" fmla="*/ 8150881 w 10232859"/>
              <a:gd name="connsiteY202" fmla="*/ 990411 h 1699043"/>
              <a:gd name="connsiteX203" fmla="*/ 8172106 w 10232859"/>
              <a:gd name="connsiteY203" fmla="*/ 990512 h 1699043"/>
              <a:gd name="connsiteX204" fmla="*/ 8196076 w 10232859"/>
              <a:gd name="connsiteY204" fmla="*/ 1000078 h 1699043"/>
              <a:gd name="connsiteX205" fmla="*/ 8247463 w 10232859"/>
              <a:gd name="connsiteY205" fmla="*/ 1016332 h 1699043"/>
              <a:gd name="connsiteX206" fmla="*/ 8279272 w 10232859"/>
              <a:gd name="connsiteY206" fmla="*/ 1032921 h 1699043"/>
              <a:gd name="connsiteX207" fmla="*/ 8289611 w 10232859"/>
              <a:gd name="connsiteY207" fmla="*/ 1028630 h 1699043"/>
              <a:gd name="connsiteX208" fmla="*/ 8311483 w 10232859"/>
              <a:gd name="connsiteY208" fmla="*/ 1029399 h 1699043"/>
              <a:gd name="connsiteX209" fmla="*/ 8399489 w 10232859"/>
              <a:gd name="connsiteY209" fmla="*/ 1048562 h 1699043"/>
              <a:gd name="connsiteX210" fmla="*/ 8415973 w 10232859"/>
              <a:gd name="connsiteY210" fmla="*/ 1049660 h 1699043"/>
              <a:gd name="connsiteX211" fmla="*/ 8433326 w 10232859"/>
              <a:gd name="connsiteY211" fmla="*/ 1057881 h 1699043"/>
              <a:gd name="connsiteX212" fmla="*/ 8502328 w 10232859"/>
              <a:gd name="connsiteY212" fmla="*/ 1091498 h 1699043"/>
              <a:gd name="connsiteX213" fmla="*/ 8534346 w 10232859"/>
              <a:gd name="connsiteY213" fmla="*/ 1106980 h 1699043"/>
              <a:gd name="connsiteX214" fmla="*/ 8534980 w 10232859"/>
              <a:gd name="connsiteY214" fmla="*/ 1110861 h 1699043"/>
              <a:gd name="connsiteX215" fmla="*/ 8544104 w 10232859"/>
              <a:gd name="connsiteY215" fmla="*/ 1108406 h 1699043"/>
              <a:gd name="connsiteX216" fmla="*/ 8567742 w 10232859"/>
              <a:gd name="connsiteY216" fmla="*/ 1117590 h 1699043"/>
              <a:gd name="connsiteX217" fmla="*/ 8633779 w 10232859"/>
              <a:gd name="connsiteY217" fmla="*/ 1139226 h 1699043"/>
              <a:gd name="connsiteX218" fmla="*/ 8676965 w 10232859"/>
              <a:gd name="connsiteY218" fmla="*/ 1156949 h 1699043"/>
              <a:gd name="connsiteX219" fmla="*/ 8698944 w 10232859"/>
              <a:gd name="connsiteY219" fmla="*/ 1156939 h 1699043"/>
              <a:gd name="connsiteX220" fmla="*/ 8711456 w 10232859"/>
              <a:gd name="connsiteY220" fmla="*/ 1169217 h 1699043"/>
              <a:gd name="connsiteX221" fmla="*/ 8732793 w 10232859"/>
              <a:gd name="connsiteY221" fmla="*/ 1172972 h 1699043"/>
              <a:gd name="connsiteX222" fmla="*/ 8751897 w 10232859"/>
              <a:gd name="connsiteY222" fmla="*/ 1190886 h 1699043"/>
              <a:gd name="connsiteX223" fmla="*/ 8793564 w 10232859"/>
              <a:gd name="connsiteY223" fmla="*/ 1172572 h 1699043"/>
              <a:gd name="connsiteX224" fmla="*/ 8834270 w 10232859"/>
              <a:gd name="connsiteY224" fmla="*/ 1206624 h 1699043"/>
              <a:gd name="connsiteX225" fmla="*/ 8853872 w 10232859"/>
              <a:gd name="connsiteY225" fmla="*/ 1214714 h 1699043"/>
              <a:gd name="connsiteX226" fmla="*/ 8861901 w 10232859"/>
              <a:gd name="connsiteY226" fmla="*/ 1211375 h 1699043"/>
              <a:gd name="connsiteX227" fmla="*/ 8874168 w 10232859"/>
              <a:gd name="connsiteY227" fmla="*/ 1213967 h 1699043"/>
              <a:gd name="connsiteX228" fmla="*/ 8871123 w 10232859"/>
              <a:gd name="connsiteY228" fmla="*/ 1221160 h 1699043"/>
              <a:gd name="connsiteX229" fmla="*/ 8903537 w 10232859"/>
              <a:gd name="connsiteY229" fmla="*/ 1230588 h 1699043"/>
              <a:gd name="connsiteX230" fmla="*/ 8933767 w 10232859"/>
              <a:gd name="connsiteY230" fmla="*/ 1263368 h 1699043"/>
              <a:gd name="connsiteX231" fmla="*/ 8985765 w 10232859"/>
              <a:gd name="connsiteY231" fmla="*/ 1287664 h 1699043"/>
              <a:gd name="connsiteX232" fmla="*/ 9071444 w 10232859"/>
              <a:gd name="connsiteY232" fmla="*/ 1317305 h 1699043"/>
              <a:gd name="connsiteX233" fmla="*/ 9096711 w 10232859"/>
              <a:gd name="connsiteY233" fmla="*/ 1327777 h 1699043"/>
              <a:gd name="connsiteX234" fmla="*/ 9338853 w 10232859"/>
              <a:gd name="connsiteY234" fmla="*/ 1448046 h 1699043"/>
              <a:gd name="connsiteX235" fmla="*/ 9520814 w 10232859"/>
              <a:gd name="connsiteY235" fmla="*/ 1449827 h 1699043"/>
              <a:gd name="connsiteX236" fmla="*/ 9702271 w 10232859"/>
              <a:gd name="connsiteY236" fmla="*/ 1488553 h 1699043"/>
              <a:gd name="connsiteX237" fmla="*/ 9744273 w 10232859"/>
              <a:gd name="connsiteY237" fmla="*/ 1523512 h 1699043"/>
              <a:gd name="connsiteX238" fmla="*/ 9771903 w 10232859"/>
              <a:gd name="connsiteY238" fmla="*/ 1530034 h 1699043"/>
              <a:gd name="connsiteX239" fmla="*/ 9818565 w 10232859"/>
              <a:gd name="connsiteY239" fmla="*/ 1538545 h 1699043"/>
              <a:gd name="connsiteX240" fmla="*/ 9882202 w 10232859"/>
              <a:gd name="connsiteY240" fmla="*/ 1565888 h 1699043"/>
              <a:gd name="connsiteX241" fmla="*/ 10022025 w 10232859"/>
              <a:gd name="connsiteY241" fmla="*/ 1599696 h 1699043"/>
              <a:gd name="connsiteX242" fmla="*/ 10220406 w 10232859"/>
              <a:gd name="connsiteY242" fmla="*/ 1677005 h 1699043"/>
              <a:gd name="connsiteX243" fmla="*/ 10232859 w 10232859"/>
              <a:gd name="connsiteY243" fmla="*/ 1699043 h 1699043"/>
              <a:gd name="connsiteX244" fmla="*/ 0 w 10232859"/>
              <a:gd name="connsiteY244" fmla="*/ 1699043 h 1699043"/>
              <a:gd name="connsiteX245" fmla="*/ 0 w 10232859"/>
              <a:gd name="connsiteY245" fmla="*/ 21828 h 1699043"/>
              <a:gd name="connsiteX246" fmla="*/ 8097 w 10232859"/>
              <a:gd name="connsiteY246" fmla="*/ 24355 h 1699043"/>
              <a:gd name="connsiteX247" fmla="*/ 77128 w 10232859"/>
              <a:gd name="connsiteY247" fmla="*/ 6867 h 1699043"/>
              <a:gd name="connsiteX248" fmla="*/ 188338 w 10232859"/>
              <a:gd name="connsiteY248" fmla="*/ 5079 h 1699043"/>
              <a:gd name="connsiteX249" fmla="*/ 298809 w 10232859"/>
              <a:gd name="connsiteY249" fmla="*/ 6198 h 1699043"/>
              <a:gd name="connsiteX250" fmla="*/ 338985 w 10232859"/>
              <a:gd name="connsiteY250" fmla="*/ 8006 h 1699043"/>
              <a:gd name="connsiteX251" fmla="*/ 409815 w 10232859"/>
              <a:gd name="connsiteY251"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01045 w 10232859"/>
              <a:gd name="connsiteY118" fmla="*/ 147239 h 1699043"/>
              <a:gd name="connsiteX119" fmla="*/ 5001600 w 10232859"/>
              <a:gd name="connsiteY119" fmla="*/ 190239 h 1699043"/>
              <a:gd name="connsiteX120" fmla="*/ 5033465 w 10232859"/>
              <a:gd name="connsiteY120" fmla="*/ 175915 h 1699043"/>
              <a:gd name="connsiteX121" fmla="*/ 5115965 w 10232859"/>
              <a:gd name="connsiteY121" fmla="*/ 186069 h 1699043"/>
              <a:gd name="connsiteX122" fmla="*/ 5237936 w 10232859"/>
              <a:gd name="connsiteY122" fmla="*/ 239508 h 1699043"/>
              <a:gd name="connsiteX123" fmla="*/ 5290566 w 10232859"/>
              <a:gd name="connsiteY123" fmla="*/ 263295 h 1699043"/>
              <a:gd name="connsiteX124" fmla="*/ 5344878 w 10232859"/>
              <a:gd name="connsiteY124" fmla="*/ 276360 h 1699043"/>
              <a:gd name="connsiteX125" fmla="*/ 5413398 w 10232859"/>
              <a:gd name="connsiteY125" fmla="*/ 276235 h 1699043"/>
              <a:gd name="connsiteX126" fmla="*/ 5415629 w 10232859"/>
              <a:gd name="connsiteY126" fmla="*/ 275768 h 1699043"/>
              <a:gd name="connsiteX127" fmla="*/ 5433078 w 10232859"/>
              <a:gd name="connsiteY127" fmla="*/ 279684 h 1699043"/>
              <a:gd name="connsiteX128" fmla="*/ 5435759 w 10232859"/>
              <a:gd name="connsiteY128" fmla="*/ 283100 h 1699043"/>
              <a:gd name="connsiteX129" fmla="*/ 5447372 w 10232859"/>
              <a:gd name="connsiteY129" fmla="*/ 286587 h 1699043"/>
              <a:gd name="connsiteX130" fmla="*/ 5469289 w 10232859"/>
              <a:gd name="connsiteY130" fmla="*/ 295620 h 1699043"/>
              <a:gd name="connsiteX131" fmla="*/ 5508752 w 10232859"/>
              <a:gd name="connsiteY131" fmla="*/ 305753 h 1699043"/>
              <a:gd name="connsiteX132" fmla="*/ 5509657 w 10232859"/>
              <a:gd name="connsiteY132" fmla="*/ 304936 h 1699043"/>
              <a:gd name="connsiteX133" fmla="*/ 5521245 w 10232859"/>
              <a:gd name="connsiteY133" fmla="*/ 303688 h 1699043"/>
              <a:gd name="connsiteX134" fmla="*/ 5542415 w 10232859"/>
              <a:gd name="connsiteY134" fmla="*/ 303495 h 1699043"/>
              <a:gd name="connsiteX135" fmla="*/ 5596538 w 10232859"/>
              <a:gd name="connsiteY135" fmla="*/ 291153 h 1699043"/>
              <a:gd name="connsiteX136" fmla="*/ 5632514 w 10232859"/>
              <a:gd name="connsiteY136" fmla="*/ 301962 h 1699043"/>
              <a:gd name="connsiteX137" fmla="*/ 5640005 w 10232859"/>
              <a:gd name="connsiteY137" fmla="*/ 303617 h 1699043"/>
              <a:gd name="connsiteX138" fmla="*/ 5640259 w 10232859"/>
              <a:gd name="connsiteY138" fmla="*/ 303435 h 1699043"/>
              <a:gd name="connsiteX139" fmla="*/ 5648365 w 10232859"/>
              <a:gd name="connsiteY139" fmla="*/ 304754 h 1699043"/>
              <a:gd name="connsiteX140" fmla="*/ 5653662 w 10232859"/>
              <a:gd name="connsiteY140" fmla="*/ 306635 h 1699043"/>
              <a:gd name="connsiteX141" fmla="*/ 5668196 w 10232859"/>
              <a:gd name="connsiteY141" fmla="*/ 309846 h 1699043"/>
              <a:gd name="connsiteX142" fmla="*/ 5673886 w 10232859"/>
              <a:gd name="connsiteY142" fmla="*/ 309526 h 1699043"/>
              <a:gd name="connsiteX143" fmla="*/ 5677139 w 10232859"/>
              <a:gd name="connsiteY143" fmla="*/ 307345 h 1699043"/>
              <a:gd name="connsiteX144" fmla="*/ 5708983 w 10232859"/>
              <a:gd name="connsiteY144" fmla="*/ 306674 h 1699043"/>
              <a:gd name="connsiteX145" fmla="*/ 5773909 w 10232859"/>
              <a:gd name="connsiteY145" fmla="*/ 312061 h 1699043"/>
              <a:gd name="connsiteX146" fmla="*/ 5809500 w 10232859"/>
              <a:gd name="connsiteY146" fmla="*/ 318450 h 1699043"/>
              <a:gd name="connsiteX147" fmla="*/ 5908729 w 10232859"/>
              <a:gd name="connsiteY147" fmla="*/ 332335 h 1699043"/>
              <a:gd name="connsiteX148" fmla="*/ 6009654 w 10232859"/>
              <a:gd name="connsiteY148" fmla="*/ 343526 h 1699043"/>
              <a:gd name="connsiteX149" fmla="*/ 6067487 w 10232859"/>
              <a:gd name="connsiteY149" fmla="*/ 333712 h 1699043"/>
              <a:gd name="connsiteX150" fmla="*/ 6073281 w 10232859"/>
              <a:gd name="connsiteY150" fmla="*/ 334316 h 1699043"/>
              <a:gd name="connsiteX151" fmla="*/ 6086225 w 10232859"/>
              <a:gd name="connsiteY151" fmla="*/ 339621 h 1699043"/>
              <a:gd name="connsiteX152" fmla="*/ 6105063 w 10232859"/>
              <a:gd name="connsiteY152" fmla="*/ 347340 h 1699043"/>
              <a:gd name="connsiteX153" fmla="*/ 6135796 w 10232859"/>
              <a:gd name="connsiteY153" fmla="*/ 363143 h 1699043"/>
              <a:gd name="connsiteX154" fmla="*/ 6195166 w 10232859"/>
              <a:gd name="connsiteY154" fmla="*/ 360190 h 1699043"/>
              <a:gd name="connsiteX155" fmla="*/ 6216259 w 10232859"/>
              <a:gd name="connsiteY155" fmla="*/ 363365 h 1699043"/>
              <a:gd name="connsiteX156" fmla="*/ 6228331 w 10232859"/>
              <a:gd name="connsiteY156" fmla="*/ 364034 h 1699043"/>
              <a:gd name="connsiteX157" fmla="*/ 6229602 w 10232859"/>
              <a:gd name="connsiteY157" fmla="*/ 363414 h 1699043"/>
              <a:gd name="connsiteX158" fmla="*/ 6258988 w 10232859"/>
              <a:gd name="connsiteY158" fmla="*/ 378660 h 1699043"/>
              <a:gd name="connsiteX159" fmla="*/ 6264106 w 10232859"/>
              <a:gd name="connsiteY159" fmla="*/ 379141 h 1699043"/>
              <a:gd name="connsiteX160" fmla="*/ 6281703 w 10232859"/>
              <a:gd name="connsiteY160" fmla="*/ 391054 h 1699043"/>
              <a:gd name="connsiteX161" fmla="*/ 6291622 w 10232859"/>
              <a:gd name="connsiteY161" fmla="*/ 396155 h 1699043"/>
              <a:gd name="connsiteX162" fmla="*/ 6292712 w 10232859"/>
              <a:gd name="connsiteY162" fmla="*/ 399771 h 1699043"/>
              <a:gd name="connsiteX163" fmla="*/ 6308227 w 10232859"/>
              <a:gd name="connsiteY163" fmla="*/ 406196 h 1699043"/>
              <a:gd name="connsiteX164" fmla="*/ 6328981 w 10232859"/>
              <a:gd name="connsiteY164" fmla="*/ 409495 h 1699043"/>
              <a:gd name="connsiteX165" fmla="*/ 6368693 w 10232859"/>
              <a:gd name="connsiteY165" fmla="*/ 417845 h 1699043"/>
              <a:gd name="connsiteX166" fmla="*/ 6414811 w 10232859"/>
              <a:gd name="connsiteY166" fmla="*/ 452200 h 1699043"/>
              <a:gd name="connsiteX167" fmla="*/ 6467879 w 10232859"/>
              <a:gd name="connsiteY167" fmla="*/ 468248 h 1699043"/>
              <a:gd name="connsiteX168" fmla="*/ 6564351 w 10232859"/>
              <a:gd name="connsiteY168" fmla="*/ 537518 h 1699043"/>
              <a:gd name="connsiteX169" fmla="*/ 6711178 w 10232859"/>
              <a:gd name="connsiteY169" fmla="*/ 573610 h 1699043"/>
              <a:gd name="connsiteX170" fmla="*/ 6764036 w 10232859"/>
              <a:gd name="connsiteY170" fmla="*/ 588943 h 1699043"/>
              <a:gd name="connsiteX171" fmla="*/ 6858983 w 10232859"/>
              <a:gd name="connsiteY171" fmla="*/ 623723 h 1699043"/>
              <a:gd name="connsiteX172" fmla="*/ 6910661 w 10232859"/>
              <a:gd name="connsiteY172" fmla="*/ 634620 h 1699043"/>
              <a:gd name="connsiteX173" fmla="*/ 6944111 w 10232859"/>
              <a:gd name="connsiteY173" fmla="*/ 659502 h 1699043"/>
              <a:gd name="connsiteX174" fmla="*/ 6965771 w 10232859"/>
              <a:gd name="connsiteY174" fmla="*/ 659931 h 1699043"/>
              <a:gd name="connsiteX175" fmla="*/ 6969639 w 10232859"/>
              <a:gd name="connsiteY175" fmla="*/ 659837 h 1699043"/>
              <a:gd name="connsiteX176" fmla="*/ 6982242 w 10232859"/>
              <a:gd name="connsiteY176" fmla="*/ 663112 h 1699043"/>
              <a:gd name="connsiteX177" fmla="*/ 6989387 w 10232859"/>
              <a:gd name="connsiteY177" fmla="*/ 659474 h 1699043"/>
              <a:gd name="connsiteX178" fmla="*/ 7010930 w 10232859"/>
              <a:gd name="connsiteY178" fmla="*/ 661134 h 1699043"/>
              <a:gd name="connsiteX179" fmla="*/ 7033125 w 10232859"/>
              <a:gd name="connsiteY179" fmla="*/ 668436 h 1699043"/>
              <a:gd name="connsiteX180" fmla="*/ 7134461 w 10232859"/>
              <a:gd name="connsiteY180" fmla="*/ 708192 h 1699043"/>
              <a:gd name="connsiteX181" fmla="*/ 7197450 w 10232859"/>
              <a:gd name="connsiteY181" fmla="*/ 729094 h 1699043"/>
              <a:gd name="connsiteX182" fmla="*/ 7225084 w 10232859"/>
              <a:gd name="connsiteY182" fmla="*/ 732505 h 1699043"/>
              <a:gd name="connsiteX183" fmla="*/ 7261183 w 10232859"/>
              <a:gd name="connsiteY183" fmla="*/ 740313 h 1699043"/>
              <a:gd name="connsiteX184" fmla="*/ 7327760 w 10232859"/>
              <a:gd name="connsiteY184" fmla="*/ 750586 h 1699043"/>
              <a:gd name="connsiteX185" fmla="*/ 7412222 w 10232859"/>
              <a:gd name="connsiteY185" fmla="*/ 770487 h 1699043"/>
              <a:gd name="connsiteX186" fmla="*/ 7457904 w 10232859"/>
              <a:gd name="connsiteY186" fmla="*/ 804321 h 1699043"/>
              <a:gd name="connsiteX187" fmla="*/ 7465795 w 10232859"/>
              <a:gd name="connsiteY187" fmla="*/ 802598 h 1699043"/>
              <a:gd name="connsiteX188" fmla="*/ 7505046 w 10232859"/>
              <a:gd name="connsiteY188" fmla="*/ 816517 h 1699043"/>
              <a:gd name="connsiteX189" fmla="*/ 7623220 w 10232859"/>
              <a:gd name="connsiteY189" fmla="*/ 888520 h 1699043"/>
              <a:gd name="connsiteX190" fmla="*/ 7700458 w 10232859"/>
              <a:gd name="connsiteY190" fmla="*/ 915079 h 1699043"/>
              <a:gd name="connsiteX191" fmla="*/ 7730988 w 10232859"/>
              <a:gd name="connsiteY191" fmla="*/ 920756 h 1699043"/>
              <a:gd name="connsiteX192" fmla="*/ 7781942 w 10232859"/>
              <a:gd name="connsiteY192" fmla="*/ 930503 h 1699043"/>
              <a:gd name="connsiteX193" fmla="*/ 7827704 w 10232859"/>
              <a:gd name="connsiteY193" fmla="*/ 928558 h 1699043"/>
              <a:gd name="connsiteX194" fmla="*/ 7867270 w 10232859"/>
              <a:gd name="connsiteY194" fmla="*/ 940366 h 1699043"/>
              <a:gd name="connsiteX195" fmla="*/ 7866538 w 10232859"/>
              <a:gd name="connsiteY195" fmla="*/ 955045 h 1699043"/>
              <a:gd name="connsiteX196" fmla="*/ 7912084 w 10232859"/>
              <a:gd name="connsiteY196" fmla="*/ 963800 h 1699043"/>
              <a:gd name="connsiteX197" fmla="*/ 7982264 w 10232859"/>
              <a:gd name="connsiteY197" fmla="*/ 975773 h 1699043"/>
              <a:gd name="connsiteX198" fmla="*/ 7991272 w 10232859"/>
              <a:gd name="connsiteY198" fmla="*/ 981104 h 1699043"/>
              <a:gd name="connsiteX199" fmla="*/ 8006496 w 10232859"/>
              <a:gd name="connsiteY199" fmla="*/ 972839 h 1699043"/>
              <a:gd name="connsiteX200" fmla="*/ 8034497 w 10232859"/>
              <a:gd name="connsiteY200" fmla="*/ 972054 h 1699043"/>
              <a:gd name="connsiteX201" fmla="*/ 8150881 w 10232859"/>
              <a:gd name="connsiteY201" fmla="*/ 990411 h 1699043"/>
              <a:gd name="connsiteX202" fmla="*/ 8172106 w 10232859"/>
              <a:gd name="connsiteY202" fmla="*/ 990512 h 1699043"/>
              <a:gd name="connsiteX203" fmla="*/ 8196076 w 10232859"/>
              <a:gd name="connsiteY203" fmla="*/ 1000078 h 1699043"/>
              <a:gd name="connsiteX204" fmla="*/ 8247463 w 10232859"/>
              <a:gd name="connsiteY204" fmla="*/ 1016332 h 1699043"/>
              <a:gd name="connsiteX205" fmla="*/ 8279272 w 10232859"/>
              <a:gd name="connsiteY205" fmla="*/ 1032921 h 1699043"/>
              <a:gd name="connsiteX206" fmla="*/ 8289611 w 10232859"/>
              <a:gd name="connsiteY206" fmla="*/ 1028630 h 1699043"/>
              <a:gd name="connsiteX207" fmla="*/ 8311483 w 10232859"/>
              <a:gd name="connsiteY207" fmla="*/ 1029399 h 1699043"/>
              <a:gd name="connsiteX208" fmla="*/ 8399489 w 10232859"/>
              <a:gd name="connsiteY208" fmla="*/ 1048562 h 1699043"/>
              <a:gd name="connsiteX209" fmla="*/ 8415973 w 10232859"/>
              <a:gd name="connsiteY209" fmla="*/ 1049660 h 1699043"/>
              <a:gd name="connsiteX210" fmla="*/ 8433326 w 10232859"/>
              <a:gd name="connsiteY210" fmla="*/ 1057881 h 1699043"/>
              <a:gd name="connsiteX211" fmla="*/ 8502328 w 10232859"/>
              <a:gd name="connsiteY211" fmla="*/ 1091498 h 1699043"/>
              <a:gd name="connsiteX212" fmla="*/ 8534346 w 10232859"/>
              <a:gd name="connsiteY212" fmla="*/ 1106980 h 1699043"/>
              <a:gd name="connsiteX213" fmla="*/ 8534980 w 10232859"/>
              <a:gd name="connsiteY213" fmla="*/ 1110861 h 1699043"/>
              <a:gd name="connsiteX214" fmla="*/ 8544104 w 10232859"/>
              <a:gd name="connsiteY214" fmla="*/ 1108406 h 1699043"/>
              <a:gd name="connsiteX215" fmla="*/ 8567742 w 10232859"/>
              <a:gd name="connsiteY215" fmla="*/ 1117590 h 1699043"/>
              <a:gd name="connsiteX216" fmla="*/ 8633779 w 10232859"/>
              <a:gd name="connsiteY216" fmla="*/ 1139226 h 1699043"/>
              <a:gd name="connsiteX217" fmla="*/ 8676965 w 10232859"/>
              <a:gd name="connsiteY217" fmla="*/ 1156949 h 1699043"/>
              <a:gd name="connsiteX218" fmla="*/ 8698944 w 10232859"/>
              <a:gd name="connsiteY218" fmla="*/ 1156939 h 1699043"/>
              <a:gd name="connsiteX219" fmla="*/ 8711456 w 10232859"/>
              <a:gd name="connsiteY219" fmla="*/ 1169217 h 1699043"/>
              <a:gd name="connsiteX220" fmla="*/ 8732793 w 10232859"/>
              <a:gd name="connsiteY220" fmla="*/ 1172972 h 1699043"/>
              <a:gd name="connsiteX221" fmla="*/ 8751897 w 10232859"/>
              <a:gd name="connsiteY221" fmla="*/ 1190886 h 1699043"/>
              <a:gd name="connsiteX222" fmla="*/ 8793564 w 10232859"/>
              <a:gd name="connsiteY222" fmla="*/ 1172572 h 1699043"/>
              <a:gd name="connsiteX223" fmla="*/ 8834270 w 10232859"/>
              <a:gd name="connsiteY223" fmla="*/ 1206624 h 1699043"/>
              <a:gd name="connsiteX224" fmla="*/ 8853872 w 10232859"/>
              <a:gd name="connsiteY224" fmla="*/ 1214714 h 1699043"/>
              <a:gd name="connsiteX225" fmla="*/ 8861901 w 10232859"/>
              <a:gd name="connsiteY225" fmla="*/ 1211375 h 1699043"/>
              <a:gd name="connsiteX226" fmla="*/ 8874168 w 10232859"/>
              <a:gd name="connsiteY226" fmla="*/ 1213967 h 1699043"/>
              <a:gd name="connsiteX227" fmla="*/ 8871123 w 10232859"/>
              <a:gd name="connsiteY227" fmla="*/ 1221160 h 1699043"/>
              <a:gd name="connsiteX228" fmla="*/ 8903537 w 10232859"/>
              <a:gd name="connsiteY228" fmla="*/ 1230588 h 1699043"/>
              <a:gd name="connsiteX229" fmla="*/ 8933767 w 10232859"/>
              <a:gd name="connsiteY229" fmla="*/ 1263368 h 1699043"/>
              <a:gd name="connsiteX230" fmla="*/ 8985765 w 10232859"/>
              <a:gd name="connsiteY230" fmla="*/ 1287664 h 1699043"/>
              <a:gd name="connsiteX231" fmla="*/ 9071444 w 10232859"/>
              <a:gd name="connsiteY231" fmla="*/ 1317305 h 1699043"/>
              <a:gd name="connsiteX232" fmla="*/ 9096711 w 10232859"/>
              <a:gd name="connsiteY232" fmla="*/ 1327777 h 1699043"/>
              <a:gd name="connsiteX233" fmla="*/ 9338853 w 10232859"/>
              <a:gd name="connsiteY233" fmla="*/ 1448046 h 1699043"/>
              <a:gd name="connsiteX234" fmla="*/ 9520814 w 10232859"/>
              <a:gd name="connsiteY234" fmla="*/ 1449827 h 1699043"/>
              <a:gd name="connsiteX235" fmla="*/ 9702271 w 10232859"/>
              <a:gd name="connsiteY235" fmla="*/ 1488553 h 1699043"/>
              <a:gd name="connsiteX236" fmla="*/ 9744273 w 10232859"/>
              <a:gd name="connsiteY236" fmla="*/ 1523512 h 1699043"/>
              <a:gd name="connsiteX237" fmla="*/ 9771903 w 10232859"/>
              <a:gd name="connsiteY237" fmla="*/ 1530034 h 1699043"/>
              <a:gd name="connsiteX238" fmla="*/ 9818565 w 10232859"/>
              <a:gd name="connsiteY238" fmla="*/ 1538545 h 1699043"/>
              <a:gd name="connsiteX239" fmla="*/ 9882202 w 10232859"/>
              <a:gd name="connsiteY239" fmla="*/ 1565888 h 1699043"/>
              <a:gd name="connsiteX240" fmla="*/ 10022025 w 10232859"/>
              <a:gd name="connsiteY240" fmla="*/ 1599696 h 1699043"/>
              <a:gd name="connsiteX241" fmla="*/ 10220406 w 10232859"/>
              <a:gd name="connsiteY241" fmla="*/ 1677005 h 1699043"/>
              <a:gd name="connsiteX242" fmla="*/ 10232859 w 10232859"/>
              <a:gd name="connsiteY242" fmla="*/ 1699043 h 1699043"/>
              <a:gd name="connsiteX243" fmla="*/ 0 w 10232859"/>
              <a:gd name="connsiteY243" fmla="*/ 1699043 h 1699043"/>
              <a:gd name="connsiteX244" fmla="*/ 0 w 10232859"/>
              <a:gd name="connsiteY244" fmla="*/ 21828 h 1699043"/>
              <a:gd name="connsiteX245" fmla="*/ 8097 w 10232859"/>
              <a:gd name="connsiteY245" fmla="*/ 24355 h 1699043"/>
              <a:gd name="connsiteX246" fmla="*/ 77128 w 10232859"/>
              <a:gd name="connsiteY246" fmla="*/ 6867 h 1699043"/>
              <a:gd name="connsiteX247" fmla="*/ 188338 w 10232859"/>
              <a:gd name="connsiteY247" fmla="*/ 5079 h 1699043"/>
              <a:gd name="connsiteX248" fmla="*/ 298809 w 10232859"/>
              <a:gd name="connsiteY248" fmla="*/ 6198 h 1699043"/>
              <a:gd name="connsiteX249" fmla="*/ 338985 w 10232859"/>
              <a:gd name="connsiteY249" fmla="*/ 8006 h 1699043"/>
              <a:gd name="connsiteX250" fmla="*/ 409815 w 10232859"/>
              <a:gd name="connsiteY250"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01045 w 10232859"/>
              <a:gd name="connsiteY118" fmla="*/ 147239 h 1699043"/>
              <a:gd name="connsiteX119" fmla="*/ 5001600 w 10232859"/>
              <a:gd name="connsiteY119" fmla="*/ 190239 h 1699043"/>
              <a:gd name="connsiteX120" fmla="*/ 5115965 w 10232859"/>
              <a:gd name="connsiteY120" fmla="*/ 186069 h 1699043"/>
              <a:gd name="connsiteX121" fmla="*/ 5237936 w 10232859"/>
              <a:gd name="connsiteY121" fmla="*/ 239508 h 1699043"/>
              <a:gd name="connsiteX122" fmla="*/ 5290566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237936 w 10232859"/>
              <a:gd name="connsiteY121" fmla="*/ 239508 h 1699043"/>
              <a:gd name="connsiteX122" fmla="*/ 5290566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237936 w 10232859"/>
              <a:gd name="connsiteY121" fmla="*/ 239508 h 1699043"/>
              <a:gd name="connsiteX122" fmla="*/ 5290566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90566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6009654 w 10232859"/>
              <a:gd name="connsiteY146" fmla="*/ 343526 h 1699043"/>
              <a:gd name="connsiteX147" fmla="*/ 6067487 w 10232859"/>
              <a:gd name="connsiteY147" fmla="*/ 333712 h 1699043"/>
              <a:gd name="connsiteX148" fmla="*/ 6073281 w 10232859"/>
              <a:gd name="connsiteY148" fmla="*/ 334316 h 1699043"/>
              <a:gd name="connsiteX149" fmla="*/ 6086225 w 10232859"/>
              <a:gd name="connsiteY149" fmla="*/ 339621 h 1699043"/>
              <a:gd name="connsiteX150" fmla="*/ 6105063 w 10232859"/>
              <a:gd name="connsiteY150" fmla="*/ 347340 h 1699043"/>
              <a:gd name="connsiteX151" fmla="*/ 6135796 w 10232859"/>
              <a:gd name="connsiteY151" fmla="*/ 363143 h 1699043"/>
              <a:gd name="connsiteX152" fmla="*/ 6195166 w 10232859"/>
              <a:gd name="connsiteY152" fmla="*/ 360190 h 1699043"/>
              <a:gd name="connsiteX153" fmla="*/ 6216259 w 10232859"/>
              <a:gd name="connsiteY153" fmla="*/ 363365 h 1699043"/>
              <a:gd name="connsiteX154" fmla="*/ 6228331 w 10232859"/>
              <a:gd name="connsiteY154" fmla="*/ 364034 h 1699043"/>
              <a:gd name="connsiteX155" fmla="*/ 6229602 w 10232859"/>
              <a:gd name="connsiteY155" fmla="*/ 363414 h 1699043"/>
              <a:gd name="connsiteX156" fmla="*/ 6258988 w 10232859"/>
              <a:gd name="connsiteY156" fmla="*/ 378660 h 1699043"/>
              <a:gd name="connsiteX157" fmla="*/ 6264106 w 10232859"/>
              <a:gd name="connsiteY157" fmla="*/ 379141 h 1699043"/>
              <a:gd name="connsiteX158" fmla="*/ 6281703 w 10232859"/>
              <a:gd name="connsiteY158" fmla="*/ 391054 h 1699043"/>
              <a:gd name="connsiteX159" fmla="*/ 6291622 w 10232859"/>
              <a:gd name="connsiteY159" fmla="*/ 396155 h 1699043"/>
              <a:gd name="connsiteX160" fmla="*/ 6292712 w 10232859"/>
              <a:gd name="connsiteY160" fmla="*/ 399771 h 1699043"/>
              <a:gd name="connsiteX161" fmla="*/ 6308227 w 10232859"/>
              <a:gd name="connsiteY161" fmla="*/ 406196 h 1699043"/>
              <a:gd name="connsiteX162" fmla="*/ 6328981 w 10232859"/>
              <a:gd name="connsiteY162" fmla="*/ 409495 h 1699043"/>
              <a:gd name="connsiteX163" fmla="*/ 6368693 w 10232859"/>
              <a:gd name="connsiteY163" fmla="*/ 417845 h 1699043"/>
              <a:gd name="connsiteX164" fmla="*/ 6414811 w 10232859"/>
              <a:gd name="connsiteY164" fmla="*/ 452200 h 1699043"/>
              <a:gd name="connsiteX165" fmla="*/ 6467879 w 10232859"/>
              <a:gd name="connsiteY165" fmla="*/ 468248 h 1699043"/>
              <a:gd name="connsiteX166" fmla="*/ 6564351 w 10232859"/>
              <a:gd name="connsiteY166" fmla="*/ 537518 h 1699043"/>
              <a:gd name="connsiteX167" fmla="*/ 6711178 w 10232859"/>
              <a:gd name="connsiteY167" fmla="*/ 573610 h 1699043"/>
              <a:gd name="connsiteX168" fmla="*/ 6764036 w 10232859"/>
              <a:gd name="connsiteY168" fmla="*/ 588943 h 1699043"/>
              <a:gd name="connsiteX169" fmla="*/ 6858983 w 10232859"/>
              <a:gd name="connsiteY169" fmla="*/ 623723 h 1699043"/>
              <a:gd name="connsiteX170" fmla="*/ 6910661 w 10232859"/>
              <a:gd name="connsiteY170" fmla="*/ 634620 h 1699043"/>
              <a:gd name="connsiteX171" fmla="*/ 6944111 w 10232859"/>
              <a:gd name="connsiteY171" fmla="*/ 659502 h 1699043"/>
              <a:gd name="connsiteX172" fmla="*/ 6965771 w 10232859"/>
              <a:gd name="connsiteY172" fmla="*/ 659931 h 1699043"/>
              <a:gd name="connsiteX173" fmla="*/ 6969639 w 10232859"/>
              <a:gd name="connsiteY173" fmla="*/ 659837 h 1699043"/>
              <a:gd name="connsiteX174" fmla="*/ 6982242 w 10232859"/>
              <a:gd name="connsiteY174" fmla="*/ 663112 h 1699043"/>
              <a:gd name="connsiteX175" fmla="*/ 6989387 w 10232859"/>
              <a:gd name="connsiteY175" fmla="*/ 659474 h 1699043"/>
              <a:gd name="connsiteX176" fmla="*/ 7010930 w 10232859"/>
              <a:gd name="connsiteY176" fmla="*/ 661134 h 1699043"/>
              <a:gd name="connsiteX177" fmla="*/ 7033125 w 10232859"/>
              <a:gd name="connsiteY177" fmla="*/ 668436 h 1699043"/>
              <a:gd name="connsiteX178" fmla="*/ 7134461 w 10232859"/>
              <a:gd name="connsiteY178" fmla="*/ 708192 h 1699043"/>
              <a:gd name="connsiteX179" fmla="*/ 7197450 w 10232859"/>
              <a:gd name="connsiteY179" fmla="*/ 729094 h 1699043"/>
              <a:gd name="connsiteX180" fmla="*/ 7225084 w 10232859"/>
              <a:gd name="connsiteY180" fmla="*/ 732505 h 1699043"/>
              <a:gd name="connsiteX181" fmla="*/ 7261183 w 10232859"/>
              <a:gd name="connsiteY181" fmla="*/ 740313 h 1699043"/>
              <a:gd name="connsiteX182" fmla="*/ 7327760 w 10232859"/>
              <a:gd name="connsiteY182" fmla="*/ 750586 h 1699043"/>
              <a:gd name="connsiteX183" fmla="*/ 7412222 w 10232859"/>
              <a:gd name="connsiteY183" fmla="*/ 770487 h 1699043"/>
              <a:gd name="connsiteX184" fmla="*/ 7457904 w 10232859"/>
              <a:gd name="connsiteY184" fmla="*/ 804321 h 1699043"/>
              <a:gd name="connsiteX185" fmla="*/ 7465795 w 10232859"/>
              <a:gd name="connsiteY185" fmla="*/ 802598 h 1699043"/>
              <a:gd name="connsiteX186" fmla="*/ 7505046 w 10232859"/>
              <a:gd name="connsiteY186" fmla="*/ 816517 h 1699043"/>
              <a:gd name="connsiteX187" fmla="*/ 7623220 w 10232859"/>
              <a:gd name="connsiteY187" fmla="*/ 888520 h 1699043"/>
              <a:gd name="connsiteX188" fmla="*/ 7700458 w 10232859"/>
              <a:gd name="connsiteY188" fmla="*/ 915079 h 1699043"/>
              <a:gd name="connsiteX189" fmla="*/ 7730988 w 10232859"/>
              <a:gd name="connsiteY189" fmla="*/ 920756 h 1699043"/>
              <a:gd name="connsiteX190" fmla="*/ 7781942 w 10232859"/>
              <a:gd name="connsiteY190" fmla="*/ 930503 h 1699043"/>
              <a:gd name="connsiteX191" fmla="*/ 7827704 w 10232859"/>
              <a:gd name="connsiteY191" fmla="*/ 928558 h 1699043"/>
              <a:gd name="connsiteX192" fmla="*/ 7867270 w 10232859"/>
              <a:gd name="connsiteY192" fmla="*/ 940366 h 1699043"/>
              <a:gd name="connsiteX193" fmla="*/ 7866538 w 10232859"/>
              <a:gd name="connsiteY193" fmla="*/ 955045 h 1699043"/>
              <a:gd name="connsiteX194" fmla="*/ 7912084 w 10232859"/>
              <a:gd name="connsiteY194" fmla="*/ 963800 h 1699043"/>
              <a:gd name="connsiteX195" fmla="*/ 7982264 w 10232859"/>
              <a:gd name="connsiteY195" fmla="*/ 975773 h 1699043"/>
              <a:gd name="connsiteX196" fmla="*/ 7991272 w 10232859"/>
              <a:gd name="connsiteY196" fmla="*/ 981104 h 1699043"/>
              <a:gd name="connsiteX197" fmla="*/ 8006496 w 10232859"/>
              <a:gd name="connsiteY197" fmla="*/ 972839 h 1699043"/>
              <a:gd name="connsiteX198" fmla="*/ 8034497 w 10232859"/>
              <a:gd name="connsiteY198" fmla="*/ 972054 h 1699043"/>
              <a:gd name="connsiteX199" fmla="*/ 8150881 w 10232859"/>
              <a:gd name="connsiteY199" fmla="*/ 990411 h 1699043"/>
              <a:gd name="connsiteX200" fmla="*/ 8172106 w 10232859"/>
              <a:gd name="connsiteY200" fmla="*/ 990512 h 1699043"/>
              <a:gd name="connsiteX201" fmla="*/ 8196076 w 10232859"/>
              <a:gd name="connsiteY201" fmla="*/ 1000078 h 1699043"/>
              <a:gd name="connsiteX202" fmla="*/ 8247463 w 10232859"/>
              <a:gd name="connsiteY202" fmla="*/ 1016332 h 1699043"/>
              <a:gd name="connsiteX203" fmla="*/ 8279272 w 10232859"/>
              <a:gd name="connsiteY203" fmla="*/ 1032921 h 1699043"/>
              <a:gd name="connsiteX204" fmla="*/ 8289611 w 10232859"/>
              <a:gd name="connsiteY204" fmla="*/ 1028630 h 1699043"/>
              <a:gd name="connsiteX205" fmla="*/ 8311483 w 10232859"/>
              <a:gd name="connsiteY205" fmla="*/ 1029399 h 1699043"/>
              <a:gd name="connsiteX206" fmla="*/ 8399489 w 10232859"/>
              <a:gd name="connsiteY206" fmla="*/ 1048562 h 1699043"/>
              <a:gd name="connsiteX207" fmla="*/ 8415973 w 10232859"/>
              <a:gd name="connsiteY207" fmla="*/ 1049660 h 1699043"/>
              <a:gd name="connsiteX208" fmla="*/ 8433326 w 10232859"/>
              <a:gd name="connsiteY208" fmla="*/ 1057881 h 1699043"/>
              <a:gd name="connsiteX209" fmla="*/ 8502328 w 10232859"/>
              <a:gd name="connsiteY209" fmla="*/ 1091498 h 1699043"/>
              <a:gd name="connsiteX210" fmla="*/ 8534346 w 10232859"/>
              <a:gd name="connsiteY210" fmla="*/ 1106980 h 1699043"/>
              <a:gd name="connsiteX211" fmla="*/ 8534980 w 10232859"/>
              <a:gd name="connsiteY211" fmla="*/ 1110861 h 1699043"/>
              <a:gd name="connsiteX212" fmla="*/ 8544104 w 10232859"/>
              <a:gd name="connsiteY212" fmla="*/ 1108406 h 1699043"/>
              <a:gd name="connsiteX213" fmla="*/ 8567742 w 10232859"/>
              <a:gd name="connsiteY213" fmla="*/ 1117590 h 1699043"/>
              <a:gd name="connsiteX214" fmla="*/ 8633779 w 10232859"/>
              <a:gd name="connsiteY214" fmla="*/ 1139226 h 1699043"/>
              <a:gd name="connsiteX215" fmla="*/ 8676965 w 10232859"/>
              <a:gd name="connsiteY215" fmla="*/ 1156949 h 1699043"/>
              <a:gd name="connsiteX216" fmla="*/ 8698944 w 10232859"/>
              <a:gd name="connsiteY216" fmla="*/ 1156939 h 1699043"/>
              <a:gd name="connsiteX217" fmla="*/ 8711456 w 10232859"/>
              <a:gd name="connsiteY217" fmla="*/ 1169217 h 1699043"/>
              <a:gd name="connsiteX218" fmla="*/ 8732793 w 10232859"/>
              <a:gd name="connsiteY218" fmla="*/ 1172972 h 1699043"/>
              <a:gd name="connsiteX219" fmla="*/ 8751897 w 10232859"/>
              <a:gd name="connsiteY219" fmla="*/ 1190886 h 1699043"/>
              <a:gd name="connsiteX220" fmla="*/ 8793564 w 10232859"/>
              <a:gd name="connsiteY220" fmla="*/ 1172572 h 1699043"/>
              <a:gd name="connsiteX221" fmla="*/ 8834270 w 10232859"/>
              <a:gd name="connsiteY221" fmla="*/ 1206624 h 1699043"/>
              <a:gd name="connsiteX222" fmla="*/ 8853872 w 10232859"/>
              <a:gd name="connsiteY222" fmla="*/ 1214714 h 1699043"/>
              <a:gd name="connsiteX223" fmla="*/ 8861901 w 10232859"/>
              <a:gd name="connsiteY223" fmla="*/ 1211375 h 1699043"/>
              <a:gd name="connsiteX224" fmla="*/ 8874168 w 10232859"/>
              <a:gd name="connsiteY224" fmla="*/ 1213967 h 1699043"/>
              <a:gd name="connsiteX225" fmla="*/ 8871123 w 10232859"/>
              <a:gd name="connsiteY225" fmla="*/ 1221160 h 1699043"/>
              <a:gd name="connsiteX226" fmla="*/ 8903537 w 10232859"/>
              <a:gd name="connsiteY226" fmla="*/ 1230588 h 1699043"/>
              <a:gd name="connsiteX227" fmla="*/ 8933767 w 10232859"/>
              <a:gd name="connsiteY227" fmla="*/ 1263368 h 1699043"/>
              <a:gd name="connsiteX228" fmla="*/ 8985765 w 10232859"/>
              <a:gd name="connsiteY228" fmla="*/ 1287664 h 1699043"/>
              <a:gd name="connsiteX229" fmla="*/ 9071444 w 10232859"/>
              <a:gd name="connsiteY229" fmla="*/ 1317305 h 1699043"/>
              <a:gd name="connsiteX230" fmla="*/ 9096711 w 10232859"/>
              <a:gd name="connsiteY230" fmla="*/ 1327777 h 1699043"/>
              <a:gd name="connsiteX231" fmla="*/ 9338853 w 10232859"/>
              <a:gd name="connsiteY231" fmla="*/ 1448046 h 1699043"/>
              <a:gd name="connsiteX232" fmla="*/ 9520814 w 10232859"/>
              <a:gd name="connsiteY232" fmla="*/ 1449827 h 1699043"/>
              <a:gd name="connsiteX233" fmla="*/ 9702271 w 10232859"/>
              <a:gd name="connsiteY233" fmla="*/ 1488553 h 1699043"/>
              <a:gd name="connsiteX234" fmla="*/ 9744273 w 10232859"/>
              <a:gd name="connsiteY234" fmla="*/ 1523512 h 1699043"/>
              <a:gd name="connsiteX235" fmla="*/ 9771903 w 10232859"/>
              <a:gd name="connsiteY235" fmla="*/ 1530034 h 1699043"/>
              <a:gd name="connsiteX236" fmla="*/ 9818565 w 10232859"/>
              <a:gd name="connsiteY236" fmla="*/ 1538545 h 1699043"/>
              <a:gd name="connsiteX237" fmla="*/ 9882202 w 10232859"/>
              <a:gd name="connsiteY237" fmla="*/ 1565888 h 1699043"/>
              <a:gd name="connsiteX238" fmla="*/ 10022025 w 10232859"/>
              <a:gd name="connsiteY238" fmla="*/ 1599696 h 1699043"/>
              <a:gd name="connsiteX239" fmla="*/ 10220406 w 10232859"/>
              <a:gd name="connsiteY239" fmla="*/ 1677005 h 1699043"/>
              <a:gd name="connsiteX240" fmla="*/ 10232859 w 10232859"/>
              <a:gd name="connsiteY240" fmla="*/ 1699043 h 1699043"/>
              <a:gd name="connsiteX241" fmla="*/ 0 w 10232859"/>
              <a:gd name="connsiteY241" fmla="*/ 1699043 h 1699043"/>
              <a:gd name="connsiteX242" fmla="*/ 0 w 10232859"/>
              <a:gd name="connsiteY242" fmla="*/ 21828 h 1699043"/>
              <a:gd name="connsiteX243" fmla="*/ 8097 w 10232859"/>
              <a:gd name="connsiteY243" fmla="*/ 24355 h 1699043"/>
              <a:gd name="connsiteX244" fmla="*/ 77128 w 10232859"/>
              <a:gd name="connsiteY244" fmla="*/ 6867 h 1699043"/>
              <a:gd name="connsiteX245" fmla="*/ 188338 w 10232859"/>
              <a:gd name="connsiteY245" fmla="*/ 5079 h 1699043"/>
              <a:gd name="connsiteX246" fmla="*/ 298809 w 10232859"/>
              <a:gd name="connsiteY246" fmla="*/ 6198 h 1699043"/>
              <a:gd name="connsiteX247" fmla="*/ 338985 w 10232859"/>
              <a:gd name="connsiteY247" fmla="*/ 8006 h 1699043"/>
              <a:gd name="connsiteX248" fmla="*/ 409815 w 10232859"/>
              <a:gd name="connsiteY248"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6009654 w 10232859"/>
              <a:gd name="connsiteY146" fmla="*/ 343526 h 1699043"/>
              <a:gd name="connsiteX147" fmla="*/ 6067487 w 10232859"/>
              <a:gd name="connsiteY147" fmla="*/ 333712 h 1699043"/>
              <a:gd name="connsiteX148" fmla="*/ 6073281 w 10232859"/>
              <a:gd name="connsiteY148" fmla="*/ 334316 h 1699043"/>
              <a:gd name="connsiteX149" fmla="*/ 6086225 w 10232859"/>
              <a:gd name="connsiteY149" fmla="*/ 339621 h 1699043"/>
              <a:gd name="connsiteX150" fmla="*/ 6105063 w 10232859"/>
              <a:gd name="connsiteY150" fmla="*/ 347340 h 1699043"/>
              <a:gd name="connsiteX151" fmla="*/ 6195166 w 10232859"/>
              <a:gd name="connsiteY151" fmla="*/ 360190 h 1699043"/>
              <a:gd name="connsiteX152" fmla="*/ 6216259 w 10232859"/>
              <a:gd name="connsiteY152" fmla="*/ 363365 h 1699043"/>
              <a:gd name="connsiteX153" fmla="*/ 6228331 w 10232859"/>
              <a:gd name="connsiteY153" fmla="*/ 364034 h 1699043"/>
              <a:gd name="connsiteX154" fmla="*/ 6229602 w 10232859"/>
              <a:gd name="connsiteY154" fmla="*/ 363414 h 1699043"/>
              <a:gd name="connsiteX155" fmla="*/ 6258988 w 10232859"/>
              <a:gd name="connsiteY155" fmla="*/ 378660 h 1699043"/>
              <a:gd name="connsiteX156" fmla="*/ 6264106 w 10232859"/>
              <a:gd name="connsiteY156" fmla="*/ 379141 h 1699043"/>
              <a:gd name="connsiteX157" fmla="*/ 6281703 w 10232859"/>
              <a:gd name="connsiteY157" fmla="*/ 391054 h 1699043"/>
              <a:gd name="connsiteX158" fmla="*/ 6291622 w 10232859"/>
              <a:gd name="connsiteY158" fmla="*/ 396155 h 1699043"/>
              <a:gd name="connsiteX159" fmla="*/ 6292712 w 10232859"/>
              <a:gd name="connsiteY159" fmla="*/ 399771 h 1699043"/>
              <a:gd name="connsiteX160" fmla="*/ 6308227 w 10232859"/>
              <a:gd name="connsiteY160" fmla="*/ 406196 h 1699043"/>
              <a:gd name="connsiteX161" fmla="*/ 6328981 w 10232859"/>
              <a:gd name="connsiteY161" fmla="*/ 409495 h 1699043"/>
              <a:gd name="connsiteX162" fmla="*/ 6368693 w 10232859"/>
              <a:gd name="connsiteY162" fmla="*/ 417845 h 1699043"/>
              <a:gd name="connsiteX163" fmla="*/ 6414811 w 10232859"/>
              <a:gd name="connsiteY163" fmla="*/ 452200 h 1699043"/>
              <a:gd name="connsiteX164" fmla="*/ 6467879 w 10232859"/>
              <a:gd name="connsiteY164" fmla="*/ 468248 h 1699043"/>
              <a:gd name="connsiteX165" fmla="*/ 6564351 w 10232859"/>
              <a:gd name="connsiteY165" fmla="*/ 537518 h 1699043"/>
              <a:gd name="connsiteX166" fmla="*/ 6711178 w 10232859"/>
              <a:gd name="connsiteY166" fmla="*/ 573610 h 1699043"/>
              <a:gd name="connsiteX167" fmla="*/ 6764036 w 10232859"/>
              <a:gd name="connsiteY167" fmla="*/ 588943 h 1699043"/>
              <a:gd name="connsiteX168" fmla="*/ 6858983 w 10232859"/>
              <a:gd name="connsiteY168" fmla="*/ 623723 h 1699043"/>
              <a:gd name="connsiteX169" fmla="*/ 6910661 w 10232859"/>
              <a:gd name="connsiteY169" fmla="*/ 634620 h 1699043"/>
              <a:gd name="connsiteX170" fmla="*/ 6944111 w 10232859"/>
              <a:gd name="connsiteY170" fmla="*/ 659502 h 1699043"/>
              <a:gd name="connsiteX171" fmla="*/ 6965771 w 10232859"/>
              <a:gd name="connsiteY171" fmla="*/ 659931 h 1699043"/>
              <a:gd name="connsiteX172" fmla="*/ 6969639 w 10232859"/>
              <a:gd name="connsiteY172" fmla="*/ 659837 h 1699043"/>
              <a:gd name="connsiteX173" fmla="*/ 6982242 w 10232859"/>
              <a:gd name="connsiteY173" fmla="*/ 663112 h 1699043"/>
              <a:gd name="connsiteX174" fmla="*/ 6989387 w 10232859"/>
              <a:gd name="connsiteY174" fmla="*/ 659474 h 1699043"/>
              <a:gd name="connsiteX175" fmla="*/ 7010930 w 10232859"/>
              <a:gd name="connsiteY175" fmla="*/ 661134 h 1699043"/>
              <a:gd name="connsiteX176" fmla="*/ 7033125 w 10232859"/>
              <a:gd name="connsiteY176" fmla="*/ 668436 h 1699043"/>
              <a:gd name="connsiteX177" fmla="*/ 7134461 w 10232859"/>
              <a:gd name="connsiteY177" fmla="*/ 708192 h 1699043"/>
              <a:gd name="connsiteX178" fmla="*/ 7197450 w 10232859"/>
              <a:gd name="connsiteY178" fmla="*/ 729094 h 1699043"/>
              <a:gd name="connsiteX179" fmla="*/ 7225084 w 10232859"/>
              <a:gd name="connsiteY179" fmla="*/ 732505 h 1699043"/>
              <a:gd name="connsiteX180" fmla="*/ 7261183 w 10232859"/>
              <a:gd name="connsiteY180" fmla="*/ 740313 h 1699043"/>
              <a:gd name="connsiteX181" fmla="*/ 7327760 w 10232859"/>
              <a:gd name="connsiteY181" fmla="*/ 750586 h 1699043"/>
              <a:gd name="connsiteX182" fmla="*/ 7412222 w 10232859"/>
              <a:gd name="connsiteY182" fmla="*/ 770487 h 1699043"/>
              <a:gd name="connsiteX183" fmla="*/ 7457904 w 10232859"/>
              <a:gd name="connsiteY183" fmla="*/ 804321 h 1699043"/>
              <a:gd name="connsiteX184" fmla="*/ 7465795 w 10232859"/>
              <a:gd name="connsiteY184" fmla="*/ 802598 h 1699043"/>
              <a:gd name="connsiteX185" fmla="*/ 7505046 w 10232859"/>
              <a:gd name="connsiteY185" fmla="*/ 816517 h 1699043"/>
              <a:gd name="connsiteX186" fmla="*/ 7623220 w 10232859"/>
              <a:gd name="connsiteY186" fmla="*/ 888520 h 1699043"/>
              <a:gd name="connsiteX187" fmla="*/ 7700458 w 10232859"/>
              <a:gd name="connsiteY187" fmla="*/ 915079 h 1699043"/>
              <a:gd name="connsiteX188" fmla="*/ 7730988 w 10232859"/>
              <a:gd name="connsiteY188" fmla="*/ 920756 h 1699043"/>
              <a:gd name="connsiteX189" fmla="*/ 7781942 w 10232859"/>
              <a:gd name="connsiteY189" fmla="*/ 930503 h 1699043"/>
              <a:gd name="connsiteX190" fmla="*/ 7827704 w 10232859"/>
              <a:gd name="connsiteY190" fmla="*/ 928558 h 1699043"/>
              <a:gd name="connsiteX191" fmla="*/ 7867270 w 10232859"/>
              <a:gd name="connsiteY191" fmla="*/ 940366 h 1699043"/>
              <a:gd name="connsiteX192" fmla="*/ 7866538 w 10232859"/>
              <a:gd name="connsiteY192" fmla="*/ 955045 h 1699043"/>
              <a:gd name="connsiteX193" fmla="*/ 7912084 w 10232859"/>
              <a:gd name="connsiteY193" fmla="*/ 963800 h 1699043"/>
              <a:gd name="connsiteX194" fmla="*/ 7982264 w 10232859"/>
              <a:gd name="connsiteY194" fmla="*/ 975773 h 1699043"/>
              <a:gd name="connsiteX195" fmla="*/ 7991272 w 10232859"/>
              <a:gd name="connsiteY195" fmla="*/ 981104 h 1699043"/>
              <a:gd name="connsiteX196" fmla="*/ 8006496 w 10232859"/>
              <a:gd name="connsiteY196" fmla="*/ 972839 h 1699043"/>
              <a:gd name="connsiteX197" fmla="*/ 8034497 w 10232859"/>
              <a:gd name="connsiteY197" fmla="*/ 972054 h 1699043"/>
              <a:gd name="connsiteX198" fmla="*/ 8150881 w 10232859"/>
              <a:gd name="connsiteY198" fmla="*/ 990411 h 1699043"/>
              <a:gd name="connsiteX199" fmla="*/ 8172106 w 10232859"/>
              <a:gd name="connsiteY199" fmla="*/ 990512 h 1699043"/>
              <a:gd name="connsiteX200" fmla="*/ 8196076 w 10232859"/>
              <a:gd name="connsiteY200" fmla="*/ 1000078 h 1699043"/>
              <a:gd name="connsiteX201" fmla="*/ 8247463 w 10232859"/>
              <a:gd name="connsiteY201" fmla="*/ 1016332 h 1699043"/>
              <a:gd name="connsiteX202" fmla="*/ 8279272 w 10232859"/>
              <a:gd name="connsiteY202" fmla="*/ 1032921 h 1699043"/>
              <a:gd name="connsiteX203" fmla="*/ 8289611 w 10232859"/>
              <a:gd name="connsiteY203" fmla="*/ 1028630 h 1699043"/>
              <a:gd name="connsiteX204" fmla="*/ 8311483 w 10232859"/>
              <a:gd name="connsiteY204" fmla="*/ 1029399 h 1699043"/>
              <a:gd name="connsiteX205" fmla="*/ 8399489 w 10232859"/>
              <a:gd name="connsiteY205" fmla="*/ 1048562 h 1699043"/>
              <a:gd name="connsiteX206" fmla="*/ 8415973 w 10232859"/>
              <a:gd name="connsiteY206" fmla="*/ 1049660 h 1699043"/>
              <a:gd name="connsiteX207" fmla="*/ 8433326 w 10232859"/>
              <a:gd name="connsiteY207" fmla="*/ 1057881 h 1699043"/>
              <a:gd name="connsiteX208" fmla="*/ 8502328 w 10232859"/>
              <a:gd name="connsiteY208" fmla="*/ 1091498 h 1699043"/>
              <a:gd name="connsiteX209" fmla="*/ 8534346 w 10232859"/>
              <a:gd name="connsiteY209" fmla="*/ 1106980 h 1699043"/>
              <a:gd name="connsiteX210" fmla="*/ 8534980 w 10232859"/>
              <a:gd name="connsiteY210" fmla="*/ 1110861 h 1699043"/>
              <a:gd name="connsiteX211" fmla="*/ 8544104 w 10232859"/>
              <a:gd name="connsiteY211" fmla="*/ 1108406 h 1699043"/>
              <a:gd name="connsiteX212" fmla="*/ 8567742 w 10232859"/>
              <a:gd name="connsiteY212" fmla="*/ 1117590 h 1699043"/>
              <a:gd name="connsiteX213" fmla="*/ 8633779 w 10232859"/>
              <a:gd name="connsiteY213" fmla="*/ 1139226 h 1699043"/>
              <a:gd name="connsiteX214" fmla="*/ 8676965 w 10232859"/>
              <a:gd name="connsiteY214" fmla="*/ 1156949 h 1699043"/>
              <a:gd name="connsiteX215" fmla="*/ 8698944 w 10232859"/>
              <a:gd name="connsiteY215" fmla="*/ 1156939 h 1699043"/>
              <a:gd name="connsiteX216" fmla="*/ 8711456 w 10232859"/>
              <a:gd name="connsiteY216" fmla="*/ 1169217 h 1699043"/>
              <a:gd name="connsiteX217" fmla="*/ 8732793 w 10232859"/>
              <a:gd name="connsiteY217" fmla="*/ 1172972 h 1699043"/>
              <a:gd name="connsiteX218" fmla="*/ 8751897 w 10232859"/>
              <a:gd name="connsiteY218" fmla="*/ 1190886 h 1699043"/>
              <a:gd name="connsiteX219" fmla="*/ 8793564 w 10232859"/>
              <a:gd name="connsiteY219" fmla="*/ 1172572 h 1699043"/>
              <a:gd name="connsiteX220" fmla="*/ 8834270 w 10232859"/>
              <a:gd name="connsiteY220" fmla="*/ 1206624 h 1699043"/>
              <a:gd name="connsiteX221" fmla="*/ 8853872 w 10232859"/>
              <a:gd name="connsiteY221" fmla="*/ 1214714 h 1699043"/>
              <a:gd name="connsiteX222" fmla="*/ 8861901 w 10232859"/>
              <a:gd name="connsiteY222" fmla="*/ 1211375 h 1699043"/>
              <a:gd name="connsiteX223" fmla="*/ 8874168 w 10232859"/>
              <a:gd name="connsiteY223" fmla="*/ 1213967 h 1699043"/>
              <a:gd name="connsiteX224" fmla="*/ 8871123 w 10232859"/>
              <a:gd name="connsiteY224" fmla="*/ 1221160 h 1699043"/>
              <a:gd name="connsiteX225" fmla="*/ 8903537 w 10232859"/>
              <a:gd name="connsiteY225" fmla="*/ 1230588 h 1699043"/>
              <a:gd name="connsiteX226" fmla="*/ 8933767 w 10232859"/>
              <a:gd name="connsiteY226" fmla="*/ 1263368 h 1699043"/>
              <a:gd name="connsiteX227" fmla="*/ 8985765 w 10232859"/>
              <a:gd name="connsiteY227" fmla="*/ 1287664 h 1699043"/>
              <a:gd name="connsiteX228" fmla="*/ 9071444 w 10232859"/>
              <a:gd name="connsiteY228" fmla="*/ 1317305 h 1699043"/>
              <a:gd name="connsiteX229" fmla="*/ 9096711 w 10232859"/>
              <a:gd name="connsiteY229" fmla="*/ 1327777 h 1699043"/>
              <a:gd name="connsiteX230" fmla="*/ 9338853 w 10232859"/>
              <a:gd name="connsiteY230" fmla="*/ 1448046 h 1699043"/>
              <a:gd name="connsiteX231" fmla="*/ 9520814 w 10232859"/>
              <a:gd name="connsiteY231" fmla="*/ 1449827 h 1699043"/>
              <a:gd name="connsiteX232" fmla="*/ 9702271 w 10232859"/>
              <a:gd name="connsiteY232" fmla="*/ 1488553 h 1699043"/>
              <a:gd name="connsiteX233" fmla="*/ 9744273 w 10232859"/>
              <a:gd name="connsiteY233" fmla="*/ 1523512 h 1699043"/>
              <a:gd name="connsiteX234" fmla="*/ 9771903 w 10232859"/>
              <a:gd name="connsiteY234" fmla="*/ 1530034 h 1699043"/>
              <a:gd name="connsiteX235" fmla="*/ 9818565 w 10232859"/>
              <a:gd name="connsiteY235" fmla="*/ 1538545 h 1699043"/>
              <a:gd name="connsiteX236" fmla="*/ 9882202 w 10232859"/>
              <a:gd name="connsiteY236" fmla="*/ 1565888 h 1699043"/>
              <a:gd name="connsiteX237" fmla="*/ 10022025 w 10232859"/>
              <a:gd name="connsiteY237" fmla="*/ 1599696 h 1699043"/>
              <a:gd name="connsiteX238" fmla="*/ 10220406 w 10232859"/>
              <a:gd name="connsiteY238" fmla="*/ 1677005 h 1699043"/>
              <a:gd name="connsiteX239" fmla="*/ 10232859 w 10232859"/>
              <a:gd name="connsiteY239" fmla="*/ 1699043 h 1699043"/>
              <a:gd name="connsiteX240" fmla="*/ 0 w 10232859"/>
              <a:gd name="connsiteY240" fmla="*/ 1699043 h 1699043"/>
              <a:gd name="connsiteX241" fmla="*/ 0 w 10232859"/>
              <a:gd name="connsiteY241" fmla="*/ 21828 h 1699043"/>
              <a:gd name="connsiteX242" fmla="*/ 8097 w 10232859"/>
              <a:gd name="connsiteY242" fmla="*/ 24355 h 1699043"/>
              <a:gd name="connsiteX243" fmla="*/ 77128 w 10232859"/>
              <a:gd name="connsiteY243" fmla="*/ 6867 h 1699043"/>
              <a:gd name="connsiteX244" fmla="*/ 188338 w 10232859"/>
              <a:gd name="connsiteY244" fmla="*/ 5079 h 1699043"/>
              <a:gd name="connsiteX245" fmla="*/ 298809 w 10232859"/>
              <a:gd name="connsiteY245" fmla="*/ 6198 h 1699043"/>
              <a:gd name="connsiteX246" fmla="*/ 338985 w 10232859"/>
              <a:gd name="connsiteY246" fmla="*/ 8006 h 1699043"/>
              <a:gd name="connsiteX247" fmla="*/ 409815 w 10232859"/>
              <a:gd name="connsiteY247"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6067487 w 10232859"/>
              <a:gd name="connsiteY146" fmla="*/ 333712 h 1699043"/>
              <a:gd name="connsiteX147" fmla="*/ 6073281 w 10232859"/>
              <a:gd name="connsiteY147" fmla="*/ 334316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7270 w 10232859"/>
              <a:gd name="connsiteY190" fmla="*/ 940366 h 1699043"/>
              <a:gd name="connsiteX191" fmla="*/ 7866538 w 10232859"/>
              <a:gd name="connsiteY191" fmla="*/ 955045 h 1699043"/>
              <a:gd name="connsiteX192" fmla="*/ 7912084 w 10232859"/>
              <a:gd name="connsiteY192" fmla="*/ 963800 h 1699043"/>
              <a:gd name="connsiteX193" fmla="*/ 7982264 w 10232859"/>
              <a:gd name="connsiteY193" fmla="*/ 975773 h 1699043"/>
              <a:gd name="connsiteX194" fmla="*/ 7991272 w 10232859"/>
              <a:gd name="connsiteY194" fmla="*/ 981104 h 1699043"/>
              <a:gd name="connsiteX195" fmla="*/ 8006496 w 10232859"/>
              <a:gd name="connsiteY195" fmla="*/ 972839 h 1699043"/>
              <a:gd name="connsiteX196" fmla="*/ 8034497 w 10232859"/>
              <a:gd name="connsiteY196" fmla="*/ 972054 h 1699043"/>
              <a:gd name="connsiteX197" fmla="*/ 8150881 w 10232859"/>
              <a:gd name="connsiteY197" fmla="*/ 990411 h 1699043"/>
              <a:gd name="connsiteX198" fmla="*/ 8172106 w 10232859"/>
              <a:gd name="connsiteY198" fmla="*/ 990512 h 1699043"/>
              <a:gd name="connsiteX199" fmla="*/ 8196076 w 10232859"/>
              <a:gd name="connsiteY199" fmla="*/ 1000078 h 1699043"/>
              <a:gd name="connsiteX200" fmla="*/ 8247463 w 10232859"/>
              <a:gd name="connsiteY200" fmla="*/ 1016332 h 1699043"/>
              <a:gd name="connsiteX201" fmla="*/ 8279272 w 10232859"/>
              <a:gd name="connsiteY201" fmla="*/ 1032921 h 1699043"/>
              <a:gd name="connsiteX202" fmla="*/ 8289611 w 10232859"/>
              <a:gd name="connsiteY202" fmla="*/ 1028630 h 1699043"/>
              <a:gd name="connsiteX203" fmla="*/ 8311483 w 10232859"/>
              <a:gd name="connsiteY203" fmla="*/ 1029399 h 1699043"/>
              <a:gd name="connsiteX204" fmla="*/ 8399489 w 10232859"/>
              <a:gd name="connsiteY204" fmla="*/ 1048562 h 1699043"/>
              <a:gd name="connsiteX205" fmla="*/ 8415973 w 10232859"/>
              <a:gd name="connsiteY205" fmla="*/ 1049660 h 1699043"/>
              <a:gd name="connsiteX206" fmla="*/ 8433326 w 10232859"/>
              <a:gd name="connsiteY206" fmla="*/ 1057881 h 1699043"/>
              <a:gd name="connsiteX207" fmla="*/ 8502328 w 10232859"/>
              <a:gd name="connsiteY207" fmla="*/ 1091498 h 1699043"/>
              <a:gd name="connsiteX208" fmla="*/ 8534346 w 10232859"/>
              <a:gd name="connsiteY208" fmla="*/ 1106980 h 1699043"/>
              <a:gd name="connsiteX209" fmla="*/ 8534980 w 10232859"/>
              <a:gd name="connsiteY209" fmla="*/ 1110861 h 1699043"/>
              <a:gd name="connsiteX210" fmla="*/ 8544104 w 10232859"/>
              <a:gd name="connsiteY210" fmla="*/ 1108406 h 1699043"/>
              <a:gd name="connsiteX211" fmla="*/ 8567742 w 10232859"/>
              <a:gd name="connsiteY211" fmla="*/ 1117590 h 1699043"/>
              <a:gd name="connsiteX212" fmla="*/ 8633779 w 10232859"/>
              <a:gd name="connsiteY212" fmla="*/ 1139226 h 1699043"/>
              <a:gd name="connsiteX213" fmla="*/ 8676965 w 10232859"/>
              <a:gd name="connsiteY213" fmla="*/ 1156949 h 1699043"/>
              <a:gd name="connsiteX214" fmla="*/ 8698944 w 10232859"/>
              <a:gd name="connsiteY214" fmla="*/ 1156939 h 1699043"/>
              <a:gd name="connsiteX215" fmla="*/ 8711456 w 10232859"/>
              <a:gd name="connsiteY215" fmla="*/ 1169217 h 1699043"/>
              <a:gd name="connsiteX216" fmla="*/ 8732793 w 10232859"/>
              <a:gd name="connsiteY216" fmla="*/ 1172972 h 1699043"/>
              <a:gd name="connsiteX217" fmla="*/ 8751897 w 10232859"/>
              <a:gd name="connsiteY217" fmla="*/ 1190886 h 1699043"/>
              <a:gd name="connsiteX218" fmla="*/ 8793564 w 10232859"/>
              <a:gd name="connsiteY218" fmla="*/ 1172572 h 1699043"/>
              <a:gd name="connsiteX219" fmla="*/ 8834270 w 10232859"/>
              <a:gd name="connsiteY219" fmla="*/ 1206624 h 1699043"/>
              <a:gd name="connsiteX220" fmla="*/ 8853872 w 10232859"/>
              <a:gd name="connsiteY220" fmla="*/ 1214714 h 1699043"/>
              <a:gd name="connsiteX221" fmla="*/ 8861901 w 10232859"/>
              <a:gd name="connsiteY221" fmla="*/ 1211375 h 1699043"/>
              <a:gd name="connsiteX222" fmla="*/ 8874168 w 10232859"/>
              <a:gd name="connsiteY222" fmla="*/ 1213967 h 1699043"/>
              <a:gd name="connsiteX223" fmla="*/ 8871123 w 10232859"/>
              <a:gd name="connsiteY223" fmla="*/ 1221160 h 1699043"/>
              <a:gd name="connsiteX224" fmla="*/ 8903537 w 10232859"/>
              <a:gd name="connsiteY224" fmla="*/ 1230588 h 1699043"/>
              <a:gd name="connsiteX225" fmla="*/ 8933767 w 10232859"/>
              <a:gd name="connsiteY225" fmla="*/ 1263368 h 1699043"/>
              <a:gd name="connsiteX226" fmla="*/ 8985765 w 10232859"/>
              <a:gd name="connsiteY226" fmla="*/ 1287664 h 1699043"/>
              <a:gd name="connsiteX227" fmla="*/ 9071444 w 10232859"/>
              <a:gd name="connsiteY227" fmla="*/ 1317305 h 1699043"/>
              <a:gd name="connsiteX228" fmla="*/ 9096711 w 10232859"/>
              <a:gd name="connsiteY228" fmla="*/ 1327777 h 1699043"/>
              <a:gd name="connsiteX229" fmla="*/ 9338853 w 10232859"/>
              <a:gd name="connsiteY229" fmla="*/ 1448046 h 1699043"/>
              <a:gd name="connsiteX230" fmla="*/ 9520814 w 10232859"/>
              <a:gd name="connsiteY230" fmla="*/ 1449827 h 1699043"/>
              <a:gd name="connsiteX231" fmla="*/ 9702271 w 10232859"/>
              <a:gd name="connsiteY231" fmla="*/ 1488553 h 1699043"/>
              <a:gd name="connsiteX232" fmla="*/ 9744273 w 10232859"/>
              <a:gd name="connsiteY232" fmla="*/ 1523512 h 1699043"/>
              <a:gd name="connsiteX233" fmla="*/ 9771903 w 10232859"/>
              <a:gd name="connsiteY233" fmla="*/ 1530034 h 1699043"/>
              <a:gd name="connsiteX234" fmla="*/ 9818565 w 10232859"/>
              <a:gd name="connsiteY234" fmla="*/ 1538545 h 1699043"/>
              <a:gd name="connsiteX235" fmla="*/ 9882202 w 10232859"/>
              <a:gd name="connsiteY235" fmla="*/ 1565888 h 1699043"/>
              <a:gd name="connsiteX236" fmla="*/ 10022025 w 10232859"/>
              <a:gd name="connsiteY236" fmla="*/ 1599696 h 1699043"/>
              <a:gd name="connsiteX237" fmla="*/ 10220406 w 10232859"/>
              <a:gd name="connsiteY237" fmla="*/ 1677005 h 1699043"/>
              <a:gd name="connsiteX238" fmla="*/ 10232859 w 10232859"/>
              <a:gd name="connsiteY238" fmla="*/ 1699043 h 1699043"/>
              <a:gd name="connsiteX239" fmla="*/ 0 w 10232859"/>
              <a:gd name="connsiteY239" fmla="*/ 1699043 h 1699043"/>
              <a:gd name="connsiteX240" fmla="*/ 0 w 10232859"/>
              <a:gd name="connsiteY240" fmla="*/ 21828 h 1699043"/>
              <a:gd name="connsiteX241" fmla="*/ 8097 w 10232859"/>
              <a:gd name="connsiteY241" fmla="*/ 24355 h 1699043"/>
              <a:gd name="connsiteX242" fmla="*/ 77128 w 10232859"/>
              <a:gd name="connsiteY242" fmla="*/ 6867 h 1699043"/>
              <a:gd name="connsiteX243" fmla="*/ 188338 w 10232859"/>
              <a:gd name="connsiteY243" fmla="*/ 5079 h 1699043"/>
              <a:gd name="connsiteX244" fmla="*/ 298809 w 10232859"/>
              <a:gd name="connsiteY244" fmla="*/ 6198 h 1699043"/>
              <a:gd name="connsiteX245" fmla="*/ 338985 w 10232859"/>
              <a:gd name="connsiteY245" fmla="*/ 8006 h 1699043"/>
              <a:gd name="connsiteX246" fmla="*/ 409815 w 10232859"/>
              <a:gd name="connsiteY246"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6067487 w 10232859"/>
              <a:gd name="connsiteY146" fmla="*/ 333712 h 1699043"/>
              <a:gd name="connsiteX147" fmla="*/ 5992653 w 10232859"/>
              <a:gd name="connsiteY147" fmla="*/ 428990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7270 w 10232859"/>
              <a:gd name="connsiteY190" fmla="*/ 940366 h 1699043"/>
              <a:gd name="connsiteX191" fmla="*/ 7866538 w 10232859"/>
              <a:gd name="connsiteY191" fmla="*/ 955045 h 1699043"/>
              <a:gd name="connsiteX192" fmla="*/ 7912084 w 10232859"/>
              <a:gd name="connsiteY192" fmla="*/ 963800 h 1699043"/>
              <a:gd name="connsiteX193" fmla="*/ 7982264 w 10232859"/>
              <a:gd name="connsiteY193" fmla="*/ 975773 h 1699043"/>
              <a:gd name="connsiteX194" fmla="*/ 7991272 w 10232859"/>
              <a:gd name="connsiteY194" fmla="*/ 981104 h 1699043"/>
              <a:gd name="connsiteX195" fmla="*/ 8006496 w 10232859"/>
              <a:gd name="connsiteY195" fmla="*/ 972839 h 1699043"/>
              <a:gd name="connsiteX196" fmla="*/ 8034497 w 10232859"/>
              <a:gd name="connsiteY196" fmla="*/ 972054 h 1699043"/>
              <a:gd name="connsiteX197" fmla="*/ 8150881 w 10232859"/>
              <a:gd name="connsiteY197" fmla="*/ 990411 h 1699043"/>
              <a:gd name="connsiteX198" fmla="*/ 8172106 w 10232859"/>
              <a:gd name="connsiteY198" fmla="*/ 990512 h 1699043"/>
              <a:gd name="connsiteX199" fmla="*/ 8196076 w 10232859"/>
              <a:gd name="connsiteY199" fmla="*/ 1000078 h 1699043"/>
              <a:gd name="connsiteX200" fmla="*/ 8247463 w 10232859"/>
              <a:gd name="connsiteY200" fmla="*/ 1016332 h 1699043"/>
              <a:gd name="connsiteX201" fmla="*/ 8279272 w 10232859"/>
              <a:gd name="connsiteY201" fmla="*/ 1032921 h 1699043"/>
              <a:gd name="connsiteX202" fmla="*/ 8289611 w 10232859"/>
              <a:gd name="connsiteY202" fmla="*/ 1028630 h 1699043"/>
              <a:gd name="connsiteX203" fmla="*/ 8311483 w 10232859"/>
              <a:gd name="connsiteY203" fmla="*/ 1029399 h 1699043"/>
              <a:gd name="connsiteX204" fmla="*/ 8399489 w 10232859"/>
              <a:gd name="connsiteY204" fmla="*/ 1048562 h 1699043"/>
              <a:gd name="connsiteX205" fmla="*/ 8415973 w 10232859"/>
              <a:gd name="connsiteY205" fmla="*/ 1049660 h 1699043"/>
              <a:gd name="connsiteX206" fmla="*/ 8433326 w 10232859"/>
              <a:gd name="connsiteY206" fmla="*/ 1057881 h 1699043"/>
              <a:gd name="connsiteX207" fmla="*/ 8502328 w 10232859"/>
              <a:gd name="connsiteY207" fmla="*/ 1091498 h 1699043"/>
              <a:gd name="connsiteX208" fmla="*/ 8534346 w 10232859"/>
              <a:gd name="connsiteY208" fmla="*/ 1106980 h 1699043"/>
              <a:gd name="connsiteX209" fmla="*/ 8534980 w 10232859"/>
              <a:gd name="connsiteY209" fmla="*/ 1110861 h 1699043"/>
              <a:gd name="connsiteX210" fmla="*/ 8544104 w 10232859"/>
              <a:gd name="connsiteY210" fmla="*/ 1108406 h 1699043"/>
              <a:gd name="connsiteX211" fmla="*/ 8567742 w 10232859"/>
              <a:gd name="connsiteY211" fmla="*/ 1117590 h 1699043"/>
              <a:gd name="connsiteX212" fmla="*/ 8633779 w 10232859"/>
              <a:gd name="connsiteY212" fmla="*/ 1139226 h 1699043"/>
              <a:gd name="connsiteX213" fmla="*/ 8676965 w 10232859"/>
              <a:gd name="connsiteY213" fmla="*/ 1156949 h 1699043"/>
              <a:gd name="connsiteX214" fmla="*/ 8698944 w 10232859"/>
              <a:gd name="connsiteY214" fmla="*/ 1156939 h 1699043"/>
              <a:gd name="connsiteX215" fmla="*/ 8711456 w 10232859"/>
              <a:gd name="connsiteY215" fmla="*/ 1169217 h 1699043"/>
              <a:gd name="connsiteX216" fmla="*/ 8732793 w 10232859"/>
              <a:gd name="connsiteY216" fmla="*/ 1172972 h 1699043"/>
              <a:gd name="connsiteX217" fmla="*/ 8751897 w 10232859"/>
              <a:gd name="connsiteY217" fmla="*/ 1190886 h 1699043"/>
              <a:gd name="connsiteX218" fmla="*/ 8793564 w 10232859"/>
              <a:gd name="connsiteY218" fmla="*/ 1172572 h 1699043"/>
              <a:gd name="connsiteX219" fmla="*/ 8834270 w 10232859"/>
              <a:gd name="connsiteY219" fmla="*/ 1206624 h 1699043"/>
              <a:gd name="connsiteX220" fmla="*/ 8853872 w 10232859"/>
              <a:gd name="connsiteY220" fmla="*/ 1214714 h 1699043"/>
              <a:gd name="connsiteX221" fmla="*/ 8861901 w 10232859"/>
              <a:gd name="connsiteY221" fmla="*/ 1211375 h 1699043"/>
              <a:gd name="connsiteX222" fmla="*/ 8874168 w 10232859"/>
              <a:gd name="connsiteY222" fmla="*/ 1213967 h 1699043"/>
              <a:gd name="connsiteX223" fmla="*/ 8871123 w 10232859"/>
              <a:gd name="connsiteY223" fmla="*/ 1221160 h 1699043"/>
              <a:gd name="connsiteX224" fmla="*/ 8903537 w 10232859"/>
              <a:gd name="connsiteY224" fmla="*/ 1230588 h 1699043"/>
              <a:gd name="connsiteX225" fmla="*/ 8933767 w 10232859"/>
              <a:gd name="connsiteY225" fmla="*/ 1263368 h 1699043"/>
              <a:gd name="connsiteX226" fmla="*/ 8985765 w 10232859"/>
              <a:gd name="connsiteY226" fmla="*/ 1287664 h 1699043"/>
              <a:gd name="connsiteX227" fmla="*/ 9071444 w 10232859"/>
              <a:gd name="connsiteY227" fmla="*/ 1317305 h 1699043"/>
              <a:gd name="connsiteX228" fmla="*/ 9096711 w 10232859"/>
              <a:gd name="connsiteY228" fmla="*/ 1327777 h 1699043"/>
              <a:gd name="connsiteX229" fmla="*/ 9338853 w 10232859"/>
              <a:gd name="connsiteY229" fmla="*/ 1448046 h 1699043"/>
              <a:gd name="connsiteX230" fmla="*/ 9520814 w 10232859"/>
              <a:gd name="connsiteY230" fmla="*/ 1449827 h 1699043"/>
              <a:gd name="connsiteX231" fmla="*/ 9702271 w 10232859"/>
              <a:gd name="connsiteY231" fmla="*/ 1488553 h 1699043"/>
              <a:gd name="connsiteX232" fmla="*/ 9744273 w 10232859"/>
              <a:gd name="connsiteY232" fmla="*/ 1523512 h 1699043"/>
              <a:gd name="connsiteX233" fmla="*/ 9771903 w 10232859"/>
              <a:gd name="connsiteY233" fmla="*/ 1530034 h 1699043"/>
              <a:gd name="connsiteX234" fmla="*/ 9818565 w 10232859"/>
              <a:gd name="connsiteY234" fmla="*/ 1538545 h 1699043"/>
              <a:gd name="connsiteX235" fmla="*/ 9882202 w 10232859"/>
              <a:gd name="connsiteY235" fmla="*/ 1565888 h 1699043"/>
              <a:gd name="connsiteX236" fmla="*/ 10022025 w 10232859"/>
              <a:gd name="connsiteY236" fmla="*/ 1599696 h 1699043"/>
              <a:gd name="connsiteX237" fmla="*/ 10220406 w 10232859"/>
              <a:gd name="connsiteY237" fmla="*/ 1677005 h 1699043"/>
              <a:gd name="connsiteX238" fmla="*/ 10232859 w 10232859"/>
              <a:gd name="connsiteY238" fmla="*/ 1699043 h 1699043"/>
              <a:gd name="connsiteX239" fmla="*/ 0 w 10232859"/>
              <a:gd name="connsiteY239" fmla="*/ 1699043 h 1699043"/>
              <a:gd name="connsiteX240" fmla="*/ 0 w 10232859"/>
              <a:gd name="connsiteY240" fmla="*/ 21828 h 1699043"/>
              <a:gd name="connsiteX241" fmla="*/ 8097 w 10232859"/>
              <a:gd name="connsiteY241" fmla="*/ 24355 h 1699043"/>
              <a:gd name="connsiteX242" fmla="*/ 77128 w 10232859"/>
              <a:gd name="connsiteY242" fmla="*/ 6867 h 1699043"/>
              <a:gd name="connsiteX243" fmla="*/ 188338 w 10232859"/>
              <a:gd name="connsiteY243" fmla="*/ 5079 h 1699043"/>
              <a:gd name="connsiteX244" fmla="*/ 298809 w 10232859"/>
              <a:gd name="connsiteY244" fmla="*/ 6198 h 1699043"/>
              <a:gd name="connsiteX245" fmla="*/ 338985 w 10232859"/>
              <a:gd name="connsiteY245" fmla="*/ 8006 h 1699043"/>
              <a:gd name="connsiteX246" fmla="*/ 409815 w 10232859"/>
              <a:gd name="connsiteY246"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5992653 w 10232859"/>
              <a:gd name="connsiteY147" fmla="*/ 428990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7270 w 10232859"/>
              <a:gd name="connsiteY190" fmla="*/ 940366 h 1699043"/>
              <a:gd name="connsiteX191" fmla="*/ 7866538 w 10232859"/>
              <a:gd name="connsiteY191" fmla="*/ 955045 h 1699043"/>
              <a:gd name="connsiteX192" fmla="*/ 7912084 w 10232859"/>
              <a:gd name="connsiteY192" fmla="*/ 963800 h 1699043"/>
              <a:gd name="connsiteX193" fmla="*/ 7982264 w 10232859"/>
              <a:gd name="connsiteY193" fmla="*/ 975773 h 1699043"/>
              <a:gd name="connsiteX194" fmla="*/ 7991272 w 10232859"/>
              <a:gd name="connsiteY194" fmla="*/ 981104 h 1699043"/>
              <a:gd name="connsiteX195" fmla="*/ 8006496 w 10232859"/>
              <a:gd name="connsiteY195" fmla="*/ 972839 h 1699043"/>
              <a:gd name="connsiteX196" fmla="*/ 8034497 w 10232859"/>
              <a:gd name="connsiteY196" fmla="*/ 972054 h 1699043"/>
              <a:gd name="connsiteX197" fmla="*/ 8150881 w 10232859"/>
              <a:gd name="connsiteY197" fmla="*/ 990411 h 1699043"/>
              <a:gd name="connsiteX198" fmla="*/ 8172106 w 10232859"/>
              <a:gd name="connsiteY198" fmla="*/ 990512 h 1699043"/>
              <a:gd name="connsiteX199" fmla="*/ 8196076 w 10232859"/>
              <a:gd name="connsiteY199" fmla="*/ 1000078 h 1699043"/>
              <a:gd name="connsiteX200" fmla="*/ 8247463 w 10232859"/>
              <a:gd name="connsiteY200" fmla="*/ 1016332 h 1699043"/>
              <a:gd name="connsiteX201" fmla="*/ 8279272 w 10232859"/>
              <a:gd name="connsiteY201" fmla="*/ 1032921 h 1699043"/>
              <a:gd name="connsiteX202" fmla="*/ 8289611 w 10232859"/>
              <a:gd name="connsiteY202" fmla="*/ 1028630 h 1699043"/>
              <a:gd name="connsiteX203" fmla="*/ 8311483 w 10232859"/>
              <a:gd name="connsiteY203" fmla="*/ 1029399 h 1699043"/>
              <a:gd name="connsiteX204" fmla="*/ 8399489 w 10232859"/>
              <a:gd name="connsiteY204" fmla="*/ 1048562 h 1699043"/>
              <a:gd name="connsiteX205" fmla="*/ 8415973 w 10232859"/>
              <a:gd name="connsiteY205" fmla="*/ 1049660 h 1699043"/>
              <a:gd name="connsiteX206" fmla="*/ 8433326 w 10232859"/>
              <a:gd name="connsiteY206" fmla="*/ 1057881 h 1699043"/>
              <a:gd name="connsiteX207" fmla="*/ 8502328 w 10232859"/>
              <a:gd name="connsiteY207" fmla="*/ 1091498 h 1699043"/>
              <a:gd name="connsiteX208" fmla="*/ 8534346 w 10232859"/>
              <a:gd name="connsiteY208" fmla="*/ 1106980 h 1699043"/>
              <a:gd name="connsiteX209" fmla="*/ 8534980 w 10232859"/>
              <a:gd name="connsiteY209" fmla="*/ 1110861 h 1699043"/>
              <a:gd name="connsiteX210" fmla="*/ 8544104 w 10232859"/>
              <a:gd name="connsiteY210" fmla="*/ 1108406 h 1699043"/>
              <a:gd name="connsiteX211" fmla="*/ 8567742 w 10232859"/>
              <a:gd name="connsiteY211" fmla="*/ 1117590 h 1699043"/>
              <a:gd name="connsiteX212" fmla="*/ 8633779 w 10232859"/>
              <a:gd name="connsiteY212" fmla="*/ 1139226 h 1699043"/>
              <a:gd name="connsiteX213" fmla="*/ 8676965 w 10232859"/>
              <a:gd name="connsiteY213" fmla="*/ 1156949 h 1699043"/>
              <a:gd name="connsiteX214" fmla="*/ 8698944 w 10232859"/>
              <a:gd name="connsiteY214" fmla="*/ 1156939 h 1699043"/>
              <a:gd name="connsiteX215" fmla="*/ 8711456 w 10232859"/>
              <a:gd name="connsiteY215" fmla="*/ 1169217 h 1699043"/>
              <a:gd name="connsiteX216" fmla="*/ 8732793 w 10232859"/>
              <a:gd name="connsiteY216" fmla="*/ 1172972 h 1699043"/>
              <a:gd name="connsiteX217" fmla="*/ 8751897 w 10232859"/>
              <a:gd name="connsiteY217" fmla="*/ 1190886 h 1699043"/>
              <a:gd name="connsiteX218" fmla="*/ 8793564 w 10232859"/>
              <a:gd name="connsiteY218" fmla="*/ 1172572 h 1699043"/>
              <a:gd name="connsiteX219" fmla="*/ 8834270 w 10232859"/>
              <a:gd name="connsiteY219" fmla="*/ 1206624 h 1699043"/>
              <a:gd name="connsiteX220" fmla="*/ 8853872 w 10232859"/>
              <a:gd name="connsiteY220" fmla="*/ 1214714 h 1699043"/>
              <a:gd name="connsiteX221" fmla="*/ 8861901 w 10232859"/>
              <a:gd name="connsiteY221" fmla="*/ 1211375 h 1699043"/>
              <a:gd name="connsiteX222" fmla="*/ 8874168 w 10232859"/>
              <a:gd name="connsiteY222" fmla="*/ 1213967 h 1699043"/>
              <a:gd name="connsiteX223" fmla="*/ 8871123 w 10232859"/>
              <a:gd name="connsiteY223" fmla="*/ 1221160 h 1699043"/>
              <a:gd name="connsiteX224" fmla="*/ 8903537 w 10232859"/>
              <a:gd name="connsiteY224" fmla="*/ 1230588 h 1699043"/>
              <a:gd name="connsiteX225" fmla="*/ 8933767 w 10232859"/>
              <a:gd name="connsiteY225" fmla="*/ 1263368 h 1699043"/>
              <a:gd name="connsiteX226" fmla="*/ 8985765 w 10232859"/>
              <a:gd name="connsiteY226" fmla="*/ 1287664 h 1699043"/>
              <a:gd name="connsiteX227" fmla="*/ 9071444 w 10232859"/>
              <a:gd name="connsiteY227" fmla="*/ 1317305 h 1699043"/>
              <a:gd name="connsiteX228" fmla="*/ 9096711 w 10232859"/>
              <a:gd name="connsiteY228" fmla="*/ 1327777 h 1699043"/>
              <a:gd name="connsiteX229" fmla="*/ 9338853 w 10232859"/>
              <a:gd name="connsiteY229" fmla="*/ 1448046 h 1699043"/>
              <a:gd name="connsiteX230" fmla="*/ 9520814 w 10232859"/>
              <a:gd name="connsiteY230" fmla="*/ 1449827 h 1699043"/>
              <a:gd name="connsiteX231" fmla="*/ 9702271 w 10232859"/>
              <a:gd name="connsiteY231" fmla="*/ 1488553 h 1699043"/>
              <a:gd name="connsiteX232" fmla="*/ 9744273 w 10232859"/>
              <a:gd name="connsiteY232" fmla="*/ 1523512 h 1699043"/>
              <a:gd name="connsiteX233" fmla="*/ 9771903 w 10232859"/>
              <a:gd name="connsiteY233" fmla="*/ 1530034 h 1699043"/>
              <a:gd name="connsiteX234" fmla="*/ 9818565 w 10232859"/>
              <a:gd name="connsiteY234" fmla="*/ 1538545 h 1699043"/>
              <a:gd name="connsiteX235" fmla="*/ 9882202 w 10232859"/>
              <a:gd name="connsiteY235" fmla="*/ 1565888 h 1699043"/>
              <a:gd name="connsiteX236" fmla="*/ 10022025 w 10232859"/>
              <a:gd name="connsiteY236" fmla="*/ 1599696 h 1699043"/>
              <a:gd name="connsiteX237" fmla="*/ 10220406 w 10232859"/>
              <a:gd name="connsiteY237" fmla="*/ 1677005 h 1699043"/>
              <a:gd name="connsiteX238" fmla="*/ 10232859 w 10232859"/>
              <a:gd name="connsiteY238" fmla="*/ 1699043 h 1699043"/>
              <a:gd name="connsiteX239" fmla="*/ 0 w 10232859"/>
              <a:gd name="connsiteY239" fmla="*/ 1699043 h 1699043"/>
              <a:gd name="connsiteX240" fmla="*/ 0 w 10232859"/>
              <a:gd name="connsiteY240" fmla="*/ 21828 h 1699043"/>
              <a:gd name="connsiteX241" fmla="*/ 8097 w 10232859"/>
              <a:gd name="connsiteY241" fmla="*/ 24355 h 1699043"/>
              <a:gd name="connsiteX242" fmla="*/ 77128 w 10232859"/>
              <a:gd name="connsiteY242" fmla="*/ 6867 h 1699043"/>
              <a:gd name="connsiteX243" fmla="*/ 188338 w 10232859"/>
              <a:gd name="connsiteY243" fmla="*/ 5079 h 1699043"/>
              <a:gd name="connsiteX244" fmla="*/ 298809 w 10232859"/>
              <a:gd name="connsiteY244" fmla="*/ 6198 h 1699043"/>
              <a:gd name="connsiteX245" fmla="*/ 338985 w 10232859"/>
              <a:gd name="connsiteY245" fmla="*/ 8006 h 1699043"/>
              <a:gd name="connsiteX246" fmla="*/ 409815 w 10232859"/>
              <a:gd name="connsiteY246"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7270 w 10232859"/>
              <a:gd name="connsiteY190" fmla="*/ 940366 h 1699043"/>
              <a:gd name="connsiteX191" fmla="*/ 7866538 w 10232859"/>
              <a:gd name="connsiteY191" fmla="*/ 955045 h 1699043"/>
              <a:gd name="connsiteX192" fmla="*/ 7912084 w 10232859"/>
              <a:gd name="connsiteY192" fmla="*/ 963800 h 1699043"/>
              <a:gd name="connsiteX193" fmla="*/ 7982264 w 10232859"/>
              <a:gd name="connsiteY193" fmla="*/ 975773 h 1699043"/>
              <a:gd name="connsiteX194" fmla="*/ 7991272 w 10232859"/>
              <a:gd name="connsiteY194" fmla="*/ 981104 h 1699043"/>
              <a:gd name="connsiteX195" fmla="*/ 8006496 w 10232859"/>
              <a:gd name="connsiteY195" fmla="*/ 972839 h 1699043"/>
              <a:gd name="connsiteX196" fmla="*/ 8034497 w 10232859"/>
              <a:gd name="connsiteY196" fmla="*/ 972054 h 1699043"/>
              <a:gd name="connsiteX197" fmla="*/ 8150881 w 10232859"/>
              <a:gd name="connsiteY197" fmla="*/ 990411 h 1699043"/>
              <a:gd name="connsiteX198" fmla="*/ 8172106 w 10232859"/>
              <a:gd name="connsiteY198" fmla="*/ 990512 h 1699043"/>
              <a:gd name="connsiteX199" fmla="*/ 8196076 w 10232859"/>
              <a:gd name="connsiteY199" fmla="*/ 1000078 h 1699043"/>
              <a:gd name="connsiteX200" fmla="*/ 8247463 w 10232859"/>
              <a:gd name="connsiteY200" fmla="*/ 1016332 h 1699043"/>
              <a:gd name="connsiteX201" fmla="*/ 8279272 w 10232859"/>
              <a:gd name="connsiteY201" fmla="*/ 1032921 h 1699043"/>
              <a:gd name="connsiteX202" fmla="*/ 8289611 w 10232859"/>
              <a:gd name="connsiteY202" fmla="*/ 1028630 h 1699043"/>
              <a:gd name="connsiteX203" fmla="*/ 8311483 w 10232859"/>
              <a:gd name="connsiteY203" fmla="*/ 1029399 h 1699043"/>
              <a:gd name="connsiteX204" fmla="*/ 8399489 w 10232859"/>
              <a:gd name="connsiteY204" fmla="*/ 1048562 h 1699043"/>
              <a:gd name="connsiteX205" fmla="*/ 8415973 w 10232859"/>
              <a:gd name="connsiteY205" fmla="*/ 1049660 h 1699043"/>
              <a:gd name="connsiteX206" fmla="*/ 8433326 w 10232859"/>
              <a:gd name="connsiteY206" fmla="*/ 1057881 h 1699043"/>
              <a:gd name="connsiteX207" fmla="*/ 8502328 w 10232859"/>
              <a:gd name="connsiteY207" fmla="*/ 1091498 h 1699043"/>
              <a:gd name="connsiteX208" fmla="*/ 8534346 w 10232859"/>
              <a:gd name="connsiteY208" fmla="*/ 1106980 h 1699043"/>
              <a:gd name="connsiteX209" fmla="*/ 8534980 w 10232859"/>
              <a:gd name="connsiteY209" fmla="*/ 1110861 h 1699043"/>
              <a:gd name="connsiteX210" fmla="*/ 8544104 w 10232859"/>
              <a:gd name="connsiteY210" fmla="*/ 1108406 h 1699043"/>
              <a:gd name="connsiteX211" fmla="*/ 8567742 w 10232859"/>
              <a:gd name="connsiteY211" fmla="*/ 1117590 h 1699043"/>
              <a:gd name="connsiteX212" fmla="*/ 8633779 w 10232859"/>
              <a:gd name="connsiteY212" fmla="*/ 1139226 h 1699043"/>
              <a:gd name="connsiteX213" fmla="*/ 8676965 w 10232859"/>
              <a:gd name="connsiteY213" fmla="*/ 1156949 h 1699043"/>
              <a:gd name="connsiteX214" fmla="*/ 8698944 w 10232859"/>
              <a:gd name="connsiteY214" fmla="*/ 1156939 h 1699043"/>
              <a:gd name="connsiteX215" fmla="*/ 8711456 w 10232859"/>
              <a:gd name="connsiteY215" fmla="*/ 1169217 h 1699043"/>
              <a:gd name="connsiteX216" fmla="*/ 8732793 w 10232859"/>
              <a:gd name="connsiteY216" fmla="*/ 1172972 h 1699043"/>
              <a:gd name="connsiteX217" fmla="*/ 8751897 w 10232859"/>
              <a:gd name="connsiteY217" fmla="*/ 1190886 h 1699043"/>
              <a:gd name="connsiteX218" fmla="*/ 8793564 w 10232859"/>
              <a:gd name="connsiteY218" fmla="*/ 1172572 h 1699043"/>
              <a:gd name="connsiteX219" fmla="*/ 8834270 w 10232859"/>
              <a:gd name="connsiteY219" fmla="*/ 1206624 h 1699043"/>
              <a:gd name="connsiteX220" fmla="*/ 8853872 w 10232859"/>
              <a:gd name="connsiteY220" fmla="*/ 1214714 h 1699043"/>
              <a:gd name="connsiteX221" fmla="*/ 8861901 w 10232859"/>
              <a:gd name="connsiteY221" fmla="*/ 1211375 h 1699043"/>
              <a:gd name="connsiteX222" fmla="*/ 8874168 w 10232859"/>
              <a:gd name="connsiteY222" fmla="*/ 1213967 h 1699043"/>
              <a:gd name="connsiteX223" fmla="*/ 8871123 w 10232859"/>
              <a:gd name="connsiteY223" fmla="*/ 1221160 h 1699043"/>
              <a:gd name="connsiteX224" fmla="*/ 8903537 w 10232859"/>
              <a:gd name="connsiteY224" fmla="*/ 1230588 h 1699043"/>
              <a:gd name="connsiteX225" fmla="*/ 8933767 w 10232859"/>
              <a:gd name="connsiteY225" fmla="*/ 1263368 h 1699043"/>
              <a:gd name="connsiteX226" fmla="*/ 8985765 w 10232859"/>
              <a:gd name="connsiteY226" fmla="*/ 1287664 h 1699043"/>
              <a:gd name="connsiteX227" fmla="*/ 9071444 w 10232859"/>
              <a:gd name="connsiteY227" fmla="*/ 1317305 h 1699043"/>
              <a:gd name="connsiteX228" fmla="*/ 9096711 w 10232859"/>
              <a:gd name="connsiteY228" fmla="*/ 1327777 h 1699043"/>
              <a:gd name="connsiteX229" fmla="*/ 9338853 w 10232859"/>
              <a:gd name="connsiteY229" fmla="*/ 1448046 h 1699043"/>
              <a:gd name="connsiteX230" fmla="*/ 9520814 w 10232859"/>
              <a:gd name="connsiteY230" fmla="*/ 1449827 h 1699043"/>
              <a:gd name="connsiteX231" fmla="*/ 9702271 w 10232859"/>
              <a:gd name="connsiteY231" fmla="*/ 1488553 h 1699043"/>
              <a:gd name="connsiteX232" fmla="*/ 9744273 w 10232859"/>
              <a:gd name="connsiteY232" fmla="*/ 1523512 h 1699043"/>
              <a:gd name="connsiteX233" fmla="*/ 9771903 w 10232859"/>
              <a:gd name="connsiteY233" fmla="*/ 1530034 h 1699043"/>
              <a:gd name="connsiteX234" fmla="*/ 9818565 w 10232859"/>
              <a:gd name="connsiteY234" fmla="*/ 1538545 h 1699043"/>
              <a:gd name="connsiteX235" fmla="*/ 9882202 w 10232859"/>
              <a:gd name="connsiteY235" fmla="*/ 1565888 h 1699043"/>
              <a:gd name="connsiteX236" fmla="*/ 10022025 w 10232859"/>
              <a:gd name="connsiteY236" fmla="*/ 1599696 h 1699043"/>
              <a:gd name="connsiteX237" fmla="*/ 10220406 w 10232859"/>
              <a:gd name="connsiteY237" fmla="*/ 1677005 h 1699043"/>
              <a:gd name="connsiteX238" fmla="*/ 10232859 w 10232859"/>
              <a:gd name="connsiteY238" fmla="*/ 1699043 h 1699043"/>
              <a:gd name="connsiteX239" fmla="*/ 0 w 10232859"/>
              <a:gd name="connsiteY239" fmla="*/ 1699043 h 1699043"/>
              <a:gd name="connsiteX240" fmla="*/ 0 w 10232859"/>
              <a:gd name="connsiteY240" fmla="*/ 21828 h 1699043"/>
              <a:gd name="connsiteX241" fmla="*/ 8097 w 10232859"/>
              <a:gd name="connsiteY241" fmla="*/ 24355 h 1699043"/>
              <a:gd name="connsiteX242" fmla="*/ 77128 w 10232859"/>
              <a:gd name="connsiteY242" fmla="*/ 6867 h 1699043"/>
              <a:gd name="connsiteX243" fmla="*/ 188338 w 10232859"/>
              <a:gd name="connsiteY243" fmla="*/ 5079 h 1699043"/>
              <a:gd name="connsiteX244" fmla="*/ 298809 w 10232859"/>
              <a:gd name="connsiteY244" fmla="*/ 6198 h 1699043"/>
              <a:gd name="connsiteX245" fmla="*/ 338985 w 10232859"/>
              <a:gd name="connsiteY245" fmla="*/ 8006 h 1699043"/>
              <a:gd name="connsiteX246" fmla="*/ 409815 w 10232859"/>
              <a:gd name="connsiteY246"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6538 w 10232859"/>
              <a:gd name="connsiteY190" fmla="*/ 955045 h 1699043"/>
              <a:gd name="connsiteX191" fmla="*/ 7912084 w 10232859"/>
              <a:gd name="connsiteY191" fmla="*/ 963800 h 1699043"/>
              <a:gd name="connsiteX192" fmla="*/ 7982264 w 10232859"/>
              <a:gd name="connsiteY192" fmla="*/ 975773 h 1699043"/>
              <a:gd name="connsiteX193" fmla="*/ 7991272 w 10232859"/>
              <a:gd name="connsiteY193" fmla="*/ 981104 h 1699043"/>
              <a:gd name="connsiteX194" fmla="*/ 8006496 w 10232859"/>
              <a:gd name="connsiteY194" fmla="*/ 972839 h 1699043"/>
              <a:gd name="connsiteX195" fmla="*/ 8034497 w 10232859"/>
              <a:gd name="connsiteY195" fmla="*/ 972054 h 1699043"/>
              <a:gd name="connsiteX196" fmla="*/ 8150881 w 10232859"/>
              <a:gd name="connsiteY196" fmla="*/ 990411 h 1699043"/>
              <a:gd name="connsiteX197" fmla="*/ 8172106 w 10232859"/>
              <a:gd name="connsiteY197" fmla="*/ 990512 h 1699043"/>
              <a:gd name="connsiteX198" fmla="*/ 8196076 w 10232859"/>
              <a:gd name="connsiteY198" fmla="*/ 1000078 h 1699043"/>
              <a:gd name="connsiteX199" fmla="*/ 8247463 w 10232859"/>
              <a:gd name="connsiteY199" fmla="*/ 1016332 h 1699043"/>
              <a:gd name="connsiteX200" fmla="*/ 8279272 w 10232859"/>
              <a:gd name="connsiteY200" fmla="*/ 1032921 h 1699043"/>
              <a:gd name="connsiteX201" fmla="*/ 8289611 w 10232859"/>
              <a:gd name="connsiteY201" fmla="*/ 1028630 h 1699043"/>
              <a:gd name="connsiteX202" fmla="*/ 8311483 w 10232859"/>
              <a:gd name="connsiteY202" fmla="*/ 1029399 h 1699043"/>
              <a:gd name="connsiteX203" fmla="*/ 8399489 w 10232859"/>
              <a:gd name="connsiteY203" fmla="*/ 1048562 h 1699043"/>
              <a:gd name="connsiteX204" fmla="*/ 8415973 w 10232859"/>
              <a:gd name="connsiteY204" fmla="*/ 1049660 h 1699043"/>
              <a:gd name="connsiteX205" fmla="*/ 8433326 w 10232859"/>
              <a:gd name="connsiteY205" fmla="*/ 1057881 h 1699043"/>
              <a:gd name="connsiteX206" fmla="*/ 8502328 w 10232859"/>
              <a:gd name="connsiteY206" fmla="*/ 1091498 h 1699043"/>
              <a:gd name="connsiteX207" fmla="*/ 8534346 w 10232859"/>
              <a:gd name="connsiteY207" fmla="*/ 1106980 h 1699043"/>
              <a:gd name="connsiteX208" fmla="*/ 8534980 w 10232859"/>
              <a:gd name="connsiteY208" fmla="*/ 1110861 h 1699043"/>
              <a:gd name="connsiteX209" fmla="*/ 8544104 w 10232859"/>
              <a:gd name="connsiteY209" fmla="*/ 1108406 h 1699043"/>
              <a:gd name="connsiteX210" fmla="*/ 8567742 w 10232859"/>
              <a:gd name="connsiteY210" fmla="*/ 1117590 h 1699043"/>
              <a:gd name="connsiteX211" fmla="*/ 8633779 w 10232859"/>
              <a:gd name="connsiteY211" fmla="*/ 1139226 h 1699043"/>
              <a:gd name="connsiteX212" fmla="*/ 8676965 w 10232859"/>
              <a:gd name="connsiteY212" fmla="*/ 1156949 h 1699043"/>
              <a:gd name="connsiteX213" fmla="*/ 8698944 w 10232859"/>
              <a:gd name="connsiteY213" fmla="*/ 1156939 h 1699043"/>
              <a:gd name="connsiteX214" fmla="*/ 8711456 w 10232859"/>
              <a:gd name="connsiteY214" fmla="*/ 1169217 h 1699043"/>
              <a:gd name="connsiteX215" fmla="*/ 8732793 w 10232859"/>
              <a:gd name="connsiteY215" fmla="*/ 1172972 h 1699043"/>
              <a:gd name="connsiteX216" fmla="*/ 8751897 w 10232859"/>
              <a:gd name="connsiteY216" fmla="*/ 1190886 h 1699043"/>
              <a:gd name="connsiteX217" fmla="*/ 8793564 w 10232859"/>
              <a:gd name="connsiteY217" fmla="*/ 1172572 h 1699043"/>
              <a:gd name="connsiteX218" fmla="*/ 8834270 w 10232859"/>
              <a:gd name="connsiteY218" fmla="*/ 1206624 h 1699043"/>
              <a:gd name="connsiteX219" fmla="*/ 8853872 w 10232859"/>
              <a:gd name="connsiteY219" fmla="*/ 1214714 h 1699043"/>
              <a:gd name="connsiteX220" fmla="*/ 8861901 w 10232859"/>
              <a:gd name="connsiteY220" fmla="*/ 1211375 h 1699043"/>
              <a:gd name="connsiteX221" fmla="*/ 8874168 w 10232859"/>
              <a:gd name="connsiteY221" fmla="*/ 1213967 h 1699043"/>
              <a:gd name="connsiteX222" fmla="*/ 8871123 w 10232859"/>
              <a:gd name="connsiteY222" fmla="*/ 1221160 h 1699043"/>
              <a:gd name="connsiteX223" fmla="*/ 8903537 w 10232859"/>
              <a:gd name="connsiteY223" fmla="*/ 1230588 h 1699043"/>
              <a:gd name="connsiteX224" fmla="*/ 8933767 w 10232859"/>
              <a:gd name="connsiteY224" fmla="*/ 1263368 h 1699043"/>
              <a:gd name="connsiteX225" fmla="*/ 8985765 w 10232859"/>
              <a:gd name="connsiteY225" fmla="*/ 1287664 h 1699043"/>
              <a:gd name="connsiteX226" fmla="*/ 9071444 w 10232859"/>
              <a:gd name="connsiteY226" fmla="*/ 1317305 h 1699043"/>
              <a:gd name="connsiteX227" fmla="*/ 9096711 w 10232859"/>
              <a:gd name="connsiteY227" fmla="*/ 1327777 h 1699043"/>
              <a:gd name="connsiteX228" fmla="*/ 9338853 w 10232859"/>
              <a:gd name="connsiteY228" fmla="*/ 1448046 h 1699043"/>
              <a:gd name="connsiteX229" fmla="*/ 9520814 w 10232859"/>
              <a:gd name="connsiteY229" fmla="*/ 1449827 h 1699043"/>
              <a:gd name="connsiteX230" fmla="*/ 9702271 w 10232859"/>
              <a:gd name="connsiteY230" fmla="*/ 1488553 h 1699043"/>
              <a:gd name="connsiteX231" fmla="*/ 9744273 w 10232859"/>
              <a:gd name="connsiteY231" fmla="*/ 1523512 h 1699043"/>
              <a:gd name="connsiteX232" fmla="*/ 9771903 w 10232859"/>
              <a:gd name="connsiteY232" fmla="*/ 1530034 h 1699043"/>
              <a:gd name="connsiteX233" fmla="*/ 9818565 w 10232859"/>
              <a:gd name="connsiteY233" fmla="*/ 1538545 h 1699043"/>
              <a:gd name="connsiteX234" fmla="*/ 9882202 w 10232859"/>
              <a:gd name="connsiteY234" fmla="*/ 1565888 h 1699043"/>
              <a:gd name="connsiteX235" fmla="*/ 10022025 w 10232859"/>
              <a:gd name="connsiteY235" fmla="*/ 1599696 h 1699043"/>
              <a:gd name="connsiteX236" fmla="*/ 10220406 w 10232859"/>
              <a:gd name="connsiteY236" fmla="*/ 1677005 h 1699043"/>
              <a:gd name="connsiteX237" fmla="*/ 10232859 w 10232859"/>
              <a:gd name="connsiteY237" fmla="*/ 1699043 h 1699043"/>
              <a:gd name="connsiteX238" fmla="*/ 0 w 10232859"/>
              <a:gd name="connsiteY238" fmla="*/ 1699043 h 1699043"/>
              <a:gd name="connsiteX239" fmla="*/ 0 w 10232859"/>
              <a:gd name="connsiteY239" fmla="*/ 21828 h 1699043"/>
              <a:gd name="connsiteX240" fmla="*/ 8097 w 10232859"/>
              <a:gd name="connsiteY240" fmla="*/ 24355 h 1699043"/>
              <a:gd name="connsiteX241" fmla="*/ 77128 w 10232859"/>
              <a:gd name="connsiteY241" fmla="*/ 6867 h 1699043"/>
              <a:gd name="connsiteX242" fmla="*/ 188338 w 10232859"/>
              <a:gd name="connsiteY242" fmla="*/ 5079 h 1699043"/>
              <a:gd name="connsiteX243" fmla="*/ 298809 w 10232859"/>
              <a:gd name="connsiteY243" fmla="*/ 6198 h 1699043"/>
              <a:gd name="connsiteX244" fmla="*/ 338985 w 10232859"/>
              <a:gd name="connsiteY244" fmla="*/ 8006 h 1699043"/>
              <a:gd name="connsiteX245" fmla="*/ 409815 w 10232859"/>
              <a:gd name="connsiteY245"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06496 w 10232859"/>
              <a:gd name="connsiteY193" fmla="*/ 972839 h 1699043"/>
              <a:gd name="connsiteX194" fmla="*/ 8034497 w 10232859"/>
              <a:gd name="connsiteY194" fmla="*/ 972054 h 1699043"/>
              <a:gd name="connsiteX195" fmla="*/ 8150881 w 10232859"/>
              <a:gd name="connsiteY195" fmla="*/ 990411 h 1699043"/>
              <a:gd name="connsiteX196" fmla="*/ 8172106 w 10232859"/>
              <a:gd name="connsiteY196" fmla="*/ 990512 h 1699043"/>
              <a:gd name="connsiteX197" fmla="*/ 8196076 w 10232859"/>
              <a:gd name="connsiteY197" fmla="*/ 1000078 h 1699043"/>
              <a:gd name="connsiteX198" fmla="*/ 8247463 w 10232859"/>
              <a:gd name="connsiteY198" fmla="*/ 1016332 h 1699043"/>
              <a:gd name="connsiteX199" fmla="*/ 8279272 w 10232859"/>
              <a:gd name="connsiteY199" fmla="*/ 1032921 h 1699043"/>
              <a:gd name="connsiteX200" fmla="*/ 8289611 w 10232859"/>
              <a:gd name="connsiteY200" fmla="*/ 1028630 h 1699043"/>
              <a:gd name="connsiteX201" fmla="*/ 8311483 w 10232859"/>
              <a:gd name="connsiteY201" fmla="*/ 1029399 h 1699043"/>
              <a:gd name="connsiteX202" fmla="*/ 8399489 w 10232859"/>
              <a:gd name="connsiteY202" fmla="*/ 1048562 h 1699043"/>
              <a:gd name="connsiteX203" fmla="*/ 8415973 w 10232859"/>
              <a:gd name="connsiteY203" fmla="*/ 1049660 h 1699043"/>
              <a:gd name="connsiteX204" fmla="*/ 8433326 w 10232859"/>
              <a:gd name="connsiteY204" fmla="*/ 1057881 h 1699043"/>
              <a:gd name="connsiteX205" fmla="*/ 8502328 w 10232859"/>
              <a:gd name="connsiteY205" fmla="*/ 1091498 h 1699043"/>
              <a:gd name="connsiteX206" fmla="*/ 8534346 w 10232859"/>
              <a:gd name="connsiteY206" fmla="*/ 1106980 h 1699043"/>
              <a:gd name="connsiteX207" fmla="*/ 8534980 w 10232859"/>
              <a:gd name="connsiteY207" fmla="*/ 1110861 h 1699043"/>
              <a:gd name="connsiteX208" fmla="*/ 8544104 w 10232859"/>
              <a:gd name="connsiteY208" fmla="*/ 1108406 h 1699043"/>
              <a:gd name="connsiteX209" fmla="*/ 8567742 w 10232859"/>
              <a:gd name="connsiteY209" fmla="*/ 1117590 h 1699043"/>
              <a:gd name="connsiteX210" fmla="*/ 8633779 w 10232859"/>
              <a:gd name="connsiteY210" fmla="*/ 1139226 h 1699043"/>
              <a:gd name="connsiteX211" fmla="*/ 8676965 w 10232859"/>
              <a:gd name="connsiteY211" fmla="*/ 1156949 h 1699043"/>
              <a:gd name="connsiteX212" fmla="*/ 8698944 w 10232859"/>
              <a:gd name="connsiteY212" fmla="*/ 1156939 h 1699043"/>
              <a:gd name="connsiteX213" fmla="*/ 8711456 w 10232859"/>
              <a:gd name="connsiteY213" fmla="*/ 1169217 h 1699043"/>
              <a:gd name="connsiteX214" fmla="*/ 8732793 w 10232859"/>
              <a:gd name="connsiteY214" fmla="*/ 1172972 h 1699043"/>
              <a:gd name="connsiteX215" fmla="*/ 8751897 w 10232859"/>
              <a:gd name="connsiteY215" fmla="*/ 1190886 h 1699043"/>
              <a:gd name="connsiteX216" fmla="*/ 8793564 w 10232859"/>
              <a:gd name="connsiteY216" fmla="*/ 1172572 h 1699043"/>
              <a:gd name="connsiteX217" fmla="*/ 8834270 w 10232859"/>
              <a:gd name="connsiteY217" fmla="*/ 1206624 h 1699043"/>
              <a:gd name="connsiteX218" fmla="*/ 8853872 w 10232859"/>
              <a:gd name="connsiteY218" fmla="*/ 1214714 h 1699043"/>
              <a:gd name="connsiteX219" fmla="*/ 8861901 w 10232859"/>
              <a:gd name="connsiteY219" fmla="*/ 1211375 h 1699043"/>
              <a:gd name="connsiteX220" fmla="*/ 8874168 w 10232859"/>
              <a:gd name="connsiteY220" fmla="*/ 1213967 h 1699043"/>
              <a:gd name="connsiteX221" fmla="*/ 8871123 w 10232859"/>
              <a:gd name="connsiteY221" fmla="*/ 1221160 h 1699043"/>
              <a:gd name="connsiteX222" fmla="*/ 8903537 w 10232859"/>
              <a:gd name="connsiteY222" fmla="*/ 1230588 h 1699043"/>
              <a:gd name="connsiteX223" fmla="*/ 8933767 w 10232859"/>
              <a:gd name="connsiteY223" fmla="*/ 1263368 h 1699043"/>
              <a:gd name="connsiteX224" fmla="*/ 8985765 w 10232859"/>
              <a:gd name="connsiteY224" fmla="*/ 1287664 h 1699043"/>
              <a:gd name="connsiteX225" fmla="*/ 9071444 w 10232859"/>
              <a:gd name="connsiteY225" fmla="*/ 1317305 h 1699043"/>
              <a:gd name="connsiteX226" fmla="*/ 9096711 w 10232859"/>
              <a:gd name="connsiteY226" fmla="*/ 1327777 h 1699043"/>
              <a:gd name="connsiteX227" fmla="*/ 9338853 w 10232859"/>
              <a:gd name="connsiteY227" fmla="*/ 1448046 h 1699043"/>
              <a:gd name="connsiteX228" fmla="*/ 9520814 w 10232859"/>
              <a:gd name="connsiteY228" fmla="*/ 1449827 h 1699043"/>
              <a:gd name="connsiteX229" fmla="*/ 9702271 w 10232859"/>
              <a:gd name="connsiteY229" fmla="*/ 1488553 h 1699043"/>
              <a:gd name="connsiteX230" fmla="*/ 9744273 w 10232859"/>
              <a:gd name="connsiteY230" fmla="*/ 1523512 h 1699043"/>
              <a:gd name="connsiteX231" fmla="*/ 9771903 w 10232859"/>
              <a:gd name="connsiteY231" fmla="*/ 1530034 h 1699043"/>
              <a:gd name="connsiteX232" fmla="*/ 9818565 w 10232859"/>
              <a:gd name="connsiteY232" fmla="*/ 1538545 h 1699043"/>
              <a:gd name="connsiteX233" fmla="*/ 9882202 w 10232859"/>
              <a:gd name="connsiteY233" fmla="*/ 1565888 h 1699043"/>
              <a:gd name="connsiteX234" fmla="*/ 10022025 w 10232859"/>
              <a:gd name="connsiteY234" fmla="*/ 1599696 h 1699043"/>
              <a:gd name="connsiteX235" fmla="*/ 10220406 w 10232859"/>
              <a:gd name="connsiteY235" fmla="*/ 1677005 h 1699043"/>
              <a:gd name="connsiteX236" fmla="*/ 10232859 w 10232859"/>
              <a:gd name="connsiteY236" fmla="*/ 1699043 h 1699043"/>
              <a:gd name="connsiteX237" fmla="*/ 0 w 10232859"/>
              <a:gd name="connsiteY237" fmla="*/ 1699043 h 1699043"/>
              <a:gd name="connsiteX238" fmla="*/ 0 w 10232859"/>
              <a:gd name="connsiteY238" fmla="*/ 21828 h 1699043"/>
              <a:gd name="connsiteX239" fmla="*/ 8097 w 10232859"/>
              <a:gd name="connsiteY239" fmla="*/ 24355 h 1699043"/>
              <a:gd name="connsiteX240" fmla="*/ 77128 w 10232859"/>
              <a:gd name="connsiteY240" fmla="*/ 6867 h 1699043"/>
              <a:gd name="connsiteX241" fmla="*/ 188338 w 10232859"/>
              <a:gd name="connsiteY241" fmla="*/ 5079 h 1699043"/>
              <a:gd name="connsiteX242" fmla="*/ 298809 w 10232859"/>
              <a:gd name="connsiteY242" fmla="*/ 6198 h 1699043"/>
              <a:gd name="connsiteX243" fmla="*/ 338985 w 10232859"/>
              <a:gd name="connsiteY243" fmla="*/ 8006 h 1699043"/>
              <a:gd name="connsiteX244" fmla="*/ 409815 w 10232859"/>
              <a:gd name="connsiteY244"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06496 w 10232859"/>
              <a:gd name="connsiteY193" fmla="*/ 972839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11456 w 10232859"/>
              <a:gd name="connsiteY212" fmla="*/ 1169217 h 1699043"/>
              <a:gd name="connsiteX213" fmla="*/ 8732793 w 10232859"/>
              <a:gd name="connsiteY213" fmla="*/ 1172972 h 1699043"/>
              <a:gd name="connsiteX214" fmla="*/ 8751897 w 10232859"/>
              <a:gd name="connsiteY214" fmla="*/ 1190886 h 1699043"/>
              <a:gd name="connsiteX215" fmla="*/ 8793564 w 10232859"/>
              <a:gd name="connsiteY215" fmla="*/ 1172572 h 1699043"/>
              <a:gd name="connsiteX216" fmla="*/ 8834270 w 10232859"/>
              <a:gd name="connsiteY216" fmla="*/ 1206624 h 1699043"/>
              <a:gd name="connsiteX217" fmla="*/ 8853872 w 10232859"/>
              <a:gd name="connsiteY217" fmla="*/ 1214714 h 1699043"/>
              <a:gd name="connsiteX218" fmla="*/ 8861901 w 10232859"/>
              <a:gd name="connsiteY218" fmla="*/ 1211375 h 1699043"/>
              <a:gd name="connsiteX219" fmla="*/ 8874168 w 10232859"/>
              <a:gd name="connsiteY219" fmla="*/ 1213967 h 1699043"/>
              <a:gd name="connsiteX220" fmla="*/ 8871123 w 10232859"/>
              <a:gd name="connsiteY220" fmla="*/ 1221160 h 1699043"/>
              <a:gd name="connsiteX221" fmla="*/ 8903537 w 10232859"/>
              <a:gd name="connsiteY221" fmla="*/ 1230588 h 1699043"/>
              <a:gd name="connsiteX222" fmla="*/ 8933767 w 10232859"/>
              <a:gd name="connsiteY222" fmla="*/ 1263368 h 1699043"/>
              <a:gd name="connsiteX223" fmla="*/ 8985765 w 10232859"/>
              <a:gd name="connsiteY223" fmla="*/ 1287664 h 1699043"/>
              <a:gd name="connsiteX224" fmla="*/ 9071444 w 10232859"/>
              <a:gd name="connsiteY224" fmla="*/ 1317305 h 1699043"/>
              <a:gd name="connsiteX225" fmla="*/ 9096711 w 10232859"/>
              <a:gd name="connsiteY225" fmla="*/ 1327777 h 1699043"/>
              <a:gd name="connsiteX226" fmla="*/ 9338853 w 10232859"/>
              <a:gd name="connsiteY226" fmla="*/ 1448046 h 1699043"/>
              <a:gd name="connsiteX227" fmla="*/ 9520814 w 10232859"/>
              <a:gd name="connsiteY227" fmla="*/ 1449827 h 1699043"/>
              <a:gd name="connsiteX228" fmla="*/ 9702271 w 10232859"/>
              <a:gd name="connsiteY228" fmla="*/ 1488553 h 1699043"/>
              <a:gd name="connsiteX229" fmla="*/ 9744273 w 10232859"/>
              <a:gd name="connsiteY229" fmla="*/ 1523512 h 1699043"/>
              <a:gd name="connsiteX230" fmla="*/ 9771903 w 10232859"/>
              <a:gd name="connsiteY230" fmla="*/ 1530034 h 1699043"/>
              <a:gd name="connsiteX231" fmla="*/ 9818565 w 10232859"/>
              <a:gd name="connsiteY231" fmla="*/ 1538545 h 1699043"/>
              <a:gd name="connsiteX232" fmla="*/ 9882202 w 10232859"/>
              <a:gd name="connsiteY232" fmla="*/ 1565888 h 1699043"/>
              <a:gd name="connsiteX233" fmla="*/ 10022025 w 10232859"/>
              <a:gd name="connsiteY233" fmla="*/ 1599696 h 1699043"/>
              <a:gd name="connsiteX234" fmla="*/ 10220406 w 10232859"/>
              <a:gd name="connsiteY234" fmla="*/ 1677005 h 1699043"/>
              <a:gd name="connsiteX235" fmla="*/ 10232859 w 10232859"/>
              <a:gd name="connsiteY235" fmla="*/ 1699043 h 1699043"/>
              <a:gd name="connsiteX236" fmla="*/ 0 w 10232859"/>
              <a:gd name="connsiteY236" fmla="*/ 1699043 h 1699043"/>
              <a:gd name="connsiteX237" fmla="*/ 0 w 10232859"/>
              <a:gd name="connsiteY237" fmla="*/ 21828 h 1699043"/>
              <a:gd name="connsiteX238" fmla="*/ 8097 w 10232859"/>
              <a:gd name="connsiteY238" fmla="*/ 24355 h 1699043"/>
              <a:gd name="connsiteX239" fmla="*/ 77128 w 10232859"/>
              <a:gd name="connsiteY239" fmla="*/ 6867 h 1699043"/>
              <a:gd name="connsiteX240" fmla="*/ 188338 w 10232859"/>
              <a:gd name="connsiteY240" fmla="*/ 5079 h 1699043"/>
              <a:gd name="connsiteX241" fmla="*/ 298809 w 10232859"/>
              <a:gd name="connsiteY241" fmla="*/ 6198 h 1699043"/>
              <a:gd name="connsiteX242" fmla="*/ 338985 w 10232859"/>
              <a:gd name="connsiteY242" fmla="*/ 8006 h 1699043"/>
              <a:gd name="connsiteX243" fmla="*/ 409815 w 10232859"/>
              <a:gd name="connsiteY243"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11456 w 10232859"/>
              <a:gd name="connsiteY212" fmla="*/ 1169217 h 1699043"/>
              <a:gd name="connsiteX213" fmla="*/ 8732793 w 10232859"/>
              <a:gd name="connsiteY213" fmla="*/ 1172972 h 1699043"/>
              <a:gd name="connsiteX214" fmla="*/ 8751897 w 10232859"/>
              <a:gd name="connsiteY214" fmla="*/ 1190886 h 1699043"/>
              <a:gd name="connsiteX215" fmla="*/ 8793564 w 10232859"/>
              <a:gd name="connsiteY215" fmla="*/ 1172572 h 1699043"/>
              <a:gd name="connsiteX216" fmla="*/ 8834270 w 10232859"/>
              <a:gd name="connsiteY216" fmla="*/ 1206624 h 1699043"/>
              <a:gd name="connsiteX217" fmla="*/ 8853872 w 10232859"/>
              <a:gd name="connsiteY217" fmla="*/ 1214714 h 1699043"/>
              <a:gd name="connsiteX218" fmla="*/ 8861901 w 10232859"/>
              <a:gd name="connsiteY218" fmla="*/ 1211375 h 1699043"/>
              <a:gd name="connsiteX219" fmla="*/ 8874168 w 10232859"/>
              <a:gd name="connsiteY219" fmla="*/ 1213967 h 1699043"/>
              <a:gd name="connsiteX220" fmla="*/ 8871123 w 10232859"/>
              <a:gd name="connsiteY220" fmla="*/ 1221160 h 1699043"/>
              <a:gd name="connsiteX221" fmla="*/ 8903537 w 10232859"/>
              <a:gd name="connsiteY221" fmla="*/ 1230588 h 1699043"/>
              <a:gd name="connsiteX222" fmla="*/ 8933767 w 10232859"/>
              <a:gd name="connsiteY222" fmla="*/ 1263368 h 1699043"/>
              <a:gd name="connsiteX223" fmla="*/ 8985765 w 10232859"/>
              <a:gd name="connsiteY223" fmla="*/ 1287664 h 1699043"/>
              <a:gd name="connsiteX224" fmla="*/ 9071444 w 10232859"/>
              <a:gd name="connsiteY224" fmla="*/ 1317305 h 1699043"/>
              <a:gd name="connsiteX225" fmla="*/ 9096711 w 10232859"/>
              <a:gd name="connsiteY225" fmla="*/ 1327777 h 1699043"/>
              <a:gd name="connsiteX226" fmla="*/ 9338853 w 10232859"/>
              <a:gd name="connsiteY226" fmla="*/ 1448046 h 1699043"/>
              <a:gd name="connsiteX227" fmla="*/ 9520814 w 10232859"/>
              <a:gd name="connsiteY227" fmla="*/ 1449827 h 1699043"/>
              <a:gd name="connsiteX228" fmla="*/ 9702271 w 10232859"/>
              <a:gd name="connsiteY228" fmla="*/ 1488553 h 1699043"/>
              <a:gd name="connsiteX229" fmla="*/ 9744273 w 10232859"/>
              <a:gd name="connsiteY229" fmla="*/ 1523512 h 1699043"/>
              <a:gd name="connsiteX230" fmla="*/ 9771903 w 10232859"/>
              <a:gd name="connsiteY230" fmla="*/ 1530034 h 1699043"/>
              <a:gd name="connsiteX231" fmla="*/ 9818565 w 10232859"/>
              <a:gd name="connsiteY231" fmla="*/ 1538545 h 1699043"/>
              <a:gd name="connsiteX232" fmla="*/ 9882202 w 10232859"/>
              <a:gd name="connsiteY232" fmla="*/ 1565888 h 1699043"/>
              <a:gd name="connsiteX233" fmla="*/ 10022025 w 10232859"/>
              <a:gd name="connsiteY233" fmla="*/ 1599696 h 1699043"/>
              <a:gd name="connsiteX234" fmla="*/ 10220406 w 10232859"/>
              <a:gd name="connsiteY234" fmla="*/ 1677005 h 1699043"/>
              <a:gd name="connsiteX235" fmla="*/ 10232859 w 10232859"/>
              <a:gd name="connsiteY235" fmla="*/ 1699043 h 1699043"/>
              <a:gd name="connsiteX236" fmla="*/ 0 w 10232859"/>
              <a:gd name="connsiteY236" fmla="*/ 1699043 h 1699043"/>
              <a:gd name="connsiteX237" fmla="*/ 0 w 10232859"/>
              <a:gd name="connsiteY237" fmla="*/ 21828 h 1699043"/>
              <a:gd name="connsiteX238" fmla="*/ 8097 w 10232859"/>
              <a:gd name="connsiteY238" fmla="*/ 24355 h 1699043"/>
              <a:gd name="connsiteX239" fmla="*/ 77128 w 10232859"/>
              <a:gd name="connsiteY239" fmla="*/ 6867 h 1699043"/>
              <a:gd name="connsiteX240" fmla="*/ 188338 w 10232859"/>
              <a:gd name="connsiteY240" fmla="*/ 5079 h 1699043"/>
              <a:gd name="connsiteX241" fmla="*/ 298809 w 10232859"/>
              <a:gd name="connsiteY241" fmla="*/ 6198 h 1699043"/>
              <a:gd name="connsiteX242" fmla="*/ 338985 w 10232859"/>
              <a:gd name="connsiteY242" fmla="*/ 8006 h 1699043"/>
              <a:gd name="connsiteX243" fmla="*/ 409815 w 10232859"/>
              <a:gd name="connsiteY243"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32793 w 10232859"/>
              <a:gd name="connsiteY212" fmla="*/ 1172972 h 1699043"/>
              <a:gd name="connsiteX213" fmla="*/ 8751897 w 10232859"/>
              <a:gd name="connsiteY213" fmla="*/ 1190886 h 1699043"/>
              <a:gd name="connsiteX214" fmla="*/ 8793564 w 10232859"/>
              <a:gd name="connsiteY214" fmla="*/ 1172572 h 1699043"/>
              <a:gd name="connsiteX215" fmla="*/ 8834270 w 10232859"/>
              <a:gd name="connsiteY215" fmla="*/ 1206624 h 1699043"/>
              <a:gd name="connsiteX216" fmla="*/ 8853872 w 10232859"/>
              <a:gd name="connsiteY216" fmla="*/ 1214714 h 1699043"/>
              <a:gd name="connsiteX217" fmla="*/ 8861901 w 10232859"/>
              <a:gd name="connsiteY217" fmla="*/ 1211375 h 1699043"/>
              <a:gd name="connsiteX218" fmla="*/ 8874168 w 10232859"/>
              <a:gd name="connsiteY218" fmla="*/ 1213967 h 1699043"/>
              <a:gd name="connsiteX219" fmla="*/ 8871123 w 10232859"/>
              <a:gd name="connsiteY219" fmla="*/ 1221160 h 1699043"/>
              <a:gd name="connsiteX220" fmla="*/ 8903537 w 10232859"/>
              <a:gd name="connsiteY220" fmla="*/ 1230588 h 1699043"/>
              <a:gd name="connsiteX221" fmla="*/ 8933767 w 10232859"/>
              <a:gd name="connsiteY221" fmla="*/ 1263368 h 1699043"/>
              <a:gd name="connsiteX222" fmla="*/ 8985765 w 10232859"/>
              <a:gd name="connsiteY222" fmla="*/ 1287664 h 1699043"/>
              <a:gd name="connsiteX223" fmla="*/ 9071444 w 10232859"/>
              <a:gd name="connsiteY223" fmla="*/ 1317305 h 1699043"/>
              <a:gd name="connsiteX224" fmla="*/ 9096711 w 10232859"/>
              <a:gd name="connsiteY224" fmla="*/ 1327777 h 1699043"/>
              <a:gd name="connsiteX225" fmla="*/ 9338853 w 10232859"/>
              <a:gd name="connsiteY225" fmla="*/ 1448046 h 1699043"/>
              <a:gd name="connsiteX226" fmla="*/ 9520814 w 10232859"/>
              <a:gd name="connsiteY226" fmla="*/ 1449827 h 1699043"/>
              <a:gd name="connsiteX227" fmla="*/ 9702271 w 10232859"/>
              <a:gd name="connsiteY227" fmla="*/ 1488553 h 1699043"/>
              <a:gd name="connsiteX228" fmla="*/ 9744273 w 10232859"/>
              <a:gd name="connsiteY228" fmla="*/ 1523512 h 1699043"/>
              <a:gd name="connsiteX229" fmla="*/ 9771903 w 10232859"/>
              <a:gd name="connsiteY229" fmla="*/ 1530034 h 1699043"/>
              <a:gd name="connsiteX230" fmla="*/ 9818565 w 10232859"/>
              <a:gd name="connsiteY230" fmla="*/ 1538545 h 1699043"/>
              <a:gd name="connsiteX231" fmla="*/ 9882202 w 10232859"/>
              <a:gd name="connsiteY231" fmla="*/ 1565888 h 1699043"/>
              <a:gd name="connsiteX232" fmla="*/ 10022025 w 10232859"/>
              <a:gd name="connsiteY232" fmla="*/ 1599696 h 1699043"/>
              <a:gd name="connsiteX233" fmla="*/ 10220406 w 10232859"/>
              <a:gd name="connsiteY233" fmla="*/ 1677005 h 1699043"/>
              <a:gd name="connsiteX234" fmla="*/ 10232859 w 10232859"/>
              <a:gd name="connsiteY234" fmla="*/ 1699043 h 1699043"/>
              <a:gd name="connsiteX235" fmla="*/ 0 w 10232859"/>
              <a:gd name="connsiteY235" fmla="*/ 1699043 h 1699043"/>
              <a:gd name="connsiteX236" fmla="*/ 0 w 10232859"/>
              <a:gd name="connsiteY236" fmla="*/ 21828 h 1699043"/>
              <a:gd name="connsiteX237" fmla="*/ 8097 w 10232859"/>
              <a:gd name="connsiteY237" fmla="*/ 24355 h 1699043"/>
              <a:gd name="connsiteX238" fmla="*/ 77128 w 10232859"/>
              <a:gd name="connsiteY238" fmla="*/ 6867 h 1699043"/>
              <a:gd name="connsiteX239" fmla="*/ 188338 w 10232859"/>
              <a:gd name="connsiteY239" fmla="*/ 5079 h 1699043"/>
              <a:gd name="connsiteX240" fmla="*/ 298809 w 10232859"/>
              <a:gd name="connsiteY240" fmla="*/ 6198 h 1699043"/>
              <a:gd name="connsiteX241" fmla="*/ 338985 w 10232859"/>
              <a:gd name="connsiteY241" fmla="*/ 8006 h 1699043"/>
              <a:gd name="connsiteX242" fmla="*/ 409815 w 10232859"/>
              <a:gd name="connsiteY242"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51897 w 10232859"/>
              <a:gd name="connsiteY212" fmla="*/ 1190886 h 1699043"/>
              <a:gd name="connsiteX213" fmla="*/ 8793564 w 10232859"/>
              <a:gd name="connsiteY213" fmla="*/ 1172572 h 1699043"/>
              <a:gd name="connsiteX214" fmla="*/ 8834270 w 10232859"/>
              <a:gd name="connsiteY214" fmla="*/ 1206624 h 1699043"/>
              <a:gd name="connsiteX215" fmla="*/ 8853872 w 10232859"/>
              <a:gd name="connsiteY215" fmla="*/ 1214714 h 1699043"/>
              <a:gd name="connsiteX216" fmla="*/ 8861901 w 10232859"/>
              <a:gd name="connsiteY216" fmla="*/ 1211375 h 1699043"/>
              <a:gd name="connsiteX217" fmla="*/ 8874168 w 10232859"/>
              <a:gd name="connsiteY217" fmla="*/ 1213967 h 1699043"/>
              <a:gd name="connsiteX218" fmla="*/ 8871123 w 10232859"/>
              <a:gd name="connsiteY218" fmla="*/ 1221160 h 1699043"/>
              <a:gd name="connsiteX219" fmla="*/ 8903537 w 10232859"/>
              <a:gd name="connsiteY219" fmla="*/ 1230588 h 1699043"/>
              <a:gd name="connsiteX220" fmla="*/ 8933767 w 10232859"/>
              <a:gd name="connsiteY220" fmla="*/ 1263368 h 1699043"/>
              <a:gd name="connsiteX221" fmla="*/ 8985765 w 10232859"/>
              <a:gd name="connsiteY221" fmla="*/ 1287664 h 1699043"/>
              <a:gd name="connsiteX222" fmla="*/ 9071444 w 10232859"/>
              <a:gd name="connsiteY222" fmla="*/ 1317305 h 1699043"/>
              <a:gd name="connsiteX223" fmla="*/ 9096711 w 10232859"/>
              <a:gd name="connsiteY223" fmla="*/ 1327777 h 1699043"/>
              <a:gd name="connsiteX224" fmla="*/ 9338853 w 10232859"/>
              <a:gd name="connsiteY224" fmla="*/ 1448046 h 1699043"/>
              <a:gd name="connsiteX225" fmla="*/ 9520814 w 10232859"/>
              <a:gd name="connsiteY225" fmla="*/ 1449827 h 1699043"/>
              <a:gd name="connsiteX226" fmla="*/ 9702271 w 10232859"/>
              <a:gd name="connsiteY226" fmla="*/ 1488553 h 1699043"/>
              <a:gd name="connsiteX227" fmla="*/ 9744273 w 10232859"/>
              <a:gd name="connsiteY227" fmla="*/ 1523512 h 1699043"/>
              <a:gd name="connsiteX228" fmla="*/ 9771903 w 10232859"/>
              <a:gd name="connsiteY228" fmla="*/ 1530034 h 1699043"/>
              <a:gd name="connsiteX229" fmla="*/ 9818565 w 10232859"/>
              <a:gd name="connsiteY229" fmla="*/ 1538545 h 1699043"/>
              <a:gd name="connsiteX230" fmla="*/ 9882202 w 10232859"/>
              <a:gd name="connsiteY230" fmla="*/ 1565888 h 1699043"/>
              <a:gd name="connsiteX231" fmla="*/ 10022025 w 10232859"/>
              <a:gd name="connsiteY231" fmla="*/ 1599696 h 1699043"/>
              <a:gd name="connsiteX232" fmla="*/ 10220406 w 10232859"/>
              <a:gd name="connsiteY232" fmla="*/ 1677005 h 1699043"/>
              <a:gd name="connsiteX233" fmla="*/ 10232859 w 10232859"/>
              <a:gd name="connsiteY233" fmla="*/ 1699043 h 1699043"/>
              <a:gd name="connsiteX234" fmla="*/ 0 w 10232859"/>
              <a:gd name="connsiteY234" fmla="*/ 1699043 h 1699043"/>
              <a:gd name="connsiteX235" fmla="*/ 0 w 10232859"/>
              <a:gd name="connsiteY235" fmla="*/ 21828 h 1699043"/>
              <a:gd name="connsiteX236" fmla="*/ 8097 w 10232859"/>
              <a:gd name="connsiteY236" fmla="*/ 24355 h 1699043"/>
              <a:gd name="connsiteX237" fmla="*/ 77128 w 10232859"/>
              <a:gd name="connsiteY237" fmla="*/ 6867 h 1699043"/>
              <a:gd name="connsiteX238" fmla="*/ 188338 w 10232859"/>
              <a:gd name="connsiteY238" fmla="*/ 5079 h 1699043"/>
              <a:gd name="connsiteX239" fmla="*/ 298809 w 10232859"/>
              <a:gd name="connsiteY239" fmla="*/ 6198 h 1699043"/>
              <a:gd name="connsiteX240" fmla="*/ 338985 w 10232859"/>
              <a:gd name="connsiteY240" fmla="*/ 8006 h 1699043"/>
              <a:gd name="connsiteX241" fmla="*/ 409815 w 10232859"/>
              <a:gd name="connsiteY241"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51897 w 10232859"/>
              <a:gd name="connsiteY212" fmla="*/ 1190886 h 1699043"/>
              <a:gd name="connsiteX213" fmla="*/ 8834270 w 10232859"/>
              <a:gd name="connsiteY213" fmla="*/ 1206624 h 1699043"/>
              <a:gd name="connsiteX214" fmla="*/ 8853872 w 10232859"/>
              <a:gd name="connsiteY214" fmla="*/ 1214714 h 1699043"/>
              <a:gd name="connsiteX215" fmla="*/ 8861901 w 10232859"/>
              <a:gd name="connsiteY215" fmla="*/ 1211375 h 1699043"/>
              <a:gd name="connsiteX216" fmla="*/ 8874168 w 10232859"/>
              <a:gd name="connsiteY216" fmla="*/ 1213967 h 1699043"/>
              <a:gd name="connsiteX217" fmla="*/ 8871123 w 10232859"/>
              <a:gd name="connsiteY217" fmla="*/ 1221160 h 1699043"/>
              <a:gd name="connsiteX218" fmla="*/ 8903537 w 10232859"/>
              <a:gd name="connsiteY218" fmla="*/ 1230588 h 1699043"/>
              <a:gd name="connsiteX219" fmla="*/ 8933767 w 10232859"/>
              <a:gd name="connsiteY219" fmla="*/ 1263368 h 1699043"/>
              <a:gd name="connsiteX220" fmla="*/ 8985765 w 10232859"/>
              <a:gd name="connsiteY220" fmla="*/ 1287664 h 1699043"/>
              <a:gd name="connsiteX221" fmla="*/ 9071444 w 10232859"/>
              <a:gd name="connsiteY221" fmla="*/ 1317305 h 1699043"/>
              <a:gd name="connsiteX222" fmla="*/ 9096711 w 10232859"/>
              <a:gd name="connsiteY222" fmla="*/ 1327777 h 1699043"/>
              <a:gd name="connsiteX223" fmla="*/ 9338853 w 10232859"/>
              <a:gd name="connsiteY223" fmla="*/ 1448046 h 1699043"/>
              <a:gd name="connsiteX224" fmla="*/ 9520814 w 10232859"/>
              <a:gd name="connsiteY224" fmla="*/ 1449827 h 1699043"/>
              <a:gd name="connsiteX225" fmla="*/ 9702271 w 10232859"/>
              <a:gd name="connsiteY225" fmla="*/ 1488553 h 1699043"/>
              <a:gd name="connsiteX226" fmla="*/ 9744273 w 10232859"/>
              <a:gd name="connsiteY226" fmla="*/ 1523512 h 1699043"/>
              <a:gd name="connsiteX227" fmla="*/ 9771903 w 10232859"/>
              <a:gd name="connsiteY227" fmla="*/ 1530034 h 1699043"/>
              <a:gd name="connsiteX228" fmla="*/ 9818565 w 10232859"/>
              <a:gd name="connsiteY228" fmla="*/ 1538545 h 1699043"/>
              <a:gd name="connsiteX229" fmla="*/ 9882202 w 10232859"/>
              <a:gd name="connsiteY229" fmla="*/ 1565888 h 1699043"/>
              <a:gd name="connsiteX230" fmla="*/ 10022025 w 10232859"/>
              <a:gd name="connsiteY230" fmla="*/ 1599696 h 1699043"/>
              <a:gd name="connsiteX231" fmla="*/ 10220406 w 10232859"/>
              <a:gd name="connsiteY231" fmla="*/ 1677005 h 1699043"/>
              <a:gd name="connsiteX232" fmla="*/ 10232859 w 10232859"/>
              <a:gd name="connsiteY232" fmla="*/ 1699043 h 1699043"/>
              <a:gd name="connsiteX233" fmla="*/ 0 w 10232859"/>
              <a:gd name="connsiteY233" fmla="*/ 1699043 h 1699043"/>
              <a:gd name="connsiteX234" fmla="*/ 0 w 10232859"/>
              <a:gd name="connsiteY234" fmla="*/ 21828 h 1699043"/>
              <a:gd name="connsiteX235" fmla="*/ 8097 w 10232859"/>
              <a:gd name="connsiteY235" fmla="*/ 24355 h 1699043"/>
              <a:gd name="connsiteX236" fmla="*/ 77128 w 10232859"/>
              <a:gd name="connsiteY236" fmla="*/ 6867 h 1699043"/>
              <a:gd name="connsiteX237" fmla="*/ 188338 w 10232859"/>
              <a:gd name="connsiteY237" fmla="*/ 5079 h 1699043"/>
              <a:gd name="connsiteX238" fmla="*/ 298809 w 10232859"/>
              <a:gd name="connsiteY238" fmla="*/ 6198 h 1699043"/>
              <a:gd name="connsiteX239" fmla="*/ 338985 w 10232859"/>
              <a:gd name="connsiteY239" fmla="*/ 8006 h 1699043"/>
              <a:gd name="connsiteX240" fmla="*/ 409815 w 10232859"/>
              <a:gd name="connsiteY240"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51897 w 10232859"/>
              <a:gd name="connsiteY212" fmla="*/ 1190886 h 1699043"/>
              <a:gd name="connsiteX213" fmla="*/ 8834270 w 10232859"/>
              <a:gd name="connsiteY213" fmla="*/ 1206624 h 1699043"/>
              <a:gd name="connsiteX214" fmla="*/ 8853872 w 10232859"/>
              <a:gd name="connsiteY214" fmla="*/ 1214714 h 1699043"/>
              <a:gd name="connsiteX215" fmla="*/ 8861901 w 10232859"/>
              <a:gd name="connsiteY215" fmla="*/ 1211375 h 1699043"/>
              <a:gd name="connsiteX216" fmla="*/ 8874168 w 10232859"/>
              <a:gd name="connsiteY216" fmla="*/ 1213967 h 1699043"/>
              <a:gd name="connsiteX217" fmla="*/ 8871123 w 10232859"/>
              <a:gd name="connsiteY217" fmla="*/ 1221160 h 1699043"/>
              <a:gd name="connsiteX218" fmla="*/ 8903537 w 10232859"/>
              <a:gd name="connsiteY218" fmla="*/ 1230588 h 1699043"/>
              <a:gd name="connsiteX219" fmla="*/ 8933767 w 10232859"/>
              <a:gd name="connsiteY219" fmla="*/ 1263368 h 1699043"/>
              <a:gd name="connsiteX220" fmla="*/ 8985765 w 10232859"/>
              <a:gd name="connsiteY220" fmla="*/ 1287664 h 1699043"/>
              <a:gd name="connsiteX221" fmla="*/ 9071444 w 10232859"/>
              <a:gd name="connsiteY221" fmla="*/ 1317305 h 1699043"/>
              <a:gd name="connsiteX222" fmla="*/ 9096711 w 10232859"/>
              <a:gd name="connsiteY222" fmla="*/ 1327777 h 1699043"/>
              <a:gd name="connsiteX223" fmla="*/ 9338853 w 10232859"/>
              <a:gd name="connsiteY223" fmla="*/ 1448046 h 1699043"/>
              <a:gd name="connsiteX224" fmla="*/ 9520814 w 10232859"/>
              <a:gd name="connsiteY224" fmla="*/ 1449827 h 1699043"/>
              <a:gd name="connsiteX225" fmla="*/ 9702271 w 10232859"/>
              <a:gd name="connsiteY225" fmla="*/ 1488553 h 1699043"/>
              <a:gd name="connsiteX226" fmla="*/ 9744273 w 10232859"/>
              <a:gd name="connsiteY226" fmla="*/ 1523512 h 1699043"/>
              <a:gd name="connsiteX227" fmla="*/ 9771903 w 10232859"/>
              <a:gd name="connsiteY227" fmla="*/ 1530034 h 1699043"/>
              <a:gd name="connsiteX228" fmla="*/ 9818565 w 10232859"/>
              <a:gd name="connsiteY228" fmla="*/ 1538545 h 1699043"/>
              <a:gd name="connsiteX229" fmla="*/ 9882202 w 10232859"/>
              <a:gd name="connsiteY229" fmla="*/ 1565888 h 1699043"/>
              <a:gd name="connsiteX230" fmla="*/ 10022025 w 10232859"/>
              <a:gd name="connsiteY230" fmla="*/ 1599696 h 1699043"/>
              <a:gd name="connsiteX231" fmla="*/ 10220406 w 10232859"/>
              <a:gd name="connsiteY231" fmla="*/ 1677005 h 1699043"/>
              <a:gd name="connsiteX232" fmla="*/ 10232859 w 10232859"/>
              <a:gd name="connsiteY232" fmla="*/ 1699043 h 1699043"/>
              <a:gd name="connsiteX233" fmla="*/ 0 w 10232859"/>
              <a:gd name="connsiteY233" fmla="*/ 1699043 h 1699043"/>
              <a:gd name="connsiteX234" fmla="*/ 0 w 10232859"/>
              <a:gd name="connsiteY234" fmla="*/ 21828 h 1699043"/>
              <a:gd name="connsiteX235" fmla="*/ 8097 w 10232859"/>
              <a:gd name="connsiteY235" fmla="*/ 24355 h 1699043"/>
              <a:gd name="connsiteX236" fmla="*/ 77128 w 10232859"/>
              <a:gd name="connsiteY236" fmla="*/ 6867 h 1699043"/>
              <a:gd name="connsiteX237" fmla="*/ 188338 w 10232859"/>
              <a:gd name="connsiteY237" fmla="*/ 5079 h 1699043"/>
              <a:gd name="connsiteX238" fmla="*/ 298809 w 10232859"/>
              <a:gd name="connsiteY238" fmla="*/ 6198 h 1699043"/>
              <a:gd name="connsiteX239" fmla="*/ 338985 w 10232859"/>
              <a:gd name="connsiteY239" fmla="*/ 8006 h 1699043"/>
              <a:gd name="connsiteX240" fmla="*/ 409815 w 10232859"/>
              <a:gd name="connsiteY240" fmla="*/ 5045 h 169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10232859" h="1699043">
                <a:moveTo>
                  <a:pt x="409815" y="5045"/>
                </a:moveTo>
                <a:cubicBezTo>
                  <a:pt x="429370" y="4390"/>
                  <a:pt x="447350" y="1844"/>
                  <a:pt x="456316" y="4077"/>
                </a:cubicBezTo>
                <a:cubicBezTo>
                  <a:pt x="477158" y="7678"/>
                  <a:pt x="444163" y="18056"/>
                  <a:pt x="463611" y="18441"/>
                </a:cubicBezTo>
                <a:cubicBezTo>
                  <a:pt x="482411" y="11619"/>
                  <a:pt x="487072" y="29834"/>
                  <a:pt x="506289" y="21667"/>
                </a:cubicBezTo>
                <a:cubicBezTo>
                  <a:pt x="496843" y="8226"/>
                  <a:pt x="549409" y="22324"/>
                  <a:pt x="547180" y="10297"/>
                </a:cubicBezTo>
                <a:cubicBezTo>
                  <a:pt x="570685" y="26535"/>
                  <a:pt x="573306" y="5039"/>
                  <a:pt x="599180" y="9165"/>
                </a:cubicBezTo>
                <a:cubicBezTo>
                  <a:pt x="612602" y="15098"/>
                  <a:pt x="621179" y="15818"/>
                  <a:pt x="630247" y="8332"/>
                </a:cubicBezTo>
                <a:cubicBezTo>
                  <a:pt x="692592" y="37344"/>
                  <a:pt x="662498" y="8239"/>
                  <a:pt x="715463" y="18029"/>
                </a:cubicBezTo>
                <a:cubicBezTo>
                  <a:pt x="761811" y="28765"/>
                  <a:pt x="812435" y="34762"/>
                  <a:pt x="862866" y="63233"/>
                </a:cubicBezTo>
                <a:cubicBezTo>
                  <a:pt x="873066" y="71493"/>
                  <a:pt x="892555" y="73882"/>
                  <a:pt x="906400" y="68570"/>
                </a:cubicBezTo>
                <a:cubicBezTo>
                  <a:pt x="908782" y="67655"/>
                  <a:pt x="910904" y="66542"/>
                  <a:pt x="912698" y="65266"/>
                </a:cubicBezTo>
                <a:cubicBezTo>
                  <a:pt x="943729" y="85619"/>
                  <a:pt x="957570" y="74516"/>
                  <a:pt x="972936" y="88549"/>
                </a:cubicBezTo>
                <a:cubicBezTo>
                  <a:pt x="1016216" y="93123"/>
                  <a:pt x="1046982" y="78021"/>
                  <a:pt x="1061158" y="90302"/>
                </a:cubicBezTo>
                <a:cubicBezTo>
                  <a:pt x="1082487" y="88877"/>
                  <a:pt x="1108723" y="73289"/>
                  <a:pt x="1127764" y="86443"/>
                </a:cubicBezTo>
                <a:cubicBezTo>
                  <a:pt x="1127604" y="75222"/>
                  <a:pt x="1154212" y="94228"/>
                  <a:pt x="1165092" y="86517"/>
                </a:cubicBezTo>
                <a:cubicBezTo>
                  <a:pt x="1172532" y="79848"/>
                  <a:pt x="1182339" y="84060"/>
                  <a:pt x="1192274" y="84088"/>
                </a:cubicBezTo>
                <a:cubicBezTo>
                  <a:pt x="1203651" y="78585"/>
                  <a:pt x="1248434" y="85441"/>
                  <a:pt x="1261359" y="91263"/>
                </a:cubicBezTo>
                <a:cubicBezTo>
                  <a:pt x="1294377" y="112056"/>
                  <a:pt x="1348832" y="92888"/>
                  <a:pt x="1375826" y="108740"/>
                </a:cubicBezTo>
                <a:cubicBezTo>
                  <a:pt x="1384490" y="110842"/>
                  <a:pt x="1392528" y="111481"/>
                  <a:pt x="1400134" y="111208"/>
                </a:cubicBezTo>
                <a:lnTo>
                  <a:pt x="1420782" y="108347"/>
                </a:lnTo>
                <a:lnTo>
                  <a:pt x="1425360" y="103343"/>
                </a:lnTo>
                <a:lnTo>
                  <a:pt x="1438688" y="103900"/>
                </a:lnTo>
                <a:lnTo>
                  <a:pt x="1442183" y="103008"/>
                </a:lnTo>
                <a:cubicBezTo>
                  <a:pt x="1448852" y="101280"/>
                  <a:pt x="1455482" y="99738"/>
                  <a:pt x="1462271" y="98933"/>
                </a:cubicBezTo>
                <a:cubicBezTo>
                  <a:pt x="1460480" y="123023"/>
                  <a:pt x="1519712" y="96044"/>
                  <a:pt x="1506437" y="116084"/>
                </a:cubicBezTo>
                <a:cubicBezTo>
                  <a:pt x="1543421" y="115842"/>
                  <a:pt x="1521082" y="134981"/>
                  <a:pt x="1559721" y="115918"/>
                </a:cubicBezTo>
                <a:cubicBezTo>
                  <a:pt x="1622424" y="132591"/>
                  <a:pt x="1709577" y="121173"/>
                  <a:pt x="1763086" y="148431"/>
                </a:cubicBezTo>
                <a:cubicBezTo>
                  <a:pt x="1815897" y="152158"/>
                  <a:pt x="1869650" y="152419"/>
                  <a:pt x="1909571" y="158571"/>
                </a:cubicBezTo>
                <a:cubicBezTo>
                  <a:pt x="1944577" y="152584"/>
                  <a:pt x="1963780" y="165894"/>
                  <a:pt x="2002612" y="185342"/>
                </a:cubicBezTo>
                <a:cubicBezTo>
                  <a:pt x="2057542" y="188412"/>
                  <a:pt x="2102353" y="209660"/>
                  <a:pt x="2155278" y="197824"/>
                </a:cubicBezTo>
                <a:cubicBezTo>
                  <a:pt x="2158165" y="201469"/>
                  <a:pt x="2161968" y="204456"/>
                  <a:pt x="2166398" y="206965"/>
                </a:cubicBezTo>
                <a:lnTo>
                  <a:pt x="2180455" y="212894"/>
                </a:lnTo>
                <a:lnTo>
                  <a:pt x="2182638" y="212313"/>
                </a:lnTo>
                <a:cubicBezTo>
                  <a:pt x="2191756" y="211797"/>
                  <a:pt x="2196930" y="213146"/>
                  <a:pt x="2200348" y="215316"/>
                </a:cubicBezTo>
                <a:lnTo>
                  <a:pt x="2203307" y="218590"/>
                </a:lnTo>
                <a:lnTo>
                  <a:pt x="2215170" y="221472"/>
                </a:lnTo>
                <a:lnTo>
                  <a:pt x="2237765" y="229357"/>
                </a:lnTo>
                <a:lnTo>
                  <a:pt x="2242719" y="228760"/>
                </a:lnTo>
                <a:lnTo>
                  <a:pt x="2277928" y="237427"/>
                </a:lnTo>
                <a:lnTo>
                  <a:pt x="2278759" y="236563"/>
                </a:lnTo>
                <a:cubicBezTo>
                  <a:pt x="2281421" y="234823"/>
                  <a:pt x="2284901" y="233911"/>
                  <a:pt x="2290187" y="234709"/>
                </a:cubicBezTo>
                <a:cubicBezTo>
                  <a:pt x="2304405" y="231655"/>
                  <a:pt x="2345628" y="219494"/>
                  <a:pt x="2364066" y="218237"/>
                </a:cubicBezTo>
                <a:cubicBezTo>
                  <a:pt x="2375743" y="221506"/>
                  <a:pt x="2388068" y="224536"/>
                  <a:pt x="2400814" y="227165"/>
                </a:cubicBezTo>
                <a:lnTo>
                  <a:pt x="2408414" y="228429"/>
                </a:lnTo>
                <a:lnTo>
                  <a:pt x="2408650" y="228234"/>
                </a:lnTo>
                <a:cubicBezTo>
                  <a:pt x="2410483" y="228038"/>
                  <a:pt x="2413050" y="228278"/>
                  <a:pt x="2416835" y="229128"/>
                </a:cubicBezTo>
                <a:lnTo>
                  <a:pt x="2422271" y="230733"/>
                </a:lnTo>
                <a:lnTo>
                  <a:pt x="2490341" y="211074"/>
                </a:lnTo>
                <a:cubicBezTo>
                  <a:pt x="2529316" y="208871"/>
                  <a:pt x="2549401" y="191268"/>
                  <a:pt x="2588929" y="200980"/>
                </a:cubicBezTo>
                <a:cubicBezTo>
                  <a:pt x="2625398" y="198847"/>
                  <a:pt x="2654940" y="190424"/>
                  <a:pt x="2687426" y="193848"/>
                </a:cubicBezTo>
                <a:cubicBezTo>
                  <a:pt x="2698335" y="187864"/>
                  <a:pt x="2709521" y="185129"/>
                  <a:pt x="2723517" y="192652"/>
                </a:cubicBezTo>
                <a:cubicBezTo>
                  <a:pt x="2756835" y="188350"/>
                  <a:pt x="2761531" y="176438"/>
                  <a:pt x="2785956" y="184404"/>
                </a:cubicBezTo>
                <a:cubicBezTo>
                  <a:pt x="2799369" y="164864"/>
                  <a:pt x="2802708" y="171921"/>
                  <a:pt x="2813378" y="176833"/>
                </a:cubicBezTo>
                <a:lnTo>
                  <a:pt x="2814782" y="177153"/>
                </a:lnTo>
                <a:lnTo>
                  <a:pt x="2816580" y="174366"/>
                </a:lnTo>
                <a:lnTo>
                  <a:pt x="2821623" y="172875"/>
                </a:lnTo>
                <a:lnTo>
                  <a:pt x="2836688" y="172971"/>
                </a:lnTo>
                <a:lnTo>
                  <a:pt x="2842564" y="173695"/>
                </a:lnTo>
                <a:cubicBezTo>
                  <a:pt x="2846534" y="173937"/>
                  <a:pt x="2849070" y="173769"/>
                  <a:pt x="2850712" y="173290"/>
                </a:cubicBezTo>
                <a:cubicBezTo>
                  <a:pt x="2850757" y="173214"/>
                  <a:pt x="2850801" y="173138"/>
                  <a:pt x="2850846" y="173062"/>
                </a:cubicBezTo>
                <a:lnTo>
                  <a:pt x="2858611" y="173112"/>
                </a:lnTo>
                <a:cubicBezTo>
                  <a:pt x="2871867" y="173694"/>
                  <a:pt x="2884913" y="174736"/>
                  <a:pt x="2897454" y="176114"/>
                </a:cubicBezTo>
                <a:cubicBezTo>
                  <a:pt x="2903755" y="163406"/>
                  <a:pt x="2952342" y="175773"/>
                  <a:pt x="2940369" y="152944"/>
                </a:cubicBezTo>
                <a:cubicBezTo>
                  <a:pt x="2957076" y="154120"/>
                  <a:pt x="2969777" y="163235"/>
                  <a:pt x="2959670" y="148367"/>
                </a:cubicBezTo>
                <a:cubicBezTo>
                  <a:pt x="2965032" y="148320"/>
                  <a:pt x="2967900" y="146880"/>
                  <a:pt x="2969615" y="144755"/>
                </a:cubicBezTo>
                <a:lnTo>
                  <a:pt x="2970000" y="143776"/>
                </a:lnTo>
                <a:lnTo>
                  <a:pt x="3007272" y="146766"/>
                </a:lnTo>
                <a:lnTo>
                  <a:pt x="3011677" y="145404"/>
                </a:lnTo>
                <a:lnTo>
                  <a:pt x="3036668" y="149604"/>
                </a:lnTo>
                <a:lnTo>
                  <a:pt x="3049208" y="150573"/>
                </a:lnTo>
                <a:lnTo>
                  <a:pt x="3053517" y="153322"/>
                </a:lnTo>
                <a:cubicBezTo>
                  <a:pt x="3057746" y="154918"/>
                  <a:pt x="3063258" y="155431"/>
                  <a:pt x="3071637" y="153496"/>
                </a:cubicBezTo>
                <a:lnTo>
                  <a:pt x="3110077" y="149202"/>
                </a:lnTo>
                <a:lnTo>
                  <a:pt x="3173743" y="159581"/>
                </a:lnTo>
                <a:cubicBezTo>
                  <a:pt x="3203872" y="159443"/>
                  <a:pt x="3205720" y="152598"/>
                  <a:pt x="3254203" y="151756"/>
                </a:cubicBezTo>
                <a:cubicBezTo>
                  <a:pt x="3298520" y="170671"/>
                  <a:pt x="3274378" y="179402"/>
                  <a:pt x="3380350" y="151151"/>
                </a:cubicBezTo>
                <a:cubicBezTo>
                  <a:pt x="3433470" y="157383"/>
                  <a:pt x="3409905" y="153931"/>
                  <a:pt x="3476147" y="170925"/>
                </a:cubicBezTo>
                <a:cubicBezTo>
                  <a:pt x="3495624" y="172754"/>
                  <a:pt x="3573433" y="153024"/>
                  <a:pt x="3581876" y="150448"/>
                </a:cubicBezTo>
                <a:cubicBezTo>
                  <a:pt x="3645019" y="168821"/>
                  <a:pt x="3637816" y="143953"/>
                  <a:pt x="3704761" y="150492"/>
                </a:cubicBezTo>
                <a:cubicBezTo>
                  <a:pt x="3732481" y="125722"/>
                  <a:pt x="3720202" y="148011"/>
                  <a:pt x="3755040" y="141978"/>
                </a:cubicBezTo>
                <a:cubicBezTo>
                  <a:pt x="3751742" y="163732"/>
                  <a:pt x="3795265" y="127963"/>
                  <a:pt x="3804689" y="151893"/>
                </a:cubicBezTo>
                <a:cubicBezTo>
                  <a:pt x="3810732" y="150037"/>
                  <a:pt x="3816287" y="147485"/>
                  <a:pt x="3821793" y="144743"/>
                </a:cubicBezTo>
                <a:lnTo>
                  <a:pt x="3824682" y="143319"/>
                </a:lnTo>
                <a:lnTo>
                  <a:pt x="3837536" y="141778"/>
                </a:lnTo>
                <a:lnTo>
                  <a:pt x="3839550" y="136147"/>
                </a:lnTo>
                <a:lnTo>
                  <a:pt x="3857743" y="130104"/>
                </a:lnTo>
                <a:cubicBezTo>
                  <a:pt x="3864805" y="128643"/>
                  <a:pt x="3872697" y="128011"/>
                  <a:pt x="3881852" y="128717"/>
                </a:cubicBezTo>
                <a:cubicBezTo>
                  <a:pt x="3914678" y="140047"/>
                  <a:pt x="3949962" y="139745"/>
                  <a:pt x="3998088" y="127932"/>
                </a:cubicBezTo>
                <a:cubicBezTo>
                  <a:pt x="4012987" y="131622"/>
                  <a:pt x="4058471" y="131332"/>
                  <a:pt x="4066682" y="124147"/>
                </a:cubicBezTo>
                <a:cubicBezTo>
                  <a:pt x="4076084" y="122618"/>
                  <a:pt x="4087294" y="125216"/>
                  <a:pt x="4091246" y="117503"/>
                </a:cubicBezTo>
                <a:cubicBezTo>
                  <a:pt x="4097972" y="108229"/>
                  <a:pt x="4131886" y="122717"/>
                  <a:pt x="4126556" y="111725"/>
                </a:cubicBezTo>
                <a:cubicBezTo>
                  <a:pt x="4150620" y="121653"/>
                  <a:pt x="4168222" y="102239"/>
                  <a:pt x="4187717" y="97496"/>
                </a:cubicBezTo>
                <a:cubicBezTo>
                  <a:pt x="4197248" y="102415"/>
                  <a:pt x="4207541" y="99960"/>
                  <a:pt x="4220826" y="95991"/>
                </a:cubicBezTo>
                <a:lnTo>
                  <a:pt x="4239014" y="90840"/>
                </a:lnTo>
                <a:lnTo>
                  <a:pt x="4246653" y="91360"/>
                </a:lnTo>
                <a:cubicBezTo>
                  <a:pt x="4255895" y="91263"/>
                  <a:pt x="4264334" y="90629"/>
                  <a:pt x="4271841" y="90188"/>
                </a:cubicBezTo>
                <a:lnTo>
                  <a:pt x="4286277" y="90173"/>
                </a:lnTo>
                <a:lnTo>
                  <a:pt x="4292025" y="90407"/>
                </a:lnTo>
                <a:lnTo>
                  <a:pt x="4304713" y="95673"/>
                </a:lnTo>
                <a:lnTo>
                  <a:pt x="4321285" y="93560"/>
                </a:lnTo>
                <a:lnTo>
                  <a:pt x="4339561" y="98806"/>
                </a:lnTo>
                <a:cubicBezTo>
                  <a:pt x="4340668" y="97273"/>
                  <a:pt x="4342159" y="95846"/>
                  <a:pt x="4343990" y="94576"/>
                </a:cubicBezTo>
                <a:lnTo>
                  <a:pt x="4358885" y="90264"/>
                </a:lnTo>
                <a:lnTo>
                  <a:pt x="4371648" y="95312"/>
                </a:lnTo>
                <a:cubicBezTo>
                  <a:pt x="4372251" y="86927"/>
                  <a:pt x="4386448" y="96257"/>
                  <a:pt x="4398380" y="98447"/>
                </a:cubicBezTo>
                <a:lnTo>
                  <a:pt x="4405729" y="97677"/>
                </a:lnTo>
                <a:lnTo>
                  <a:pt x="4431408" y="104311"/>
                </a:lnTo>
                <a:cubicBezTo>
                  <a:pt x="4445462" y="106988"/>
                  <a:pt x="4459011" y="108715"/>
                  <a:pt x="4472183" y="109916"/>
                </a:cubicBezTo>
                <a:lnTo>
                  <a:pt x="4518828" y="112600"/>
                </a:lnTo>
                <a:lnTo>
                  <a:pt x="4532040" y="117793"/>
                </a:lnTo>
                <a:cubicBezTo>
                  <a:pt x="4562193" y="123492"/>
                  <a:pt x="4598554" y="117583"/>
                  <a:pt x="4617778" y="130479"/>
                </a:cubicBezTo>
                <a:cubicBezTo>
                  <a:pt x="4626259" y="133024"/>
                  <a:pt x="4634242" y="134080"/>
                  <a:pt x="4641872" y="134207"/>
                </a:cubicBezTo>
                <a:lnTo>
                  <a:pt x="4662766" y="132438"/>
                </a:lnTo>
                <a:lnTo>
                  <a:pt x="4667770" y="127694"/>
                </a:lnTo>
                <a:lnTo>
                  <a:pt x="4681052" y="128947"/>
                </a:lnTo>
                <a:lnTo>
                  <a:pt x="4684624" y="128241"/>
                </a:lnTo>
                <a:cubicBezTo>
                  <a:pt x="4691441" y="126869"/>
                  <a:pt x="4698205" y="125683"/>
                  <a:pt x="4705061" y="125234"/>
                </a:cubicBezTo>
                <a:cubicBezTo>
                  <a:pt x="4701197" y="149124"/>
                  <a:pt x="4762747" y="125360"/>
                  <a:pt x="4747746" y="144617"/>
                </a:cubicBezTo>
                <a:cubicBezTo>
                  <a:pt x="4784752" y="146312"/>
                  <a:pt x="4823070" y="154053"/>
                  <a:pt x="4867014" y="164145"/>
                </a:cubicBezTo>
                <a:cubicBezTo>
                  <a:pt x="4928279" y="184021"/>
                  <a:pt x="4950439" y="160303"/>
                  <a:pt x="5001600" y="190239"/>
                </a:cubicBezTo>
                <a:cubicBezTo>
                  <a:pt x="5054087" y="196711"/>
                  <a:pt x="5076576" y="177858"/>
                  <a:pt x="5115965" y="186069"/>
                </a:cubicBezTo>
                <a:cubicBezTo>
                  <a:pt x="5141248" y="210877"/>
                  <a:pt x="5145689" y="221876"/>
                  <a:pt x="5193957" y="229364"/>
                </a:cubicBezTo>
                <a:cubicBezTo>
                  <a:pt x="5248620" y="235290"/>
                  <a:pt x="5221967" y="272312"/>
                  <a:pt x="5275907" y="263295"/>
                </a:cubicBezTo>
                <a:cubicBezTo>
                  <a:pt x="5278478" y="267074"/>
                  <a:pt x="5340662" y="273630"/>
                  <a:pt x="5344878" y="276360"/>
                </a:cubicBezTo>
                <a:lnTo>
                  <a:pt x="5413398" y="276235"/>
                </a:lnTo>
                <a:lnTo>
                  <a:pt x="5415629" y="275768"/>
                </a:lnTo>
                <a:cubicBezTo>
                  <a:pt x="5424792" y="275732"/>
                  <a:pt x="5429850" y="277347"/>
                  <a:pt x="5433078" y="279684"/>
                </a:cubicBezTo>
                <a:lnTo>
                  <a:pt x="5435759" y="283100"/>
                </a:lnTo>
                <a:lnTo>
                  <a:pt x="5447372" y="286587"/>
                </a:lnTo>
                <a:lnTo>
                  <a:pt x="5469289" y="295620"/>
                </a:lnTo>
                <a:lnTo>
                  <a:pt x="5508752" y="305753"/>
                </a:lnTo>
                <a:lnTo>
                  <a:pt x="5509657" y="304936"/>
                </a:lnTo>
                <a:cubicBezTo>
                  <a:pt x="5512470" y="303344"/>
                  <a:pt x="5516028" y="302619"/>
                  <a:pt x="5521245" y="303688"/>
                </a:cubicBezTo>
                <a:cubicBezTo>
                  <a:pt x="5535725" y="301391"/>
                  <a:pt x="5577993" y="291441"/>
                  <a:pt x="5596538" y="291153"/>
                </a:cubicBezTo>
                <a:cubicBezTo>
                  <a:pt x="5607932" y="295018"/>
                  <a:pt x="5619996" y="298677"/>
                  <a:pt x="5632514" y="301962"/>
                </a:cubicBezTo>
                <a:lnTo>
                  <a:pt x="5640005" y="303617"/>
                </a:lnTo>
                <a:lnTo>
                  <a:pt x="5640259" y="303435"/>
                </a:lnTo>
                <a:cubicBezTo>
                  <a:pt x="5642108" y="303337"/>
                  <a:pt x="5644653" y="303709"/>
                  <a:pt x="5648365" y="304754"/>
                </a:cubicBezTo>
                <a:lnTo>
                  <a:pt x="5653662" y="306635"/>
                </a:lnTo>
                <a:lnTo>
                  <a:pt x="5668196" y="309846"/>
                </a:lnTo>
                <a:lnTo>
                  <a:pt x="5673886" y="309526"/>
                </a:lnTo>
                <a:lnTo>
                  <a:pt x="5677139" y="307345"/>
                </a:lnTo>
                <a:lnTo>
                  <a:pt x="5708983" y="306674"/>
                </a:lnTo>
                <a:cubicBezTo>
                  <a:pt x="5728308" y="319040"/>
                  <a:pt x="5739318" y="309097"/>
                  <a:pt x="5773909" y="312061"/>
                </a:cubicBezTo>
                <a:cubicBezTo>
                  <a:pt x="5783376" y="321860"/>
                  <a:pt x="5795690" y="321672"/>
                  <a:pt x="5809500" y="318450"/>
                </a:cubicBezTo>
                <a:cubicBezTo>
                  <a:pt x="5839093" y="328324"/>
                  <a:pt x="5872263" y="326728"/>
                  <a:pt x="5908729" y="332335"/>
                </a:cubicBezTo>
                <a:cubicBezTo>
                  <a:pt x="5951727" y="334879"/>
                  <a:pt x="5963099" y="350288"/>
                  <a:pt x="5990524" y="350618"/>
                </a:cubicBezTo>
                <a:cubicBezTo>
                  <a:pt x="5991234" y="376742"/>
                  <a:pt x="6028592" y="335241"/>
                  <a:pt x="6029302" y="361365"/>
                </a:cubicBezTo>
                <a:lnTo>
                  <a:pt x="6086225" y="339621"/>
                </a:lnTo>
                <a:lnTo>
                  <a:pt x="6105063" y="347340"/>
                </a:lnTo>
                <a:cubicBezTo>
                  <a:pt x="6123220" y="350768"/>
                  <a:pt x="6176633" y="357519"/>
                  <a:pt x="6195166" y="360190"/>
                </a:cubicBezTo>
                <a:cubicBezTo>
                  <a:pt x="6208491" y="366896"/>
                  <a:pt x="6210739" y="378331"/>
                  <a:pt x="6216259" y="363365"/>
                </a:cubicBezTo>
                <a:cubicBezTo>
                  <a:pt x="6220943" y="365191"/>
                  <a:pt x="6224807" y="365077"/>
                  <a:pt x="6228331" y="364034"/>
                </a:cubicBezTo>
                <a:lnTo>
                  <a:pt x="6229602" y="363414"/>
                </a:lnTo>
                <a:lnTo>
                  <a:pt x="6258988" y="378660"/>
                </a:lnTo>
                <a:lnTo>
                  <a:pt x="6264106" y="379141"/>
                </a:lnTo>
                <a:lnTo>
                  <a:pt x="6281703" y="391054"/>
                </a:lnTo>
                <a:lnTo>
                  <a:pt x="6291622" y="396155"/>
                </a:lnTo>
                <a:lnTo>
                  <a:pt x="6292712" y="399771"/>
                </a:lnTo>
                <a:cubicBezTo>
                  <a:pt x="6294843" y="402467"/>
                  <a:pt x="6299119" y="404777"/>
                  <a:pt x="6308227" y="406196"/>
                </a:cubicBezTo>
                <a:lnTo>
                  <a:pt x="6328981" y="409495"/>
                </a:lnTo>
                <a:lnTo>
                  <a:pt x="6368693" y="417845"/>
                </a:lnTo>
                <a:cubicBezTo>
                  <a:pt x="6371618" y="421064"/>
                  <a:pt x="6413995" y="448260"/>
                  <a:pt x="6414811" y="452200"/>
                </a:cubicBezTo>
                <a:cubicBezTo>
                  <a:pt x="6472474" y="452324"/>
                  <a:pt x="6416366" y="454044"/>
                  <a:pt x="6467879" y="468248"/>
                </a:cubicBezTo>
                <a:cubicBezTo>
                  <a:pt x="6497136" y="485368"/>
                  <a:pt x="6544744" y="499929"/>
                  <a:pt x="6564351" y="537518"/>
                </a:cubicBezTo>
                <a:cubicBezTo>
                  <a:pt x="6600774" y="544284"/>
                  <a:pt x="6683084" y="572586"/>
                  <a:pt x="6711178" y="573610"/>
                </a:cubicBezTo>
                <a:cubicBezTo>
                  <a:pt x="6726278" y="581783"/>
                  <a:pt x="6766796" y="600843"/>
                  <a:pt x="6764036" y="588943"/>
                </a:cubicBezTo>
                <a:cubicBezTo>
                  <a:pt x="6830367" y="591215"/>
                  <a:pt x="6834546" y="616110"/>
                  <a:pt x="6858983" y="623723"/>
                </a:cubicBezTo>
                <a:cubicBezTo>
                  <a:pt x="6883420" y="631336"/>
                  <a:pt x="6874724" y="627173"/>
                  <a:pt x="6910661" y="634620"/>
                </a:cubicBezTo>
                <a:cubicBezTo>
                  <a:pt x="6886933" y="650238"/>
                  <a:pt x="6958918" y="637790"/>
                  <a:pt x="6944111" y="659502"/>
                </a:cubicBezTo>
                <a:cubicBezTo>
                  <a:pt x="6951121" y="660169"/>
                  <a:pt x="6958378" y="660132"/>
                  <a:pt x="6965771" y="659931"/>
                </a:cubicBezTo>
                <a:lnTo>
                  <a:pt x="6969639" y="659837"/>
                </a:lnTo>
                <a:lnTo>
                  <a:pt x="6982242" y="663112"/>
                </a:lnTo>
                <a:lnTo>
                  <a:pt x="6989387" y="659474"/>
                </a:lnTo>
                <a:lnTo>
                  <a:pt x="7010930" y="661134"/>
                </a:lnTo>
                <a:cubicBezTo>
                  <a:pt x="7018443" y="662461"/>
                  <a:pt x="7025878" y="664712"/>
                  <a:pt x="7033125" y="668436"/>
                </a:cubicBezTo>
                <a:cubicBezTo>
                  <a:pt x="7050655" y="688564"/>
                  <a:pt x="7113778" y="682286"/>
                  <a:pt x="7134461" y="708192"/>
                </a:cubicBezTo>
                <a:cubicBezTo>
                  <a:pt x="7143815" y="716210"/>
                  <a:pt x="7183449" y="731779"/>
                  <a:pt x="7197450" y="729094"/>
                </a:cubicBezTo>
                <a:cubicBezTo>
                  <a:pt x="7207053" y="731180"/>
                  <a:pt x="7214263" y="737074"/>
                  <a:pt x="7225084" y="732505"/>
                </a:cubicBezTo>
                <a:cubicBezTo>
                  <a:pt x="7239802" y="727692"/>
                  <a:pt x="7255247" y="750633"/>
                  <a:pt x="7261183" y="740313"/>
                </a:cubicBezTo>
                <a:cubicBezTo>
                  <a:pt x="7272476" y="756319"/>
                  <a:pt x="7306339" y="747471"/>
                  <a:pt x="7327760" y="750586"/>
                </a:cubicBezTo>
                <a:cubicBezTo>
                  <a:pt x="7334820" y="764783"/>
                  <a:pt x="7372804" y="757321"/>
                  <a:pt x="7412222" y="770487"/>
                </a:cubicBezTo>
                <a:cubicBezTo>
                  <a:pt x="7419482" y="786537"/>
                  <a:pt x="7438908" y="779230"/>
                  <a:pt x="7457904" y="804321"/>
                </a:cubicBezTo>
                <a:cubicBezTo>
                  <a:pt x="7460334" y="803523"/>
                  <a:pt x="7462991" y="802942"/>
                  <a:pt x="7465795" y="802598"/>
                </a:cubicBezTo>
                <a:cubicBezTo>
                  <a:pt x="7482080" y="800599"/>
                  <a:pt x="7499653" y="806831"/>
                  <a:pt x="7505046" y="816517"/>
                </a:cubicBezTo>
                <a:cubicBezTo>
                  <a:pt x="7538417" y="853074"/>
                  <a:pt x="7584173" y="869067"/>
                  <a:pt x="7623220" y="888520"/>
                </a:cubicBezTo>
                <a:cubicBezTo>
                  <a:pt x="7669184" y="908475"/>
                  <a:pt x="7655844" y="875556"/>
                  <a:pt x="7700458" y="915079"/>
                </a:cubicBezTo>
                <a:cubicBezTo>
                  <a:pt x="7713299" y="910096"/>
                  <a:pt x="7721213" y="912537"/>
                  <a:pt x="7730988" y="920756"/>
                </a:cubicBezTo>
                <a:cubicBezTo>
                  <a:pt x="7753798" y="929904"/>
                  <a:pt x="7768001" y="910742"/>
                  <a:pt x="7781942" y="930503"/>
                </a:cubicBezTo>
                <a:cubicBezTo>
                  <a:pt x="7786314" y="919014"/>
                  <a:pt x="7829555" y="942839"/>
                  <a:pt x="7827704" y="928558"/>
                </a:cubicBezTo>
                <a:cubicBezTo>
                  <a:pt x="7849394" y="934107"/>
                  <a:pt x="7886324" y="955931"/>
                  <a:pt x="7912084" y="963800"/>
                </a:cubicBezTo>
                <a:cubicBezTo>
                  <a:pt x="7931225" y="978091"/>
                  <a:pt x="7944890" y="969299"/>
                  <a:pt x="7982264" y="975773"/>
                </a:cubicBezTo>
                <a:lnTo>
                  <a:pt x="7991272" y="981104"/>
                </a:lnTo>
                <a:lnTo>
                  <a:pt x="8079795" y="982983"/>
                </a:lnTo>
                <a:cubicBezTo>
                  <a:pt x="8106396" y="984534"/>
                  <a:pt x="8123279" y="987466"/>
                  <a:pt x="8150881" y="990411"/>
                </a:cubicBezTo>
                <a:cubicBezTo>
                  <a:pt x="8155184" y="995435"/>
                  <a:pt x="8170794" y="995512"/>
                  <a:pt x="8172106" y="990512"/>
                </a:cubicBezTo>
                <a:cubicBezTo>
                  <a:pt x="8178349" y="993790"/>
                  <a:pt x="8190057" y="1007072"/>
                  <a:pt x="8196076" y="1000078"/>
                </a:cubicBezTo>
                <a:cubicBezTo>
                  <a:pt x="8214144" y="1004259"/>
                  <a:pt x="8231408" y="1009730"/>
                  <a:pt x="8247463" y="1016332"/>
                </a:cubicBezTo>
                <a:lnTo>
                  <a:pt x="8279272" y="1032921"/>
                </a:lnTo>
                <a:lnTo>
                  <a:pt x="8289611" y="1028630"/>
                </a:lnTo>
                <a:cubicBezTo>
                  <a:pt x="8296281" y="1026812"/>
                  <a:pt x="8303468" y="1026422"/>
                  <a:pt x="8311483" y="1029399"/>
                </a:cubicBezTo>
                <a:cubicBezTo>
                  <a:pt x="8353073" y="1061234"/>
                  <a:pt x="8320764" y="1016490"/>
                  <a:pt x="8399489" y="1048562"/>
                </a:cubicBezTo>
                <a:cubicBezTo>
                  <a:pt x="8402160" y="1052480"/>
                  <a:pt x="8414285" y="1053290"/>
                  <a:pt x="8415973" y="1049660"/>
                </a:cubicBezTo>
                <a:cubicBezTo>
                  <a:pt x="8420389" y="1052382"/>
                  <a:pt x="8427708" y="1062757"/>
                  <a:pt x="8433326" y="1057881"/>
                </a:cubicBezTo>
                <a:cubicBezTo>
                  <a:pt x="8460295" y="1065796"/>
                  <a:pt x="8484063" y="1077374"/>
                  <a:pt x="8502328" y="1091498"/>
                </a:cubicBezTo>
                <a:cubicBezTo>
                  <a:pt x="8531547" y="1095185"/>
                  <a:pt x="8534164" y="1100958"/>
                  <a:pt x="8534346" y="1106980"/>
                </a:cubicBezTo>
                <a:cubicBezTo>
                  <a:pt x="8534557" y="1108274"/>
                  <a:pt x="8534769" y="1109567"/>
                  <a:pt x="8534980" y="1110861"/>
                </a:cubicBezTo>
                <a:lnTo>
                  <a:pt x="8544104" y="1108406"/>
                </a:lnTo>
                <a:cubicBezTo>
                  <a:pt x="8553358" y="1107980"/>
                  <a:pt x="8560970" y="1111788"/>
                  <a:pt x="8567742" y="1117590"/>
                </a:cubicBezTo>
                <a:lnTo>
                  <a:pt x="8633779" y="1139226"/>
                </a:lnTo>
                <a:cubicBezTo>
                  <a:pt x="8631667" y="1160202"/>
                  <a:pt x="8667456" y="1147793"/>
                  <a:pt x="8676965" y="1156949"/>
                </a:cubicBezTo>
                <a:cubicBezTo>
                  <a:pt x="8686287" y="1153629"/>
                  <a:pt x="8693306" y="1154163"/>
                  <a:pt x="8698944" y="1156939"/>
                </a:cubicBezTo>
                <a:lnTo>
                  <a:pt x="8751897" y="1190886"/>
                </a:lnTo>
                <a:cubicBezTo>
                  <a:pt x="8774451" y="1199167"/>
                  <a:pt x="8817274" y="1202653"/>
                  <a:pt x="8834270" y="1206624"/>
                </a:cubicBezTo>
                <a:lnTo>
                  <a:pt x="8853872" y="1214714"/>
                </a:lnTo>
                <a:lnTo>
                  <a:pt x="8861901" y="1211375"/>
                </a:lnTo>
                <a:lnTo>
                  <a:pt x="8874168" y="1213967"/>
                </a:lnTo>
                <a:lnTo>
                  <a:pt x="8871123" y="1221160"/>
                </a:lnTo>
                <a:lnTo>
                  <a:pt x="8903537" y="1230588"/>
                </a:lnTo>
                <a:cubicBezTo>
                  <a:pt x="8927391" y="1238223"/>
                  <a:pt x="8944740" y="1247326"/>
                  <a:pt x="8933767" y="1263368"/>
                </a:cubicBezTo>
                <a:cubicBezTo>
                  <a:pt x="8934120" y="1285491"/>
                  <a:pt x="8996547" y="1266466"/>
                  <a:pt x="8985765" y="1287664"/>
                </a:cubicBezTo>
                <a:cubicBezTo>
                  <a:pt x="9013243" y="1278923"/>
                  <a:pt x="9037732" y="1309948"/>
                  <a:pt x="9071444" y="1317305"/>
                </a:cubicBezTo>
                <a:cubicBezTo>
                  <a:pt x="9072853" y="1328357"/>
                  <a:pt x="9080775" y="1329726"/>
                  <a:pt x="9096711" y="1327777"/>
                </a:cubicBezTo>
                <a:cubicBezTo>
                  <a:pt x="9206252" y="1348526"/>
                  <a:pt x="9301825" y="1489393"/>
                  <a:pt x="9338853" y="1448046"/>
                </a:cubicBezTo>
                <a:cubicBezTo>
                  <a:pt x="9364628" y="1453029"/>
                  <a:pt x="9440704" y="1458325"/>
                  <a:pt x="9520814" y="1449827"/>
                </a:cubicBezTo>
                <a:cubicBezTo>
                  <a:pt x="9536849" y="1478455"/>
                  <a:pt x="9672877" y="1480312"/>
                  <a:pt x="9702271" y="1488553"/>
                </a:cubicBezTo>
                <a:cubicBezTo>
                  <a:pt x="9702279" y="1504784"/>
                  <a:pt x="9757099" y="1502097"/>
                  <a:pt x="9744273" y="1523512"/>
                </a:cubicBezTo>
                <a:cubicBezTo>
                  <a:pt x="9746944" y="1534160"/>
                  <a:pt x="9761818" y="1537070"/>
                  <a:pt x="9771903" y="1530034"/>
                </a:cubicBezTo>
                <a:cubicBezTo>
                  <a:pt x="9788959" y="1535562"/>
                  <a:pt x="9795727" y="1548881"/>
                  <a:pt x="9818565" y="1538545"/>
                </a:cubicBezTo>
                <a:cubicBezTo>
                  <a:pt x="9842216" y="1545630"/>
                  <a:pt x="9854597" y="1583514"/>
                  <a:pt x="9882202" y="1565888"/>
                </a:cubicBezTo>
                <a:cubicBezTo>
                  <a:pt x="9890497" y="1603508"/>
                  <a:pt x="9975093" y="1584109"/>
                  <a:pt x="10022025" y="1599696"/>
                </a:cubicBezTo>
                <a:cubicBezTo>
                  <a:pt x="10087599" y="1644100"/>
                  <a:pt x="10182002" y="1632879"/>
                  <a:pt x="10220406" y="1677005"/>
                </a:cubicBezTo>
                <a:lnTo>
                  <a:pt x="10232859" y="1699043"/>
                </a:lnTo>
                <a:lnTo>
                  <a:pt x="0" y="1699043"/>
                </a:lnTo>
                <a:lnTo>
                  <a:pt x="0" y="21828"/>
                </a:lnTo>
                <a:lnTo>
                  <a:pt x="8097" y="24355"/>
                </a:lnTo>
                <a:cubicBezTo>
                  <a:pt x="43947" y="29235"/>
                  <a:pt x="34752" y="21899"/>
                  <a:pt x="77128" y="6867"/>
                </a:cubicBezTo>
                <a:cubicBezTo>
                  <a:pt x="120709" y="7920"/>
                  <a:pt x="146704" y="-7760"/>
                  <a:pt x="188338" y="5079"/>
                </a:cubicBezTo>
                <a:cubicBezTo>
                  <a:pt x="229133" y="5993"/>
                  <a:pt x="263614" y="138"/>
                  <a:pt x="298809" y="6198"/>
                </a:cubicBezTo>
                <a:cubicBezTo>
                  <a:pt x="312163" y="1206"/>
                  <a:pt x="325122" y="-563"/>
                  <a:pt x="338985" y="8006"/>
                </a:cubicBezTo>
                <a:cubicBezTo>
                  <a:pt x="376758" y="6523"/>
                  <a:pt x="384512" y="-4822"/>
                  <a:pt x="409815" y="504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B46D20DF-CE98-4EA3-96C8-C03C3A885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016384"/>
            <a:ext cx="10232859" cy="1841617"/>
          </a:xfrm>
          <a:custGeom>
            <a:avLst/>
            <a:gdLst>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679743 w 10232859"/>
              <a:gd name="connsiteY180" fmla="*/ 558264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8902 w 10232859"/>
              <a:gd name="connsiteY235" fmla="*/ 1173259 h 1705557"/>
              <a:gd name="connsiteX236" fmla="*/ 8834270 w 10232859"/>
              <a:gd name="connsiteY236" fmla="*/ 1213138 h 1705557"/>
              <a:gd name="connsiteX237" fmla="*/ 8853872 w 10232859"/>
              <a:gd name="connsiteY237" fmla="*/ 1221228 h 1705557"/>
              <a:gd name="connsiteX238" fmla="*/ 8861901 w 10232859"/>
              <a:gd name="connsiteY238" fmla="*/ 1217889 h 1705557"/>
              <a:gd name="connsiteX239" fmla="*/ 8874168 w 10232859"/>
              <a:gd name="connsiteY239" fmla="*/ 1220481 h 1705557"/>
              <a:gd name="connsiteX240" fmla="*/ 8871123 w 10232859"/>
              <a:gd name="connsiteY240" fmla="*/ 1227674 h 1705557"/>
              <a:gd name="connsiteX241" fmla="*/ 8903537 w 10232859"/>
              <a:gd name="connsiteY241" fmla="*/ 1237102 h 1705557"/>
              <a:gd name="connsiteX242" fmla="*/ 8933767 w 10232859"/>
              <a:gd name="connsiteY242" fmla="*/ 1269882 h 1705557"/>
              <a:gd name="connsiteX243" fmla="*/ 8985765 w 10232859"/>
              <a:gd name="connsiteY243" fmla="*/ 1294178 h 1705557"/>
              <a:gd name="connsiteX244" fmla="*/ 9071444 w 10232859"/>
              <a:gd name="connsiteY244" fmla="*/ 1323819 h 1705557"/>
              <a:gd name="connsiteX245" fmla="*/ 9096711 w 10232859"/>
              <a:gd name="connsiteY245" fmla="*/ 1334291 h 1705557"/>
              <a:gd name="connsiteX246" fmla="*/ 9338853 w 10232859"/>
              <a:gd name="connsiteY246" fmla="*/ 1454560 h 1705557"/>
              <a:gd name="connsiteX247" fmla="*/ 9520814 w 10232859"/>
              <a:gd name="connsiteY247" fmla="*/ 1456341 h 1705557"/>
              <a:gd name="connsiteX248" fmla="*/ 9702271 w 10232859"/>
              <a:gd name="connsiteY248" fmla="*/ 1495067 h 1705557"/>
              <a:gd name="connsiteX249" fmla="*/ 9744273 w 10232859"/>
              <a:gd name="connsiteY249" fmla="*/ 1530026 h 1705557"/>
              <a:gd name="connsiteX250" fmla="*/ 9771903 w 10232859"/>
              <a:gd name="connsiteY250" fmla="*/ 1536548 h 1705557"/>
              <a:gd name="connsiteX251" fmla="*/ 9818565 w 10232859"/>
              <a:gd name="connsiteY251" fmla="*/ 1545059 h 1705557"/>
              <a:gd name="connsiteX252" fmla="*/ 9882202 w 10232859"/>
              <a:gd name="connsiteY252" fmla="*/ 1572402 h 1705557"/>
              <a:gd name="connsiteX253" fmla="*/ 10022025 w 10232859"/>
              <a:gd name="connsiteY253" fmla="*/ 1606210 h 1705557"/>
              <a:gd name="connsiteX254" fmla="*/ 10220406 w 10232859"/>
              <a:gd name="connsiteY254" fmla="*/ 1683519 h 1705557"/>
              <a:gd name="connsiteX255" fmla="*/ 10232859 w 10232859"/>
              <a:gd name="connsiteY255" fmla="*/ 1705557 h 1705557"/>
              <a:gd name="connsiteX256" fmla="*/ 0 w 10232859"/>
              <a:gd name="connsiteY256" fmla="*/ 1705557 h 1705557"/>
              <a:gd name="connsiteX257" fmla="*/ 0 w 10232859"/>
              <a:gd name="connsiteY257" fmla="*/ 28342 h 1705557"/>
              <a:gd name="connsiteX258" fmla="*/ 8097 w 10232859"/>
              <a:gd name="connsiteY258" fmla="*/ 30869 h 1705557"/>
              <a:gd name="connsiteX259" fmla="*/ 77128 w 10232859"/>
              <a:gd name="connsiteY259" fmla="*/ 13381 h 1705557"/>
              <a:gd name="connsiteX260" fmla="*/ 188338 w 10232859"/>
              <a:gd name="connsiteY260" fmla="*/ 11593 h 1705557"/>
              <a:gd name="connsiteX261" fmla="*/ 298809 w 10232859"/>
              <a:gd name="connsiteY261" fmla="*/ 12712 h 1705557"/>
              <a:gd name="connsiteX262" fmla="*/ 338985 w 10232859"/>
              <a:gd name="connsiteY262" fmla="*/ 14520 h 1705557"/>
              <a:gd name="connsiteX263" fmla="*/ 409815 w 10232859"/>
              <a:gd name="connsiteY263" fmla="*/ 11559 h 1705557"/>
              <a:gd name="connsiteX264" fmla="*/ 424169 w 10232859"/>
              <a:gd name="connsiteY26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592108 w 10232859"/>
              <a:gd name="connsiteY227" fmla="*/ 1136240 h 1705557"/>
              <a:gd name="connsiteX228" fmla="*/ 8633779 w 10232859"/>
              <a:gd name="connsiteY228" fmla="*/ 1145740 h 1705557"/>
              <a:gd name="connsiteX229" fmla="*/ 8676965 w 10232859"/>
              <a:gd name="connsiteY229" fmla="*/ 1163463 h 1705557"/>
              <a:gd name="connsiteX230" fmla="*/ 8698944 w 10232859"/>
              <a:gd name="connsiteY230" fmla="*/ 1163453 h 1705557"/>
              <a:gd name="connsiteX231" fmla="*/ 8711456 w 10232859"/>
              <a:gd name="connsiteY231" fmla="*/ 1175731 h 1705557"/>
              <a:gd name="connsiteX232" fmla="*/ 8732793 w 10232859"/>
              <a:gd name="connsiteY232" fmla="*/ 1179486 h 1705557"/>
              <a:gd name="connsiteX233" fmla="*/ 8751897 w 10232859"/>
              <a:gd name="connsiteY233" fmla="*/ 1197400 h 1705557"/>
              <a:gd name="connsiteX234" fmla="*/ 8793564 w 10232859"/>
              <a:gd name="connsiteY234" fmla="*/ 1179086 h 1705557"/>
              <a:gd name="connsiteX235" fmla="*/ 8834270 w 10232859"/>
              <a:gd name="connsiteY235" fmla="*/ 1213138 h 1705557"/>
              <a:gd name="connsiteX236" fmla="*/ 8853872 w 10232859"/>
              <a:gd name="connsiteY236" fmla="*/ 1221228 h 1705557"/>
              <a:gd name="connsiteX237" fmla="*/ 8861901 w 10232859"/>
              <a:gd name="connsiteY237" fmla="*/ 1217889 h 1705557"/>
              <a:gd name="connsiteX238" fmla="*/ 8874168 w 10232859"/>
              <a:gd name="connsiteY238" fmla="*/ 1220481 h 1705557"/>
              <a:gd name="connsiteX239" fmla="*/ 8871123 w 10232859"/>
              <a:gd name="connsiteY239" fmla="*/ 1227674 h 1705557"/>
              <a:gd name="connsiteX240" fmla="*/ 8903537 w 10232859"/>
              <a:gd name="connsiteY240" fmla="*/ 1237102 h 1705557"/>
              <a:gd name="connsiteX241" fmla="*/ 8933767 w 10232859"/>
              <a:gd name="connsiteY241" fmla="*/ 1269882 h 1705557"/>
              <a:gd name="connsiteX242" fmla="*/ 8985765 w 10232859"/>
              <a:gd name="connsiteY242" fmla="*/ 1294178 h 1705557"/>
              <a:gd name="connsiteX243" fmla="*/ 9071444 w 10232859"/>
              <a:gd name="connsiteY243" fmla="*/ 1323819 h 1705557"/>
              <a:gd name="connsiteX244" fmla="*/ 9096711 w 10232859"/>
              <a:gd name="connsiteY244" fmla="*/ 1334291 h 1705557"/>
              <a:gd name="connsiteX245" fmla="*/ 9338853 w 10232859"/>
              <a:gd name="connsiteY245" fmla="*/ 1454560 h 1705557"/>
              <a:gd name="connsiteX246" fmla="*/ 9520814 w 10232859"/>
              <a:gd name="connsiteY246" fmla="*/ 1456341 h 1705557"/>
              <a:gd name="connsiteX247" fmla="*/ 9702271 w 10232859"/>
              <a:gd name="connsiteY247" fmla="*/ 1495067 h 1705557"/>
              <a:gd name="connsiteX248" fmla="*/ 9744273 w 10232859"/>
              <a:gd name="connsiteY248" fmla="*/ 1530026 h 1705557"/>
              <a:gd name="connsiteX249" fmla="*/ 9771903 w 10232859"/>
              <a:gd name="connsiteY249" fmla="*/ 1536548 h 1705557"/>
              <a:gd name="connsiteX250" fmla="*/ 9818565 w 10232859"/>
              <a:gd name="connsiteY250" fmla="*/ 1545059 h 1705557"/>
              <a:gd name="connsiteX251" fmla="*/ 9882202 w 10232859"/>
              <a:gd name="connsiteY251" fmla="*/ 1572402 h 1705557"/>
              <a:gd name="connsiteX252" fmla="*/ 10022025 w 10232859"/>
              <a:gd name="connsiteY252" fmla="*/ 1606210 h 1705557"/>
              <a:gd name="connsiteX253" fmla="*/ 10220406 w 10232859"/>
              <a:gd name="connsiteY253" fmla="*/ 1683519 h 1705557"/>
              <a:gd name="connsiteX254" fmla="*/ 10232859 w 10232859"/>
              <a:gd name="connsiteY254" fmla="*/ 1705557 h 1705557"/>
              <a:gd name="connsiteX255" fmla="*/ 0 w 10232859"/>
              <a:gd name="connsiteY255" fmla="*/ 1705557 h 1705557"/>
              <a:gd name="connsiteX256" fmla="*/ 0 w 10232859"/>
              <a:gd name="connsiteY256" fmla="*/ 28342 h 1705557"/>
              <a:gd name="connsiteX257" fmla="*/ 8097 w 10232859"/>
              <a:gd name="connsiteY257" fmla="*/ 30869 h 1705557"/>
              <a:gd name="connsiteX258" fmla="*/ 77128 w 10232859"/>
              <a:gd name="connsiteY258" fmla="*/ 13381 h 1705557"/>
              <a:gd name="connsiteX259" fmla="*/ 188338 w 10232859"/>
              <a:gd name="connsiteY259" fmla="*/ 11593 h 1705557"/>
              <a:gd name="connsiteX260" fmla="*/ 298809 w 10232859"/>
              <a:gd name="connsiteY260" fmla="*/ 12712 h 1705557"/>
              <a:gd name="connsiteX261" fmla="*/ 338985 w 10232859"/>
              <a:gd name="connsiteY261" fmla="*/ 14520 h 1705557"/>
              <a:gd name="connsiteX262" fmla="*/ 409815 w 10232859"/>
              <a:gd name="connsiteY262" fmla="*/ 11559 h 1705557"/>
              <a:gd name="connsiteX263" fmla="*/ 424169 w 10232859"/>
              <a:gd name="connsiteY263"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575405 w 10232859"/>
              <a:gd name="connsiteY226" fmla="*/ 1132001 h 1705557"/>
              <a:gd name="connsiteX227" fmla="*/ 8633779 w 10232859"/>
              <a:gd name="connsiteY227" fmla="*/ 1145740 h 1705557"/>
              <a:gd name="connsiteX228" fmla="*/ 8676965 w 10232859"/>
              <a:gd name="connsiteY228" fmla="*/ 1163463 h 1705557"/>
              <a:gd name="connsiteX229" fmla="*/ 8698944 w 10232859"/>
              <a:gd name="connsiteY229" fmla="*/ 1163453 h 1705557"/>
              <a:gd name="connsiteX230" fmla="*/ 8711456 w 10232859"/>
              <a:gd name="connsiteY230" fmla="*/ 1175731 h 1705557"/>
              <a:gd name="connsiteX231" fmla="*/ 8732793 w 10232859"/>
              <a:gd name="connsiteY231" fmla="*/ 1179486 h 1705557"/>
              <a:gd name="connsiteX232" fmla="*/ 8751897 w 10232859"/>
              <a:gd name="connsiteY232" fmla="*/ 1197400 h 1705557"/>
              <a:gd name="connsiteX233" fmla="*/ 8793564 w 10232859"/>
              <a:gd name="connsiteY233" fmla="*/ 1179086 h 1705557"/>
              <a:gd name="connsiteX234" fmla="*/ 8834270 w 10232859"/>
              <a:gd name="connsiteY234" fmla="*/ 1213138 h 1705557"/>
              <a:gd name="connsiteX235" fmla="*/ 8853872 w 10232859"/>
              <a:gd name="connsiteY235" fmla="*/ 1221228 h 1705557"/>
              <a:gd name="connsiteX236" fmla="*/ 8861901 w 10232859"/>
              <a:gd name="connsiteY236" fmla="*/ 1217889 h 1705557"/>
              <a:gd name="connsiteX237" fmla="*/ 8874168 w 10232859"/>
              <a:gd name="connsiteY237" fmla="*/ 1220481 h 1705557"/>
              <a:gd name="connsiteX238" fmla="*/ 8871123 w 10232859"/>
              <a:gd name="connsiteY238" fmla="*/ 1227674 h 1705557"/>
              <a:gd name="connsiteX239" fmla="*/ 8903537 w 10232859"/>
              <a:gd name="connsiteY239" fmla="*/ 1237102 h 1705557"/>
              <a:gd name="connsiteX240" fmla="*/ 8933767 w 10232859"/>
              <a:gd name="connsiteY240" fmla="*/ 1269882 h 1705557"/>
              <a:gd name="connsiteX241" fmla="*/ 8985765 w 10232859"/>
              <a:gd name="connsiteY241" fmla="*/ 1294178 h 1705557"/>
              <a:gd name="connsiteX242" fmla="*/ 9071444 w 10232859"/>
              <a:gd name="connsiteY242" fmla="*/ 1323819 h 1705557"/>
              <a:gd name="connsiteX243" fmla="*/ 9096711 w 10232859"/>
              <a:gd name="connsiteY243" fmla="*/ 1334291 h 1705557"/>
              <a:gd name="connsiteX244" fmla="*/ 9338853 w 10232859"/>
              <a:gd name="connsiteY244" fmla="*/ 1454560 h 1705557"/>
              <a:gd name="connsiteX245" fmla="*/ 9520814 w 10232859"/>
              <a:gd name="connsiteY245" fmla="*/ 1456341 h 1705557"/>
              <a:gd name="connsiteX246" fmla="*/ 9702271 w 10232859"/>
              <a:gd name="connsiteY246" fmla="*/ 1495067 h 1705557"/>
              <a:gd name="connsiteX247" fmla="*/ 9744273 w 10232859"/>
              <a:gd name="connsiteY247" fmla="*/ 1530026 h 1705557"/>
              <a:gd name="connsiteX248" fmla="*/ 9771903 w 10232859"/>
              <a:gd name="connsiteY248" fmla="*/ 1536548 h 1705557"/>
              <a:gd name="connsiteX249" fmla="*/ 9818565 w 10232859"/>
              <a:gd name="connsiteY249" fmla="*/ 1545059 h 1705557"/>
              <a:gd name="connsiteX250" fmla="*/ 9882202 w 10232859"/>
              <a:gd name="connsiteY250" fmla="*/ 1572402 h 1705557"/>
              <a:gd name="connsiteX251" fmla="*/ 10022025 w 10232859"/>
              <a:gd name="connsiteY251" fmla="*/ 1606210 h 1705557"/>
              <a:gd name="connsiteX252" fmla="*/ 10220406 w 10232859"/>
              <a:gd name="connsiteY252" fmla="*/ 1683519 h 1705557"/>
              <a:gd name="connsiteX253" fmla="*/ 10232859 w 10232859"/>
              <a:gd name="connsiteY253" fmla="*/ 1705557 h 1705557"/>
              <a:gd name="connsiteX254" fmla="*/ 0 w 10232859"/>
              <a:gd name="connsiteY254" fmla="*/ 1705557 h 1705557"/>
              <a:gd name="connsiteX255" fmla="*/ 0 w 10232859"/>
              <a:gd name="connsiteY255" fmla="*/ 28342 h 1705557"/>
              <a:gd name="connsiteX256" fmla="*/ 8097 w 10232859"/>
              <a:gd name="connsiteY256" fmla="*/ 30869 h 1705557"/>
              <a:gd name="connsiteX257" fmla="*/ 77128 w 10232859"/>
              <a:gd name="connsiteY257" fmla="*/ 13381 h 1705557"/>
              <a:gd name="connsiteX258" fmla="*/ 188338 w 10232859"/>
              <a:gd name="connsiteY258" fmla="*/ 11593 h 1705557"/>
              <a:gd name="connsiteX259" fmla="*/ 298809 w 10232859"/>
              <a:gd name="connsiteY259" fmla="*/ 12712 h 1705557"/>
              <a:gd name="connsiteX260" fmla="*/ 338985 w 10232859"/>
              <a:gd name="connsiteY260" fmla="*/ 14520 h 1705557"/>
              <a:gd name="connsiteX261" fmla="*/ 409815 w 10232859"/>
              <a:gd name="connsiteY261" fmla="*/ 11559 h 1705557"/>
              <a:gd name="connsiteX262" fmla="*/ 424169 w 10232859"/>
              <a:gd name="connsiteY262"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678325 w 10232859"/>
              <a:gd name="connsiteY150" fmla="*/ 314443 h 1705557"/>
              <a:gd name="connsiteX151" fmla="*/ 5708983 w 10232859"/>
              <a:gd name="connsiteY151" fmla="*/ 313188 h 1705557"/>
              <a:gd name="connsiteX152" fmla="*/ 5773909 w 10232859"/>
              <a:gd name="connsiteY152" fmla="*/ 318575 h 1705557"/>
              <a:gd name="connsiteX153" fmla="*/ 5809500 w 10232859"/>
              <a:gd name="connsiteY153" fmla="*/ 324964 h 1705557"/>
              <a:gd name="connsiteX154" fmla="*/ 5908729 w 10232859"/>
              <a:gd name="connsiteY154" fmla="*/ 338849 h 1705557"/>
              <a:gd name="connsiteX155" fmla="*/ 6009654 w 10232859"/>
              <a:gd name="connsiteY155" fmla="*/ 350040 h 1705557"/>
              <a:gd name="connsiteX156" fmla="*/ 6067487 w 10232859"/>
              <a:gd name="connsiteY156" fmla="*/ 340226 h 1705557"/>
              <a:gd name="connsiteX157" fmla="*/ 6073281 w 10232859"/>
              <a:gd name="connsiteY157" fmla="*/ 340830 h 1705557"/>
              <a:gd name="connsiteX158" fmla="*/ 6086225 w 10232859"/>
              <a:gd name="connsiteY158" fmla="*/ 346135 h 1705557"/>
              <a:gd name="connsiteX159" fmla="*/ 6090616 w 10232859"/>
              <a:gd name="connsiteY159" fmla="*/ 348731 h 1705557"/>
              <a:gd name="connsiteX160" fmla="*/ 6098056 w 10232859"/>
              <a:gd name="connsiteY160" fmla="*/ 351249 h 1705557"/>
              <a:gd name="connsiteX161" fmla="*/ 6098391 w 10232859"/>
              <a:gd name="connsiteY161" fmla="*/ 351119 h 1705557"/>
              <a:gd name="connsiteX162" fmla="*/ 6105063 w 10232859"/>
              <a:gd name="connsiteY162" fmla="*/ 353854 h 1705557"/>
              <a:gd name="connsiteX163" fmla="*/ 6135796 w 10232859"/>
              <a:gd name="connsiteY163" fmla="*/ 369657 h 1705557"/>
              <a:gd name="connsiteX164" fmla="*/ 6195166 w 10232859"/>
              <a:gd name="connsiteY164" fmla="*/ 366704 h 1705557"/>
              <a:gd name="connsiteX165" fmla="*/ 6216259 w 10232859"/>
              <a:gd name="connsiteY165" fmla="*/ 369879 h 1705557"/>
              <a:gd name="connsiteX166" fmla="*/ 6228331 w 10232859"/>
              <a:gd name="connsiteY166" fmla="*/ 370548 h 1705557"/>
              <a:gd name="connsiteX167" fmla="*/ 6229602 w 10232859"/>
              <a:gd name="connsiteY167" fmla="*/ 369928 h 1705557"/>
              <a:gd name="connsiteX168" fmla="*/ 6258988 w 10232859"/>
              <a:gd name="connsiteY168" fmla="*/ 385174 h 1705557"/>
              <a:gd name="connsiteX169" fmla="*/ 6264106 w 10232859"/>
              <a:gd name="connsiteY169" fmla="*/ 385655 h 1705557"/>
              <a:gd name="connsiteX170" fmla="*/ 6281703 w 10232859"/>
              <a:gd name="connsiteY170" fmla="*/ 397568 h 1705557"/>
              <a:gd name="connsiteX171" fmla="*/ 6291622 w 10232859"/>
              <a:gd name="connsiteY171" fmla="*/ 402669 h 1705557"/>
              <a:gd name="connsiteX172" fmla="*/ 6292712 w 10232859"/>
              <a:gd name="connsiteY172" fmla="*/ 406285 h 1705557"/>
              <a:gd name="connsiteX173" fmla="*/ 6308227 w 10232859"/>
              <a:gd name="connsiteY173" fmla="*/ 412710 h 1705557"/>
              <a:gd name="connsiteX174" fmla="*/ 6310656 w 10232859"/>
              <a:gd name="connsiteY174" fmla="*/ 412628 h 1705557"/>
              <a:gd name="connsiteX175" fmla="*/ 6321049 w 10232859"/>
              <a:gd name="connsiteY175" fmla="*/ 420978 h 1705557"/>
              <a:gd name="connsiteX176" fmla="*/ 6326853 w 10232859"/>
              <a:gd name="connsiteY176" fmla="*/ 431664 h 1705557"/>
              <a:gd name="connsiteX177" fmla="*/ 6467879 w 10232859"/>
              <a:gd name="connsiteY177" fmla="*/ 474762 h 1705557"/>
              <a:gd name="connsiteX178" fmla="*/ 6564351 w 10232859"/>
              <a:gd name="connsiteY178" fmla="*/ 544032 h 1705557"/>
              <a:gd name="connsiteX179" fmla="*/ 6641544 w 10232859"/>
              <a:gd name="connsiteY179" fmla="*/ 566599 h 1705557"/>
              <a:gd name="connsiteX180" fmla="*/ 6731052 w 10232859"/>
              <a:gd name="connsiteY180" fmla="*/ 578550 h 1705557"/>
              <a:gd name="connsiteX181" fmla="*/ 6858983 w 10232859"/>
              <a:gd name="connsiteY181" fmla="*/ 630237 h 1705557"/>
              <a:gd name="connsiteX182" fmla="*/ 6910661 w 10232859"/>
              <a:gd name="connsiteY182" fmla="*/ 641134 h 1705557"/>
              <a:gd name="connsiteX183" fmla="*/ 6944111 w 10232859"/>
              <a:gd name="connsiteY183" fmla="*/ 666016 h 1705557"/>
              <a:gd name="connsiteX184" fmla="*/ 6965771 w 10232859"/>
              <a:gd name="connsiteY184" fmla="*/ 666445 h 1705557"/>
              <a:gd name="connsiteX185" fmla="*/ 6969639 w 10232859"/>
              <a:gd name="connsiteY185" fmla="*/ 666351 h 1705557"/>
              <a:gd name="connsiteX186" fmla="*/ 6982242 w 10232859"/>
              <a:gd name="connsiteY186" fmla="*/ 669626 h 1705557"/>
              <a:gd name="connsiteX187" fmla="*/ 6989387 w 10232859"/>
              <a:gd name="connsiteY187" fmla="*/ 665988 h 1705557"/>
              <a:gd name="connsiteX188" fmla="*/ 7010930 w 10232859"/>
              <a:gd name="connsiteY188" fmla="*/ 667648 h 1705557"/>
              <a:gd name="connsiteX189" fmla="*/ 7033125 w 10232859"/>
              <a:gd name="connsiteY189" fmla="*/ 674950 h 1705557"/>
              <a:gd name="connsiteX190" fmla="*/ 7134461 w 10232859"/>
              <a:gd name="connsiteY190" fmla="*/ 714706 h 1705557"/>
              <a:gd name="connsiteX191" fmla="*/ 7197450 w 10232859"/>
              <a:gd name="connsiteY191" fmla="*/ 735608 h 1705557"/>
              <a:gd name="connsiteX192" fmla="*/ 7225084 w 10232859"/>
              <a:gd name="connsiteY192" fmla="*/ 739019 h 1705557"/>
              <a:gd name="connsiteX193" fmla="*/ 7261183 w 10232859"/>
              <a:gd name="connsiteY193" fmla="*/ 746827 h 1705557"/>
              <a:gd name="connsiteX194" fmla="*/ 7327760 w 10232859"/>
              <a:gd name="connsiteY194" fmla="*/ 757100 h 1705557"/>
              <a:gd name="connsiteX195" fmla="*/ 7412222 w 10232859"/>
              <a:gd name="connsiteY195" fmla="*/ 777001 h 1705557"/>
              <a:gd name="connsiteX196" fmla="*/ 7457904 w 10232859"/>
              <a:gd name="connsiteY196" fmla="*/ 810835 h 1705557"/>
              <a:gd name="connsiteX197" fmla="*/ 7465795 w 10232859"/>
              <a:gd name="connsiteY197" fmla="*/ 809112 h 1705557"/>
              <a:gd name="connsiteX198" fmla="*/ 7505046 w 10232859"/>
              <a:gd name="connsiteY198" fmla="*/ 823031 h 1705557"/>
              <a:gd name="connsiteX199" fmla="*/ 7623220 w 10232859"/>
              <a:gd name="connsiteY199" fmla="*/ 895034 h 1705557"/>
              <a:gd name="connsiteX200" fmla="*/ 7700458 w 10232859"/>
              <a:gd name="connsiteY200" fmla="*/ 921593 h 1705557"/>
              <a:gd name="connsiteX201" fmla="*/ 7730988 w 10232859"/>
              <a:gd name="connsiteY201" fmla="*/ 927270 h 1705557"/>
              <a:gd name="connsiteX202" fmla="*/ 7781942 w 10232859"/>
              <a:gd name="connsiteY202" fmla="*/ 937017 h 1705557"/>
              <a:gd name="connsiteX203" fmla="*/ 7827704 w 10232859"/>
              <a:gd name="connsiteY203" fmla="*/ 935072 h 1705557"/>
              <a:gd name="connsiteX204" fmla="*/ 7867270 w 10232859"/>
              <a:gd name="connsiteY204" fmla="*/ 946880 h 1705557"/>
              <a:gd name="connsiteX205" fmla="*/ 7866538 w 10232859"/>
              <a:gd name="connsiteY205" fmla="*/ 961559 h 1705557"/>
              <a:gd name="connsiteX206" fmla="*/ 7912084 w 10232859"/>
              <a:gd name="connsiteY206" fmla="*/ 970314 h 1705557"/>
              <a:gd name="connsiteX207" fmla="*/ 7982264 w 10232859"/>
              <a:gd name="connsiteY207" fmla="*/ 982287 h 1705557"/>
              <a:gd name="connsiteX208" fmla="*/ 7991272 w 10232859"/>
              <a:gd name="connsiteY208" fmla="*/ 987618 h 1705557"/>
              <a:gd name="connsiteX209" fmla="*/ 8006496 w 10232859"/>
              <a:gd name="connsiteY209" fmla="*/ 979353 h 1705557"/>
              <a:gd name="connsiteX210" fmla="*/ 8034497 w 10232859"/>
              <a:gd name="connsiteY210" fmla="*/ 978568 h 1705557"/>
              <a:gd name="connsiteX211" fmla="*/ 8150881 w 10232859"/>
              <a:gd name="connsiteY211" fmla="*/ 996925 h 1705557"/>
              <a:gd name="connsiteX212" fmla="*/ 8172106 w 10232859"/>
              <a:gd name="connsiteY212" fmla="*/ 997026 h 1705557"/>
              <a:gd name="connsiteX213" fmla="*/ 8196076 w 10232859"/>
              <a:gd name="connsiteY213" fmla="*/ 1006592 h 1705557"/>
              <a:gd name="connsiteX214" fmla="*/ 8247463 w 10232859"/>
              <a:gd name="connsiteY214" fmla="*/ 1022846 h 1705557"/>
              <a:gd name="connsiteX215" fmla="*/ 8279272 w 10232859"/>
              <a:gd name="connsiteY215" fmla="*/ 1039435 h 1705557"/>
              <a:gd name="connsiteX216" fmla="*/ 8289611 w 10232859"/>
              <a:gd name="connsiteY216" fmla="*/ 1035144 h 1705557"/>
              <a:gd name="connsiteX217" fmla="*/ 8311483 w 10232859"/>
              <a:gd name="connsiteY217" fmla="*/ 1035913 h 1705557"/>
              <a:gd name="connsiteX218" fmla="*/ 8399489 w 10232859"/>
              <a:gd name="connsiteY218" fmla="*/ 1055076 h 1705557"/>
              <a:gd name="connsiteX219" fmla="*/ 8415973 w 10232859"/>
              <a:gd name="connsiteY219" fmla="*/ 1056174 h 1705557"/>
              <a:gd name="connsiteX220" fmla="*/ 8433326 w 10232859"/>
              <a:gd name="connsiteY220" fmla="*/ 1064395 h 1705557"/>
              <a:gd name="connsiteX221" fmla="*/ 8502328 w 10232859"/>
              <a:gd name="connsiteY221" fmla="*/ 1098012 h 1705557"/>
              <a:gd name="connsiteX222" fmla="*/ 8534346 w 10232859"/>
              <a:gd name="connsiteY222" fmla="*/ 1113494 h 1705557"/>
              <a:gd name="connsiteX223" fmla="*/ 8534980 w 10232859"/>
              <a:gd name="connsiteY223" fmla="*/ 1117375 h 1705557"/>
              <a:gd name="connsiteX224" fmla="*/ 8544104 w 10232859"/>
              <a:gd name="connsiteY224" fmla="*/ 1114920 h 1705557"/>
              <a:gd name="connsiteX225" fmla="*/ 8567742 w 10232859"/>
              <a:gd name="connsiteY225" fmla="*/ 1124104 h 1705557"/>
              <a:gd name="connsiteX226" fmla="*/ 8633779 w 10232859"/>
              <a:gd name="connsiteY226" fmla="*/ 1145740 h 1705557"/>
              <a:gd name="connsiteX227" fmla="*/ 8676965 w 10232859"/>
              <a:gd name="connsiteY227" fmla="*/ 1163463 h 1705557"/>
              <a:gd name="connsiteX228" fmla="*/ 8698944 w 10232859"/>
              <a:gd name="connsiteY228" fmla="*/ 1163453 h 1705557"/>
              <a:gd name="connsiteX229" fmla="*/ 8711456 w 10232859"/>
              <a:gd name="connsiteY229" fmla="*/ 1175731 h 1705557"/>
              <a:gd name="connsiteX230" fmla="*/ 8732793 w 10232859"/>
              <a:gd name="connsiteY230" fmla="*/ 1179486 h 1705557"/>
              <a:gd name="connsiteX231" fmla="*/ 8751897 w 10232859"/>
              <a:gd name="connsiteY231" fmla="*/ 1197400 h 1705557"/>
              <a:gd name="connsiteX232" fmla="*/ 8793564 w 10232859"/>
              <a:gd name="connsiteY232" fmla="*/ 1179086 h 1705557"/>
              <a:gd name="connsiteX233" fmla="*/ 8834270 w 10232859"/>
              <a:gd name="connsiteY233" fmla="*/ 1213138 h 1705557"/>
              <a:gd name="connsiteX234" fmla="*/ 8853872 w 10232859"/>
              <a:gd name="connsiteY234" fmla="*/ 1221228 h 1705557"/>
              <a:gd name="connsiteX235" fmla="*/ 8861901 w 10232859"/>
              <a:gd name="connsiteY235" fmla="*/ 1217889 h 1705557"/>
              <a:gd name="connsiteX236" fmla="*/ 8874168 w 10232859"/>
              <a:gd name="connsiteY236" fmla="*/ 1220481 h 1705557"/>
              <a:gd name="connsiteX237" fmla="*/ 8871123 w 10232859"/>
              <a:gd name="connsiteY237" fmla="*/ 1227674 h 1705557"/>
              <a:gd name="connsiteX238" fmla="*/ 8903537 w 10232859"/>
              <a:gd name="connsiteY238" fmla="*/ 1237102 h 1705557"/>
              <a:gd name="connsiteX239" fmla="*/ 8933767 w 10232859"/>
              <a:gd name="connsiteY239" fmla="*/ 1269882 h 1705557"/>
              <a:gd name="connsiteX240" fmla="*/ 8985765 w 10232859"/>
              <a:gd name="connsiteY240" fmla="*/ 1294178 h 1705557"/>
              <a:gd name="connsiteX241" fmla="*/ 9071444 w 10232859"/>
              <a:gd name="connsiteY241" fmla="*/ 1323819 h 1705557"/>
              <a:gd name="connsiteX242" fmla="*/ 9096711 w 10232859"/>
              <a:gd name="connsiteY242" fmla="*/ 1334291 h 1705557"/>
              <a:gd name="connsiteX243" fmla="*/ 9338853 w 10232859"/>
              <a:gd name="connsiteY243" fmla="*/ 1454560 h 1705557"/>
              <a:gd name="connsiteX244" fmla="*/ 9520814 w 10232859"/>
              <a:gd name="connsiteY244" fmla="*/ 1456341 h 1705557"/>
              <a:gd name="connsiteX245" fmla="*/ 9702271 w 10232859"/>
              <a:gd name="connsiteY245" fmla="*/ 1495067 h 1705557"/>
              <a:gd name="connsiteX246" fmla="*/ 9744273 w 10232859"/>
              <a:gd name="connsiteY246" fmla="*/ 1530026 h 1705557"/>
              <a:gd name="connsiteX247" fmla="*/ 9771903 w 10232859"/>
              <a:gd name="connsiteY247" fmla="*/ 1536548 h 1705557"/>
              <a:gd name="connsiteX248" fmla="*/ 9818565 w 10232859"/>
              <a:gd name="connsiteY248" fmla="*/ 1545059 h 1705557"/>
              <a:gd name="connsiteX249" fmla="*/ 9882202 w 10232859"/>
              <a:gd name="connsiteY249" fmla="*/ 1572402 h 1705557"/>
              <a:gd name="connsiteX250" fmla="*/ 10022025 w 10232859"/>
              <a:gd name="connsiteY250" fmla="*/ 1606210 h 1705557"/>
              <a:gd name="connsiteX251" fmla="*/ 10220406 w 10232859"/>
              <a:gd name="connsiteY251" fmla="*/ 1683519 h 1705557"/>
              <a:gd name="connsiteX252" fmla="*/ 10232859 w 10232859"/>
              <a:gd name="connsiteY252" fmla="*/ 1705557 h 1705557"/>
              <a:gd name="connsiteX253" fmla="*/ 0 w 10232859"/>
              <a:gd name="connsiteY253" fmla="*/ 1705557 h 1705557"/>
              <a:gd name="connsiteX254" fmla="*/ 0 w 10232859"/>
              <a:gd name="connsiteY254" fmla="*/ 28342 h 1705557"/>
              <a:gd name="connsiteX255" fmla="*/ 8097 w 10232859"/>
              <a:gd name="connsiteY255" fmla="*/ 30869 h 1705557"/>
              <a:gd name="connsiteX256" fmla="*/ 77128 w 10232859"/>
              <a:gd name="connsiteY256" fmla="*/ 13381 h 1705557"/>
              <a:gd name="connsiteX257" fmla="*/ 188338 w 10232859"/>
              <a:gd name="connsiteY257" fmla="*/ 11593 h 1705557"/>
              <a:gd name="connsiteX258" fmla="*/ 298809 w 10232859"/>
              <a:gd name="connsiteY258" fmla="*/ 12712 h 1705557"/>
              <a:gd name="connsiteX259" fmla="*/ 338985 w 10232859"/>
              <a:gd name="connsiteY259" fmla="*/ 14520 h 1705557"/>
              <a:gd name="connsiteX260" fmla="*/ 409815 w 10232859"/>
              <a:gd name="connsiteY260" fmla="*/ 11559 h 1705557"/>
              <a:gd name="connsiteX261" fmla="*/ 424169 w 10232859"/>
              <a:gd name="connsiteY261"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474291 w 10232859"/>
              <a:gd name="connsiteY136" fmla="*/ 301799 h 1705557"/>
              <a:gd name="connsiteX137" fmla="*/ 5508752 w 10232859"/>
              <a:gd name="connsiteY137" fmla="*/ 312267 h 1705557"/>
              <a:gd name="connsiteX138" fmla="*/ 5509657 w 10232859"/>
              <a:gd name="connsiteY138" fmla="*/ 311450 h 1705557"/>
              <a:gd name="connsiteX139" fmla="*/ 5521245 w 10232859"/>
              <a:gd name="connsiteY139" fmla="*/ 310202 h 1705557"/>
              <a:gd name="connsiteX140" fmla="*/ 5542415 w 10232859"/>
              <a:gd name="connsiteY140" fmla="*/ 310009 h 1705557"/>
              <a:gd name="connsiteX141" fmla="*/ 5596538 w 10232859"/>
              <a:gd name="connsiteY141" fmla="*/ 297667 h 1705557"/>
              <a:gd name="connsiteX142" fmla="*/ 5632514 w 10232859"/>
              <a:gd name="connsiteY142" fmla="*/ 308476 h 1705557"/>
              <a:gd name="connsiteX143" fmla="*/ 5640005 w 10232859"/>
              <a:gd name="connsiteY143" fmla="*/ 310131 h 1705557"/>
              <a:gd name="connsiteX144" fmla="*/ 5640259 w 10232859"/>
              <a:gd name="connsiteY144" fmla="*/ 309949 h 1705557"/>
              <a:gd name="connsiteX145" fmla="*/ 5648365 w 10232859"/>
              <a:gd name="connsiteY145" fmla="*/ 311268 h 1705557"/>
              <a:gd name="connsiteX146" fmla="*/ 5653662 w 10232859"/>
              <a:gd name="connsiteY146" fmla="*/ 313149 h 1705557"/>
              <a:gd name="connsiteX147" fmla="*/ 5668196 w 10232859"/>
              <a:gd name="connsiteY147" fmla="*/ 316360 h 1705557"/>
              <a:gd name="connsiteX148" fmla="*/ 5673886 w 10232859"/>
              <a:gd name="connsiteY148" fmla="*/ 316040 h 1705557"/>
              <a:gd name="connsiteX149" fmla="*/ 5677139 w 10232859"/>
              <a:gd name="connsiteY149" fmla="*/ 313859 h 1705557"/>
              <a:gd name="connsiteX150" fmla="*/ 5708983 w 10232859"/>
              <a:gd name="connsiteY150" fmla="*/ 313188 h 1705557"/>
              <a:gd name="connsiteX151" fmla="*/ 5773909 w 10232859"/>
              <a:gd name="connsiteY151" fmla="*/ 318575 h 1705557"/>
              <a:gd name="connsiteX152" fmla="*/ 5809500 w 10232859"/>
              <a:gd name="connsiteY152" fmla="*/ 324964 h 1705557"/>
              <a:gd name="connsiteX153" fmla="*/ 5908729 w 10232859"/>
              <a:gd name="connsiteY153" fmla="*/ 338849 h 1705557"/>
              <a:gd name="connsiteX154" fmla="*/ 6009654 w 10232859"/>
              <a:gd name="connsiteY154" fmla="*/ 350040 h 1705557"/>
              <a:gd name="connsiteX155" fmla="*/ 6067487 w 10232859"/>
              <a:gd name="connsiteY155" fmla="*/ 340226 h 1705557"/>
              <a:gd name="connsiteX156" fmla="*/ 6073281 w 10232859"/>
              <a:gd name="connsiteY156" fmla="*/ 340830 h 1705557"/>
              <a:gd name="connsiteX157" fmla="*/ 6086225 w 10232859"/>
              <a:gd name="connsiteY157" fmla="*/ 346135 h 1705557"/>
              <a:gd name="connsiteX158" fmla="*/ 6090616 w 10232859"/>
              <a:gd name="connsiteY158" fmla="*/ 348731 h 1705557"/>
              <a:gd name="connsiteX159" fmla="*/ 6098056 w 10232859"/>
              <a:gd name="connsiteY159" fmla="*/ 351249 h 1705557"/>
              <a:gd name="connsiteX160" fmla="*/ 6098391 w 10232859"/>
              <a:gd name="connsiteY160" fmla="*/ 351119 h 1705557"/>
              <a:gd name="connsiteX161" fmla="*/ 6105063 w 10232859"/>
              <a:gd name="connsiteY161" fmla="*/ 353854 h 1705557"/>
              <a:gd name="connsiteX162" fmla="*/ 6135796 w 10232859"/>
              <a:gd name="connsiteY162" fmla="*/ 369657 h 1705557"/>
              <a:gd name="connsiteX163" fmla="*/ 6195166 w 10232859"/>
              <a:gd name="connsiteY163" fmla="*/ 366704 h 1705557"/>
              <a:gd name="connsiteX164" fmla="*/ 6216259 w 10232859"/>
              <a:gd name="connsiteY164" fmla="*/ 369879 h 1705557"/>
              <a:gd name="connsiteX165" fmla="*/ 6228331 w 10232859"/>
              <a:gd name="connsiteY165" fmla="*/ 370548 h 1705557"/>
              <a:gd name="connsiteX166" fmla="*/ 6229602 w 10232859"/>
              <a:gd name="connsiteY166" fmla="*/ 369928 h 1705557"/>
              <a:gd name="connsiteX167" fmla="*/ 6258988 w 10232859"/>
              <a:gd name="connsiteY167" fmla="*/ 385174 h 1705557"/>
              <a:gd name="connsiteX168" fmla="*/ 6264106 w 10232859"/>
              <a:gd name="connsiteY168" fmla="*/ 385655 h 1705557"/>
              <a:gd name="connsiteX169" fmla="*/ 6281703 w 10232859"/>
              <a:gd name="connsiteY169" fmla="*/ 397568 h 1705557"/>
              <a:gd name="connsiteX170" fmla="*/ 6291622 w 10232859"/>
              <a:gd name="connsiteY170" fmla="*/ 402669 h 1705557"/>
              <a:gd name="connsiteX171" fmla="*/ 6292712 w 10232859"/>
              <a:gd name="connsiteY171" fmla="*/ 406285 h 1705557"/>
              <a:gd name="connsiteX172" fmla="*/ 6308227 w 10232859"/>
              <a:gd name="connsiteY172" fmla="*/ 412710 h 1705557"/>
              <a:gd name="connsiteX173" fmla="*/ 6310656 w 10232859"/>
              <a:gd name="connsiteY173" fmla="*/ 412628 h 1705557"/>
              <a:gd name="connsiteX174" fmla="*/ 6321049 w 10232859"/>
              <a:gd name="connsiteY174" fmla="*/ 420978 h 1705557"/>
              <a:gd name="connsiteX175" fmla="*/ 6326853 w 10232859"/>
              <a:gd name="connsiteY175" fmla="*/ 431664 h 1705557"/>
              <a:gd name="connsiteX176" fmla="*/ 6467879 w 10232859"/>
              <a:gd name="connsiteY176" fmla="*/ 474762 h 1705557"/>
              <a:gd name="connsiteX177" fmla="*/ 6564351 w 10232859"/>
              <a:gd name="connsiteY177" fmla="*/ 544032 h 1705557"/>
              <a:gd name="connsiteX178" fmla="*/ 6641544 w 10232859"/>
              <a:gd name="connsiteY178" fmla="*/ 566599 h 1705557"/>
              <a:gd name="connsiteX179" fmla="*/ 6731052 w 10232859"/>
              <a:gd name="connsiteY179" fmla="*/ 578550 h 1705557"/>
              <a:gd name="connsiteX180" fmla="*/ 6858983 w 10232859"/>
              <a:gd name="connsiteY180" fmla="*/ 630237 h 1705557"/>
              <a:gd name="connsiteX181" fmla="*/ 6910661 w 10232859"/>
              <a:gd name="connsiteY181" fmla="*/ 641134 h 1705557"/>
              <a:gd name="connsiteX182" fmla="*/ 6944111 w 10232859"/>
              <a:gd name="connsiteY182" fmla="*/ 666016 h 1705557"/>
              <a:gd name="connsiteX183" fmla="*/ 6965771 w 10232859"/>
              <a:gd name="connsiteY183" fmla="*/ 666445 h 1705557"/>
              <a:gd name="connsiteX184" fmla="*/ 6969639 w 10232859"/>
              <a:gd name="connsiteY184" fmla="*/ 666351 h 1705557"/>
              <a:gd name="connsiteX185" fmla="*/ 6982242 w 10232859"/>
              <a:gd name="connsiteY185" fmla="*/ 669626 h 1705557"/>
              <a:gd name="connsiteX186" fmla="*/ 6989387 w 10232859"/>
              <a:gd name="connsiteY186" fmla="*/ 665988 h 1705557"/>
              <a:gd name="connsiteX187" fmla="*/ 7010930 w 10232859"/>
              <a:gd name="connsiteY187" fmla="*/ 667648 h 1705557"/>
              <a:gd name="connsiteX188" fmla="*/ 7033125 w 10232859"/>
              <a:gd name="connsiteY188" fmla="*/ 674950 h 1705557"/>
              <a:gd name="connsiteX189" fmla="*/ 7134461 w 10232859"/>
              <a:gd name="connsiteY189" fmla="*/ 714706 h 1705557"/>
              <a:gd name="connsiteX190" fmla="*/ 7197450 w 10232859"/>
              <a:gd name="connsiteY190" fmla="*/ 735608 h 1705557"/>
              <a:gd name="connsiteX191" fmla="*/ 7225084 w 10232859"/>
              <a:gd name="connsiteY191" fmla="*/ 739019 h 1705557"/>
              <a:gd name="connsiteX192" fmla="*/ 7261183 w 10232859"/>
              <a:gd name="connsiteY192" fmla="*/ 746827 h 1705557"/>
              <a:gd name="connsiteX193" fmla="*/ 7327760 w 10232859"/>
              <a:gd name="connsiteY193" fmla="*/ 757100 h 1705557"/>
              <a:gd name="connsiteX194" fmla="*/ 7412222 w 10232859"/>
              <a:gd name="connsiteY194" fmla="*/ 777001 h 1705557"/>
              <a:gd name="connsiteX195" fmla="*/ 7457904 w 10232859"/>
              <a:gd name="connsiteY195" fmla="*/ 810835 h 1705557"/>
              <a:gd name="connsiteX196" fmla="*/ 7465795 w 10232859"/>
              <a:gd name="connsiteY196" fmla="*/ 809112 h 1705557"/>
              <a:gd name="connsiteX197" fmla="*/ 7505046 w 10232859"/>
              <a:gd name="connsiteY197" fmla="*/ 823031 h 1705557"/>
              <a:gd name="connsiteX198" fmla="*/ 7623220 w 10232859"/>
              <a:gd name="connsiteY198" fmla="*/ 895034 h 1705557"/>
              <a:gd name="connsiteX199" fmla="*/ 7700458 w 10232859"/>
              <a:gd name="connsiteY199" fmla="*/ 921593 h 1705557"/>
              <a:gd name="connsiteX200" fmla="*/ 7730988 w 10232859"/>
              <a:gd name="connsiteY200" fmla="*/ 927270 h 1705557"/>
              <a:gd name="connsiteX201" fmla="*/ 7781942 w 10232859"/>
              <a:gd name="connsiteY201" fmla="*/ 937017 h 1705557"/>
              <a:gd name="connsiteX202" fmla="*/ 7827704 w 10232859"/>
              <a:gd name="connsiteY202" fmla="*/ 935072 h 1705557"/>
              <a:gd name="connsiteX203" fmla="*/ 7867270 w 10232859"/>
              <a:gd name="connsiteY203" fmla="*/ 946880 h 1705557"/>
              <a:gd name="connsiteX204" fmla="*/ 7866538 w 10232859"/>
              <a:gd name="connsiteY204" fmla="*/ 961559 h 1705557"/>
              <a:gd name="connsiteX205" fmla="*/ 7912084 w 10232859"/>
              <a:gd name="connsiteY205" fmla="*/ 970314 h 1705557"/>
              <a:gd name="connsiteX206" fmla="*/ 7982264 w 10232859"/>
              <a:gd name="connsiteY206" fmla="*/ 982287 h 1705557"/>
              <a:gd name="connsiteX207" fmla="*/ 7991272 w 10232859"/>
              <a:gd name="connsiteY207" fmla="*/ 987618 h 1705557"/>
              <a:gd name="connsiteX208" fmla="*/ 8006496 w 10232859"/>
              <a:gd name="connsiteY208" fmla="*/ 979353 h 1705557"/>
              <a:gd name="connsiteX209" fmla="*/ 8034497 w 10232859"/>
              <a:gd name="connsiteY209" fmla="*/ 978568 h 1705557"/>
              <a:gd name="connsiteX210" fmla="*/ 8150881 w 10232859"/>
              <a:gd name="connsiteY210" fmla="*/ 996925 h 1705557"/>
              <a:gd name="connsiteX211" fmla="*/ 8172106 w 10232859"/>
              <a:gd name="connsiteY211" fmla="*/ 997026 h 1705557"/>
              <a:gd name="connsiteX212" fmla="*/ 8196076 w 10232859"/>
              <a:gd name="connsiteY212" fmla="*/ 1006592 h 1705557"/>
              <a:gd name="connsiteX213" fmla="*/ 8247463 w 10232859"/>
              <a:gd name="connsiteY213" fmla="*/ 1022846 h 1705557"/>
              <a:gd name="connsiteX214" fmla="*/ 8279272 w 10232859"/>
              <a:gd name="connsiteY214" fmla="*/ 1039435 h 1705557"/>
              <a:gd name="connsiteX215" fmla="*/ 8289611 w 10232859"/>
              <a:gd name="connsiteY215" fmla="*/ 1035144 h 1705557"/>
              <a:gd name="connsiteX216" fmla="*/ 8311483 w 10232859"/>
              <a:gd name="connsiteY216" fmla="*/ 1035913 h 1705557"/>
              <a:gd name="connsiteX217" fmla="*/ 8399489 w 10232859"/>
              <a:gd name="connsiteY217" fmla="*/ 1055076 h 1705557"/>
              <a:gd name="connsiteX218" fmla="*/ 8415973 w 10232859"/>
              <a:gd name="connsiteY218" fmla="*/ 1056174 h 1705557"/>
              <a:gd name="connsiteX219" fmla="*/ 8433326 w 10232859"/>
              <a:gd name="connsiteY219" fmla="*/ 1064395 h 1705557"/>
              <a:gd name="connsiteX220" fmla="*/ 8502328 w 10232859"/>
              <a:gd name="connsiteY220" fmla="*/ 1098012 h 1705557"/>
              <a:gd name="connsiteX221" fmla="*/ 8534346 w 10232859"/>
              <a:gd name="connsiteY221" fmla="*/ 1113494 h 1705557"/>
              <a:gd name="connsiteX222" fmla="*/ 8534980 w 10232859"/>
              <a:gd name="connsiteY222" fmla="*/ 1117375 h 1705557"/>
              <a:gd name="connsiteX223" fmla="*/ 8544104 w 10232859"/>
              <a:gd name="connsiteY223" fmla="*/ 1114920 h 1705557"/>
              <a:gd name="connsiteX224" fmla="*/ 8567742 w 10232859"/>
              <a:gd name="connsiteY224" fmla="*/ 1124104 h 1705557"/>
              <a:gd name="connsiteX225" fmla="*/ 8633779 w 10232859"/>
              <a:gd name="connsiteY225" fmla="*/ 1145740 h 1705557"/>
              <a:gd name="connsiteX226" fmla="*/ 8676965 w 10232859"/>
              <a:gd name="connsiteY226" fmla="*/ 1163463 h 1705557"/>
              <a:gd name="connsiteX227" fmla="*/ 8698944 w 10232859"/>
              <a:gd name="connsiteY227" fmla="*/ 1163453 h 1705557"/>
              <a:gd name="connsiteX228" fmla="*/ 8711456 w 10232859"/>
              <a:gd name="connsiteY228" fmla="*/ 1175731 h 1705557"/>
              <a:gd name="connsiteX229" fmla="*/ 8732793 w 10232859"/>
              <a:gd name="connsiteY229" fmla="*/ 1179486 h 1705557"/>
              <a:gd name="connsiteX230" fmla="*/ 8751897 w 10232859"/>
              <a:gd name="connsiteY230" fmla="*/ 1197400 h 1705557"/>
              <a:gd name="connsiteX231" fmla="*/ 8793564 w 10232859"/>
              <a:gd name="connsiteY231" fmla="*/ 1179086 h 1705557"/>
              <a:gd name="connsiteX232" fmla="*/ 8834270 w 10232859"/>
              <a:gd name="connsiteY232" fmla="*/ 1213138 h 1705557"/>
              <a:gd name="connsiteX233" fmla="*/ 8853872 w 10232859"/>
              <a:gd name="connsiteY233" fmla="*/ 1221228 h 1705557"/>
              <a:gd name="connsiteX234" fmla="*/ 8861901 w 10232859"/>
              <a:gd name="connsiteY234" fmla="*/ 1217889 h 1705557"/>
              <a:gd name="connsiteX235" fmla="*/ 8874168 w 10232859"/>
              <a:gd name="connsiteY235" fmla="*/ 1220481 h 1705557"/>
              <a:gd name="connsiteX236" fmla="*/ 8871123 w 10232859"/>
              <a:gd name="connsiteY236" fmla="*/ 1227674 h 1705557"/>
              <a:gd name="connsiteX237" fmla="*/ 8903537 w 10232859"/>
              <a:gd name="connsiteY237" fmla="*/ 1237102 h 1705557"/>
              <a:gd name="connsiteX238" fmla="*/ 8933767 w 10232859"/>
              <a:gd name="connsiteY238" fmla="*/ 1269882 h 1705557"/>
              <a:gd name="connsiteX239" fmla="*/ 8985765 w 10232859"/>
              <a:gd name="connsiteY239" fmla="*/ 1294178 h 1705557"/>
              <a:gd name="connsiteX240" fmla="*/ 9071444 w 10232859"/>
              <a:gd name="connsiteY240" fmla="*/ 1323819 h 1705557"/>
              <a:gd name="connsiteX241" fmla="*/ 9096711 w 10232859"/>
              <a:gd name="connsiteY241" fmla="*/ 1334291 h 1705557"/>
              <a:gd name="connsiteX242" fmla="*/ 9338853 w 10232859"/>
              <a:gd name="connsiteY242" fmla="*/ 1454560 h 1705557"/>
              <a:gd name="connsiteX243" fmla="*/ 9520814 w 10232859"/>
              <a:gd name="connsiteY243" fmla="*/ 1456341 h 1705557"/>
              <a:gd name="connsiteX244" fmla="*/ 9702271 w 10232859"/>
              <a:gd name="connsiteY244" fmla="*/ 1495067 h 1705557"/>
              <a:gd name="connsiteX245" fmla="*/ 9744273 w 10232859"/>
              <a:gd name="connsiteY245" fmla="*/ 1530026 h 1705557"/>
              <a:gd name="connsiteX246" fmla="*/ 9771903 w 10232859"/>
              <a:gd name="connsiteY246" fmla="*/ 1536548 h 1705557"/>
              <a:gd name="connsiteX247" fmla="*/ 9818565 w 10232859"/>
              <a:gd name="connsiteY247" fmla="*/ 1545059 h 1705557"/>
              <a:gd name="connsiteX248" fmla="*/ 9882202 w 10232859"/>
              <a:gd name="connsiteY248" fmla="*/ 1572402 h 1705557"/>
              <a:gd name="connsiteX249" fmla="*/ 10022025 w 10232859"/>
              <a:gd name="connsiteY249" fmla="*/ 1606210 h 1705557"/>
              <a:gd name="connsiteX250" fmla="*/ 10220406 w 10232859"/>
              <a:gd name="connsiteY250" fmla="*/ 1683519 h 1705557"/>
              <a:gd name="connsiteX251" fmla="*/ 10232859 w 10232859"/>
              <a:gd name="connsiteY251" fmla="*/ 1705557 h 1705557"/>
              <a:gd name="connsiteX252" fmla="*/ 0 w 10232859"/>
              <a:gd name="connsiteY252" fmla="*/ 1705557 h 1705557"/>
              <a:gd name="connsiteX253" fmla="*/ 0 w 10232859"/>
              <a:gd name="connsiteY253" fmla="*/ 28342 h 1705557"/>
              <a:gd name="connsiteX254" fmla="*/ 8097 w 10232859"/>
              <a:gd name="connsiteY254" fmla="*/ 30869 h 1705557"/>
              <a:gd name="connsiteX255" fmla="*/ 77128 w 10232859"/>
              <a:gd name="connsiteY255" fmla="*/ 13381 h 1705557"/>
              <a:gd name="connsiteX256" fmla="*/ 188338 w 10232859"/>
              <a:gd name="connsiteY256" fmla="*/ 11593 h 1705557"/>
              <a:gd name="connsiteX257" fmla="*/ 298809 w 10232859"/>
              <a:gd name="connsiteY257" fmla="*/ 12712 h 1705557"/>
              <a:gd name="connsiteX258" fmla="*/ 338985 w 10232859"/>
              <a:gd name="connsiteY258" fmla="*/ 14520 h 1705557"/>
              <a:gd name="connsiteX259" fmla="*/ 409815 w 10232859"/>
              <a:gd name="connsiteY259" fmla="*/ 11559 h 1705557"/>
              <a:gd name="connsiteX260" fmla="*/ 424169 w 10232859"/>
              <a:gd name="connsiteY260"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399852 w 10232859"/>
              <a:gd name="connsiteY129" fmla="*/ 276111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89519 w 10232859"/>
              <a:gd name="connsiteY128" fmla="*/ 266429 h 1705557"/>
              <a:gd name="connsiteX129" fmla="*/ 5297234 w 10232859"/>
              <a:gd name="connsiteY129" fmla="*/ 380929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34545 w 10232859"/>
              <a:gd name="connsiteY128" fmla="*/ 276572 h 1705557"/>
              <a:gd name="connsiteX129" fmla="*/ 5297234 w 10232859"/>
              <a:gd name="connsiteY129" fmla="*/ 380929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334545 w 10232859"/>
              <a:gd name="connsiteY128" fmla="*/ 276572 h 1705557"/>
              <a:gd name="connsiteX129" fmla="*/ 5377862 w 10232859"/>
              <a:gd name="connsiteY129" fmla="*/ 306543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77862 w 10232859"/>
              <a:gd name="connsiteY129" fmla="*/ 306543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098391 w 10232859"/>
              <a:gd name="connsiteY159" fmla="*/ 351119 h 1705557"/>
              <a:gd name="connsiteX160" fmla="*/ 6105063 w 10232859"/>
              <a:gd name="connsiteY160" fmla="*/ 353854 h 1705557"/>
              <a:gd name="connsiteX161" fmla="*/ 6135796 w 10232859"/>
              <a:gd name="connsiteY161" fmla="*/ 369657 h 1705557"/>
              <a:gd name="connsiteX162" fmla="*/ 6195166 w 10232859"/>
              <a:gd name="connsiteY162" fmla="*/ 366704 h 1705557"/>
              <a:gd name="connsiteX163" fmla="*/ 6216259 w 10232859"/>
              <a:gd name="connsiteY163" fmla="*/ 369879 h 1705557"/>
              <a:gd name="connsiteX164" fmla="*/ 6228331 w 10232859"/>
              <a:gd name="connsiteY164" fmla="*/ 370548 h 1705557"/>
              <a:gd name="connsiteX165" fmla="*/ 6229602 w 10232859"/>
              <a:gd name="connsiteY165" fmla="*/ 369928 h 1705557"/>
              <a:gd name="connsiteX166" fmla="*/ 6258988 w 10232859"/>
              <a:gd name="connsiteY166" fmla="*/ 385174 h 1705557"/>
              <a:gd name="connsiteX167" fmla="*/ 6264106 w 10232859"/>
              <a:gd name="connsiteY167" fmla="*/ 385655 h 1705557"/>
              <a:gd name="connsiteX168" fmla="*/ 6281703 w 10232859"/>
              <a:gd name="connsiteY168" fmla="*/ 397568 h 1705557"/>
              <a:gd name="connsiteX169" fmla="*/ 6291622 w 10232859"/>
              <a:gd name="connsiteY169" fmla="*/ 402669 h 1705557"/>
              <a:gd name="connsiteX170" fmla="*/ 6292712 w 10232859"/>
              <a:gd name="connsiteY170" fmla="*/ 406285 h 1705557"/>
              <a:gd name="connsiteX171" fmla="*/ 6308227 w 10232859"/>
              <a:gd name="connsiteY171" fmla="*/ 412710 h 1705557"/>
              <a:gd name="connsiteX172" fmla="*/ 6310656 w 10232859"/>
              <a:gd name="connsiteY172" fmla="*/ 412628 h 1705557"/>
              <a:gd name="connsiteX173" fmla="*/ 6321049 w 10232859"/>
              <a:gd name="connsiteY173" fmla="*/ 420978 h 1705557"/>
              <a:gd name="connsiteX174" fmla="*/ 6326853 w 10232859"/>
              <a:gd name="connsiteY174" fmla="*/ 431664 h 1705557"/>
              <a:gd name="connsiteX175" fmla="*/ 6467879 w 10232859"/>
              <a:gd name="connsiteY175" fmla="*/ 474762 h 1705557"/>
              <a:gd name="connsiteX176" fmla="*/ 6564351 w 10232859"/>
              <a:gd name="connsiteY176" fmla="*/ 544032 h 1705557"/>
              <a:gd name="connsiteX177" fmla="*/ 6641544 w 10232859"/>
              <a:gd name="connsiteY177" fmla="*/ 566599 h 1705557"/>
              <a:gd name="connsiteX178" fmla="*/ 6731052 w 10232859"/>
              <a:gd name="connsiteY178" fmla="*/ 578550 h 1705557"/>
              <a:gd name="connsiteX179" fmla="*/ 6858983 w 10232859"/>
              <a:gd name="connsiteY179" fmla="*/ 630237 h 1705557"/>
              <a:gd name="connsiteX180" fmla="*/ 6910661 w 10232859"/>
              <a:gd name="connsiteY180" fmla="*/ 641134 h 1705557"/>
              <a:gd name="connsiteX181" fmla="*/ 6944111 w 10232859"/>
              <a:gd name="connsiteY181" fmla="*/ 666016 h 1705557"/>
              <a:gd name="connsiteX182" fmla="*/ 6965771 w 10232859"/>
              <a:gd name="connsiteY182" fmla="*/ 666445 h 1705557"/>
              <a:gd name="connsiteX183" fmla="*/ 6969639 w 10232859"/>
              <a:gd name="connsiteY183" fmla="*/ 666351 h 1705557"/>
              <a:gd name="connsiteX184" fmla="*/ 6982242 w 10232859"/>
              <a:gd name="connsiteY184" fmla="*/ 669626 h 1705557"/>
              <a:gd name="connsiteX185" fmla="*/ 6989387 w 10232859"/>
              <a:gd name="connsiteY185" fmla="*/ 665988 h 1705557"/>
              <a:gd name="connsiteX186" fmla="*/ 7010930 w 10232859"/>
              <a:gd name="connsiteY186" fmla="*/ 667648 h 1705557"/>
              <a:gd name="connsiteX187" fmla="*/ 7033125 w 10232859"/>
              <a:gd name="connsiteY187" fmla="*/ 674950 h 1705557"/>
              <a:gd name="connsiteX188" fmla="*/ 7134461 w 10232859"/>
              <a:gd name="connsiteY188" fmla="*/ 714706 h 1705557"/>
              <a:gd name="connsiteX189" fmla="*/ 7197450 w 10232859"/>
              <a:gd name="connsiteY189" fmla="*/ 735608 h 1705557"/>
              <a:gd name="connsiteX190" fmla="*/ 7225084 w 10232859"/>
              <a:gd name="connsiteY190" fmla="*/ 739019 h 1705557"/>
              <a:gd name="connsiteX191" fmla="*/ 7261183 w 10232859"/>
              <a:gd name="connsiteY191" fmla="*/ 746827 h 1705557"/>
              <a:gd name="connsiteX192" fmla="*/ 7327760 w 10232859"/>
              <a:gd name="connsiteY192" fmla="*/ 757100 h 1705557"/>
              <a:gd name="connsiteX193" fmla="*/ 7412222 w 10232859"/>
              <a:gd name="connsiteY193" fmla="*/ 777001 h 1705557"/>
              <a:gd name="connsiteX194" fmla="*/ 7457904 w 10232859"/>
              <a:gd name="connsiteY194" fmla="*/ 810835 h 1705557"/>
              <a:gd name="connsiteX195" fmla="*/ 7465795 w 10232859"/>
              <a:gd name="connsiteY195" fmla="*/ 809112 h 1705557"/>
              <a:gd name="connsiteX196" fmla="*/ 7505046 w 10232859"/>
              <a:gd name="connsiteY196" fmla="*/ 823031 h 1705557"/>
              <a:gd name="connsiteX197" fmla="*/ 7623220 w 10232859"/>
              <a:gd name="connsiteY197" fmla="*/ 895034 h 1705557"/>
              <a:gd name="connsiteX198" fmla="*/ 7700458 w 10232859"/>
              <a:gd name="connsiteY198" fmla="*/ 921593 h 1705557"/>
              <a:gd name="connsiteX199" fmla="*/ 7730988 w 10232859"/>
              <a:gd name="connsiteY199" fmla="*/ 927270 h 1705557"/>
              <a:gd name="connsiteX200" fmla="*/ 7781942 w 10232859"/>
              <a:gd name="connsiteY200" fmla="*/ 937017 h 1705557"/>
              <a:gd name="connsiteX201" fmla="*/ 7827704 w 10232859"/>
              <a:gd name="connsiteY201" fmla="*/ 935072 h 1705557"/>
              <a:gd name="connsiteX202" fmla="*/ 7867270 w 10232859"/>
              <a:gd name="connsiteY202" fmla="*/ 946880 h 1705557"/>
              <a:gd name="connsiteX203" fmla="*/ 7866538 w 10232859"/>
              <a:gd name="connsiteY203" fmla="*/ 961559 h 1705557"/>
              <a:gd name="connsiteX204" fmla="*/ 7912084 w 10232859"/>
              <a:gd name="connsiteY204" fmla="*/ 970314 h 1705557"/>
              <a:gd name="connsiteX205" fmla="*/ 7982264 w 10232859"/>
              <a:gd name="connsiteY205" fmla="*/ 982287 h 1705557"/>
              <a:gd name="connsiteX206" fmla="*/ 7991272 w 10232859"/>
              <a:gd name="connsiteY206" fmla="*/ 987618 h 1705557"/>
              <a:gd name="connsiteX207" fmla="*/ 8006496 w 10232859"/>
              <a:gd name="connsiteY207" fmla="*/ 979353 h 1705557"/>
              <a:gd name="connsiteX208" fmla="*/ 8034497 w 10232859"/>
              <a:gd name="connsiteY208" fmla="*/ 978568 h 1705557"/>
              <a:gd name="connsiteX209" fmla="*/ 8150881 w 10232859"/>
              <a:gd name="connsiteY209" fmla="*/ 996925 h 1705557"/>
              <a:gd name="connsiteX210" fmla="*/ 8172106 w 10232859"/>
              <a:gd name="connsiteY210" fmla="*/ 997026 h 1705557"/>
              <a:gd name="connsiteX211" fmla="*/ 8196076 w 10232859"/>
              <a:gd name="connsiteY211" fmla="*/ 1006592 h 1705557"/>
              <a:gd name="connsiteX212" fmla="*/ 8247463 w 10232859"/>
              <a:gd name="connsiteY212" fmla="*/ 1022846 h 1705557"/>
              <a:gd name="connsiteX213" fmla="*/ 8279272 w 10232859"/>
              <a:gd name="connsiteY213" fmla="*/ 1039435 h 1705557"/>
              <a:gd name="connsiteX214" fmla="*/ 8289611 w 10232859"/>
              <a:gd name="connsiteY214" fmla="*/ 1035144 h 1705557"/>
              <a:gd name="connsiteX215" fmla="*/ 8311483 w 10232859"/>
              <a:gd name="connsiteY215" fmla="*/ 1035913 h 1705557"/>
              <a:gd name="connsiteX216" fmla="*/ 8399489 w 10232859"/>
              <a:gd name="connsiteY216" fmla="*/ 1055076 h 1705557"/>
              <a:gd name="connsiteX217" fmla="*/ 8415973 w 10232859"/>
              <a:gd name="connsiteY217" fmla="*/ 1056174 h 1705557"/>
              <a:gd name="connsiteX218" fmla="*/ 8433326 w 10232859"/>
              <a:gd name="connsiteY218" fmla="*/ 1064395 h 1705557"/>
              <a:gd name="connsiteX219" fmla="*/ 8502328 w 10232859"/>
              <a:gd name="connsiteY219" fmla="*/ 1098012 h 1705557"/>
              <a:gd name="connsiteX220" fmla="*/ 8534346 w 10232859"/>
              <a:gd name="connsiteY220" fmla="*/ 1113494 h 1705557"/>
              <a:gd name="connsiteX221" fmla="*/ 8534980 w 10232859"/>
              <a:gd name="connsiteY221" fmla="*/ 1117375 h 1705557"/>
              <a:gd name="connsiteX222" fmla="*/ 8544104 w 10232859"/>
              <a:gd name="connsiteY222" fmla="*/ 1114920 h 1705557"/>
              <a:gd name="connsiteX223" fmla="*/ 8567742 w 10232859"/>
              <a:gd name="connsiteY223" fmla="*/ 1124104 h 1705557"/>
              <a:gd name="connsiteX224" fmla="*/ 8633779 w 10232859"/>
              <a:gd name="connsiteY224" fmla="*/ 1145740 h 1705557"/>
              <a:gd name="connsiteX225" fmla="*/ 8676965 w 10232859"/>
              <a:gd name="connsiteY225" fmla="*/ 1163463 h 1705557"/>
              <a:gd name="connsiteX226" fmla="*/ 8698944 w 10232859"/>
              <a:gd name="connsiteY226" fmla="*/ 1163453 h 1705557"/>
              <a:gd name="connsiteX227" fmla="*/ 8711456 w 10232859"/>
              <a:gd name="connsiteY227" fmla="*/ 1175731 h 1705557"/>
              <a:gd name="connsiteX228" fmla="*/ 8732793 w 10232859"/>
              <a:gd name="connsiteY228" fmla="*/ 1179486 h 1705557"/>
              <a:gd name="connsiteX229" fmla="*/ 8751897 w 10232859"/>
              <a:gd name="connsiteY229" fmla="*/ 1197400 h 1705557"/>
              <a:gd name="connsiteX230" fmla="*/ 8793564 w 10232859"/>
              <a:gd name="connsiteY230" fmla="*/ 1179086 h 1705557"/>
              <a:gd name="connsiteX231" fmla="*/ 8834270 w 10232859"/>
              <a:gd name="connsiteY231" fmla="*/ 1213138 h 1705557"/>
              <a:gd name="connsiteX232" fmla="*/ 8853872 w 10232859"/>
              <a:gd name="connsiteY232" fmla="*/ 1221228 h 1705557"/>
              <a:gd name="connsiteX233" fmla="*/ 8861901 w 10232859"/>
              <a:gd name="connsiteY233" fmla="*/ 1217889 h 1705557"/>
              <a:gd name="connsiteX234" fmla="*/ 8874168 w 10232859"/>
              <a:gd name="connsiteY234" fmla="*/ 1220481 h 1705557"/>
              <a:gd name="connsiteX235" fmla="*/ 8871123 w 10232859"/>
              <a:gd name="connsiteY235" fmla="*/ 1227674 h 1705557"/>
              <a:gd name="connsiteX236" fmla="*/ 8903537 w 10232859"/>
              <a:gd name="connsiteY236" fmla="*/ 1237102 h 1705557"/>
              <a:gd name="connsiteX237" fmla="*/ 8933767 w 10232859"/>
              <a:gd name="connsiteY237" fmla="*/ 1269882 h 1705557"/>
              <a:gd name="connsiteX238" fmla="*/ 8985765 w 10232859"/>
              <a:gd name="connsiteY238" fmla="*/ 1294178 h 1705557"/>
              <a:gd name="connsiteX239" fmla="*/ 9071444 w 10232859"/>
              <a:gd name="connsiteY239" fmla="*/ 1323819 h 1705557"/>
              <a:gd name="connsiteX240" fmla="*/ 9096711 w 10232859"/>
              <a:gd name="connsiteY240" fmla="*/ 1334291 h 1705557"/>
              <a:gd name="connsiteX241" fmla="*/ 9338853 w 10232859"/>
              <a:gd name="connsiteY241" fmla="*/ 1454560 h 1705557"/>
              <a:gd name="connsiteX242" fmla="*/ 9520814 w 10232859"/>
              <a:gd name="connsiteY242" fmla="*/ 1456341 h 1705557"/>
              <a:gd name="connsiteX243" fmla="*/ 9702271 w 10232859"/>
              <a:gd name="connsiteY243" fmla="*/ 1495067 h 1705557"/>
              <a:gd name="connsiteX244" fmla="*/ 9744273 w 10232859"/>
              <a:gd name="connsiteY244" fmla="*/ 1530026 h 1705557"/>
              <a:gd name="connsiteX245" fmla="*/ 9771903 w 10232859"/>
              <a:gd name="connsiteY245" fmla="*/ 1536548 h 1705557"/>
              <a:gd name="connsiteX246" fmla="*/ 9818565 w 10232859"/>
              <a:gd name="connsiteY246" fmla="*/ 1545059 h 1705557"/>
              <a:gd name="connsiteX247" fmla="*/ 9882202 w 10232859"/>
              <a:gd name="connsiteY247" fmla="*/ 1572402 h 1705557"/>
              <a:gd name="connsiteX248" fmla="*/ 10022025 w 10232859"/>
              <a:gd name="connsiteY248" fmla="*/ 1606210 h 1705557"/>
              <a:gd name="connsiteX249" fmla="*/ 10220406 w 10232859"/>
              <a:gd name="connsiteY249" fmla="*/ 1683519 h 1705557"/>
              <a:gd name="connsiteX250" fmla="*/ 10232859 w 10232859"/>
              <a:gd name="connsiteY250" fmla="*/ 1705557 h 1705557"/>
              <a:gd name="connsiteX251" fmla="*/ 0 w 10232859"/>
              <a:gd name="connsiteY251" fmla="*/ 1705557 h 1705557"/>
              <a:gd name="connsiteX252" fmla="*/ 0 w 10232859"/>
              <a:gd name="connsiteY252" fmla="*/ 28342 h 1705557"/>
              <a:gd name="connsiteX253" fmla="*/ 8097 w 10232859"/>
              <a:gd name="connsiteY253" fmla="*/ 30869 h 1705557"/>
              <a:gd name="connsiteX254" fmla="*/ 77128 w 10232859"/>
              <a:gd name="connsiteY254" fmla="*/ 13381 h 1705557"/>
              <a:gd name="connsiteX255" fmla="*/ 188338 w 10232859"/>
              <a:gd name="connsiteY255" fmla="*/ 11593 h 1705557"/>
              <a:gd name="connsiteX256" fmla="*/ 298809 w 10232859"/>
              <a:gd name="connsiteY256" fmla="*/ 12712 h 1705557"/>
              <a:gd name="connsiteX257" fmla="*/ 338985 w 10232859"/>
              <a:gd name="connsiteY257" fmla="*/ 14520 h 1705557"/>
              <a:gd name="connsiteX258" fmla="*/ 409815 w 10232859"/>
              <a:gd name="connsiteY258" fmla="*/ 11559 h 1705557"/>
              <a:gd name="connsiteX259" fmla="*/ 424169 w 10232859"/>
              <a:gd name="connsiteY259"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098056 w 10232859"/>
              <a:gd name="connsiteY158" fmla="*/ 351249 h 1705557"/>
              <a:gd name="connsiteX159" fmla="*/ 6105063 w 10232859"/>
              <a:gd name="connsiteY159" fmla="*/ 353854 h 1705557"/>
              <a:gd name="connsiteX160" fmla="*/ 6135796 w 10232859"/>
              <a:gd name="connsiteY160" fmla="*/ 369657 h 1705557"/>
              <a:gd name="connsiteX161" fmla="*/ 6195166 w 10232859"/>
              <a:gd name="connsiteY161" fmla="*/ 366704 h 1705557"/>
              <a:gd name="connsiteX162" fmla="*/ 6216259 w 10232859"/>
              <a:gd name="connsiteY162" fmla="*/ 369879 h 1705557"/>
              <a:gd name="connsiteX163" fmla="*/ 6228331 w 10232859"/>
              <a:gd name="connsiteY163" fmla="*/ 370548 h 1705557"/>
              <a:gd name="connsiteX164" fmla="*/ 6229602 w 10232859"/>
              <a:gd name="connsiteY164" fmla="*/ 369928 h 1705557"/>
              <a:gd name="connsiteX165" fmla="*/ 6258988 w 10232859"/>
              <a:gd name="connsiteY165" fmla="*/ 385174 h 1705557"/>
              <a:gd name="connsiteX166" fmla="*/ 6264106 w 10232859"/>
              <a:gd name="connsiteY166" fmla="*/ 385655 h 1705557"/>
              <a:gd name="connsiteX167" fmla="*/ 6281703 w 10232859"/>
              <a:gd name="connsiteY167" fmla="*/ 397568 h 1705557"/>
              <a:gd name="connsiteX168" fmla="*/ 6291622 w 10232859"/>
              <a:gd name="connsiteY168" fmla="*/ 402669 h 1705557"/>
              <a:gd name="connsiteX169" fmla="*/ 6292712 w 10232859"/>
              <a:gd name="connsiteY169" fmla="*/ 406285 h 1705557"/>
              <a:gd name="connsiteX170" fmla="*/ 6308227 w 10232859"/>
              <a:gd name="connsiteY170" fmla="*/ 412710 h 1705557"/>
              <a:gd name="connsiteX171" fmla="*/ 6310656 w 10232859"/>
              <a:gd name="connsiteY171" fmla="*/ 412628 h 1705557"/>
              <a:gd name="connsiteX172" fmla="*/ 6321049 w 10232859"/>
              <a:gd name="connsiteY172" fmla="*/ 420978 h 1705557"/>
              <a:gd name="connsiteX173" fmla="*/ 6326853 w 10232859"/>
              <a:gd name="connsiteY173" fmla="*/ 431664 h 1705557"/>
              <a:gd name="connsiteX174" fmla="*/ 6467879 w 10232859"/>
              <a:gd name="connsiteY174" fmla="*/ 474762 h 1705557"/>
              <a:gd name="connsiteX175" fmla="*/ 6564351 w 10232859"/>
              <a:gd name="connsiteY175" fmla="*/ 544032 h 1705557"/>
              <a:gd name="connsiteX176" fmla="*/ 6641544 w 10232859"/>
              <a:gd name="connsiteY176" fmla="*/ 566599 h 1705557"/>
              <a:gd name="connsiteX177" fmla="*/ 6731052 w 10232859"/>
              <a:gd name="connsiteY177" fmla="*/ 578550 h 1705557"/>
              <a:gd name="connsiteX178" fmla="*/ 6858983 w 10232859"/>
              <a:gd name="connsiteY178" fmla="*/ 630237 h 1705557"/>
              <a:gd name="connsiteX179" fmla="*/ 6910661 w 10232859"/>
              <a:gd name="connsiteY179" fmla="*/ 641134 h 1705557"/>
              <a:gd name="connsiteX180" fmla="*/ 6944111 w 10232859"/>
              <a:gd name="connsiteY180" fmla="*/ 666016 h 1705557"/>
              <a:gd name="connsiteX181" fmla="*/ 6965771 w 10232859"/>
              <a:gd name="connsiteY181" fmla="*/ 666445 h 1705557"/>
              <a:gd name="connsiteX182" fmla="*/ 6969639 w 10232859"/>
              <a:gd name="connsiteY182" fmla="*/ 666351 h 1705557"/>
              <a:gd name="connsiteX183" fmla="*/ 6982242 w 10232859"/>
              <a:gd name="connsiteY183" fmla="*/ 669626 h 1705557"/>
              <a:gd name="connsiteX184" fmla="*/ 6989387 w 10232859"/>
              <a:gd name="connsiteY184" fmla="*/ 665988 h 1705557"/>
              <a:gd name="connsiteX185" fmla="*/ 7010930 w 10232859"/>
              <a:gd name="connsiteY185" fmla="*/ 667648 h 1705557"/>
              <a:gd name="connsiteX186" fmla="*/ 7033125 w 10232859"/>
              <a:gd name="connsiteY186" fmla="*/ 674950 h 1705557"/>
              <a:gd name="connsiteX187" fmla="*/ 7134461 w 10232859"/>
              <a:gd name="connsiteY187" fmla="*/ 714706 h 1705557"/>
              <a:gd name="connsiteX188" fmla="*/ 7197450 w 10232859"/>
              <a:gd name="connsiteY188" fmla="*/ 735608 h 1705557"/>
              <a:gd name="connsiteX189" fmla="*/ 7225084 w 10232859"/>
              <a:gd name="connsiteY189" fmla="*/ 739019 h 1705557"/>
              <a:gd name="connsiteX190" fmla="*/ 7261183 w 10232859"/>
              <a:gd name="connsiteY190" fmla="*/ 746827 h 1705557"/>
              <a:gd name="connsiteX191" fmla="*/ 7327760 w 10232859"/>
              <a:gd name="connsiteY191" fmla="*/ 757100 h 1705557"/>
              <a:gd name="connsiteX192" fmla="*/ 7412222 w 10232859"/>
              <a:gd name="connsiteY192" fmla="*/ 777001 h 1705557"/>
              <a:gd name="connsiteX193" fmla="*/ 7457904 w 10232859"/>
              <a:gd name="connsiteY193" fmla="*/ 810835 h 1705557"/>
              <a:gd name="connsiteX194" fmla="*/ 7465795 w 10232859"/>
              <a:gd name="connsiteY194" fmla="*/ 809112 h 1705557"/>
              <a:gd name="connsiteX195" fmla="*/ 7505046 w 10232859"/>
              <a:gd name="connsiteY195" fmla="*/ 823031 h 1705557"/>
              <a:gd name="connsiteX196" fmla="*/ 7623220 w 10232859"/>
              <a:gd name="connsiteY196" fmla="*/ 895034 h 1705557"/>
              <a:gd name="connsiteX197" fmla="*/ 7700458 w 10232859"/>
              <a:gd name="connsiteY197" fmla="*/ 921593 h 1705557"/>
              <a:gd name="connsiteX198" fmla="*/ 7730988 w 10232859"/>
              <a:gd name="connsiteY198" fmla="*/ 927270 h 1705557"/>
              <a:gd name="connsiteX199" fmla="*/ 7781942 w 10232859"/>
              <a:gd name="connsiteY199" fmla="*/ 937017 h 1705557"/>
              <a:gd name="connsiteX200" fmla="*/ 7827704 w 10232859"/>
              <a:gd name="connsiteY200" fmla="*/ 935072 h 1705557"/>
              <a:gd name="connsiteX201" fmla="*/ 7867270 w 10232859"/>
              <a:gd name="connsiteY201" fmla="*/ 946880 h 1705557"/>
              <a:gd name="connsiteX202" fmla="*/ 7866538 w 10232859"/>
              <a:gd name="connsiteY202" fmla="*/ 961559 h 1705557"/>
              <a:gd name="connsiteX203" fmla="*/ 7912084 w 10232859"/>
              <a:gd name="connsiteY203" fmla="*/ 970314 h 1705557"/>
              <a:gd name="connsiteX204" fmla="*/ 7982264 w 10232859"/>
              <a:gd name="connsiteY204" fmla="*/ 982287 h 1705557"/>
              <a:gd name="connsiteX205" fmla="*/ 7991272 w 10232859"/>
              <a:gd name="connsiteY205" fmla="*/ 987618 h 1705557"/>
              <a:gd name="connsiteX206" fmla="*/ 8006496 w 10232859"/>
              <a:gd name="connsiteY206" fmla="*/ 979353 h 1705557"/>
              <a:gd name="connsiteX207" fmla="*/ 8034497 w 10232859"/>
              <a:gd name="connsiteY207" fmla="*/ 978568 h 1705557"/>
              <a:gd name="connsiteX208" fmla="*/ 8150881 w 10232859"/>
              <a:gd name="connsiteY208" fmla="*/ 996925 h 1705557"/>
              <a:gd name="connsiteX209" fmla="*/ 8172106 w 10232859"/>
              <a:gd name="connsiteY209" fmla="*/ 997026 h 1705557"/>
              <a:gd name="connsiteX210" fmla="*/ 8196076 w 10232859"/>
              <a:gd name="connsiteY210" fmla="*/ 1006592 h 1705557"/>
              <a:gd name="connsiteX211" fmla="*/ 8247463 w 10232859"/>
              <a:gd name="connsiteY211" fmla="*/ 1022846 h 1705557"/>
              <a:gd name="connsiteX212" fmla="*/ 8279272 w 10232859"/>
              <a:gd name="connsiteY212" fmla="*/ 1039435 h 1705557"/>
              <a:gd name="connsiteX213" fmla="*/ 8289611 w 10232859"/>
              <a:gd name="connsiteY213" fmla="*/ 1035144 h 1705557"/>
              <a:gd name="connsiteX214" fmla="*/ 8311483 w 10232859"/>
              <a:gd name="connsiteY214" fmla="*/ 1035913 h 1705557"/>
              <a:gd name="connsiteX215" fmla="*/ 8399489 w 10232859"/>
              <a:gd name="connsiteY215" fmla="*/ 1055076 h 1705557"/>
              <a:gd name="connsiteX216" fmla="*/ 8415973 w 10232859"/>
              <a:gd name="connsiteY216" fmla="*/ 1056174 h 1705557"/>
              <a:gd name="connsiteX217" fmla="*/ 8433326 w 10232859"/>
              <a:gd name="connsiteY217" fmla="*/ 1064395 h 1705557"/>
              <a:gd name="connsiteX218" fmla="*/ 8502328 w 10232859"/>
              <a:gd name="connsiteY218" fmla="*/ 1098012 h 1705557"/>
              <a:gd name="connsiteX219" fmla="*/ 8534346 w 10232859"/>
              <a:gd name="connsiteY219" fmla="*/ 1113494 h 1705557"/>
              <a:gd name="connsiteX220" fmla="*/ 8534980 w 10232859"/>
              <a:gd name="connsiteY220" fmla="*/ 1117375 h 1705557"/>
              <a:gd name="connsiteX221" fmla="*/ 8544104 w 10232859"/>
              <a:gd name="connsiteY221" fmla="*/ 1114920 h 1705557"/>
              <a:gd name="connsiteX222" fmla="*/ 8567742 w 10232859"/>
              <a:gd name="connsiteY222" fmla="*/ 1124104 h 1705557"/>
              <a:gd name="connsiteX223" fmla="*/ 8633779 w 10232859"/>
              <a:gd name="connsiteY223" fmla="*/ 1145740 h 1705557"/>
              <a:gd name="connsiteX224" fmla="*/ 8676965 w 10232859"/>
              <a:gd name="connsiteY224" fmla="*/ 1163463 h 1705557"/>
              <a:gd name="connsiteX225" fmla="*/ 8698944 w 10232859"/>
              <a:gd name="connsiteY225" fmla="*/ 1163453 h 1705557"/>
              <a:gd name="connsiteX226" fmla="*/ 8711456 w 10232859"/>
              <a:gd name="connsiteY226" fmla="*/ 1175731 h 1705557"/>
              <a:gd name="connsiteX227" fmla="*/ 8732793 w 10232859"/>
              <a:gd name="connsiteY227" fmla="*/ 1179486 h 1705557"/>
              <a:gd name="connsiteX228" fmla="*/ 8751897 w 10232859"/>
              <a:gd name="connsiteY228" fmla="*/ 1197400 h 1705557"/>
              <a:gd name="connsiteX229" fmla="*/ 8793564 w 10232859"/>
              <a:gd name="connsiteY229" fmla="*/ 1179086 h 1705557"/>
              <a:gd name="connsiteX230" fmla="*/ 8834270 w 10232859"/>
              <a:gd name="connsiteY230" fmla="*/ 1213138 h 1705557"/>
              <a:gd name="connsiteX231" fmla="*/ 8853872 w 10232859"/>
              <a:gd name="connsiteY231" fmla="*/ 1221228 h 1705557"/>
              <a:gd name="connsiteX232" fmla="*/ 8861901 w 10232859"/>
              <a:gd name="connsiteY232" fmla="*/ 1217889 h 1705557"/>
              <a:gd name="connsiteX233" fmla="*/ 8874168 w 10232859"/>
              <a:gd name="connsiteY233" fmla="*/ 1220481 h 1705557"/>
              <a:gd name="connsiteX234" fmla="*/ 8871123 w 10232859"/>
              <a:gd name="connsiteY234" fmla="*/ 1227674 h 1705557"/>
              <a:gd name="connsiteX235" fmla="*/ 8903537 w 10232859"/>
              <a:gd name="connsiteY235" fmla="*/ 1237102 h 1705557"/>
              <a:gd name="connsiteX236" fmla="*/ 8933767 w 10232859"/>
              <a:gd name="connsiteY236" fmla="*/ 1269882 h 1705557"/>
              <a:gd name="connsiteX237" fmla="*/ 8985765 w 10232859"/>
              <a:gd name="connsiteY237" fmla="*/ 1294178 h 1705557"/>
              <a:gd name="connsiteX238" fmla="*/ 9071444 w 10232859"/>
              <a:gd name="connsiteY238" fmla="*/ 1323819 h 1705557"/>
              <a:gd name="connsiteX239" fmla="*/ 9096711 w 10232859"/>
              <a:gd name="connsiteY239" fmla="*/ 1334291 h 1705557"/>
              <a:gd name="connsiteX240" fmla="*/ 9338853 w 10232859"/>
              <a:gd name="connsiteY240" fmla="*/ 1454560 h 1705557"/>
              <a:gd name="connsiteX241" fmla="*/ 9520814 w 10232859"/>
              <a:gd name="connsiteY241" fmla="*/ 1456341 h 1705557"/>
              <a:gd name="connsiteX242" fmla="*/ 9702271 w 10232859"/>
              <a:gd name="connsiteY242" fmla="*/ 1495067 h 1705557"/>
              <a:gd name="connsiteX243" fmla="*/ 9744273 w 10232859"/>
              <a:gd name="connsiteY243" fmla="*/ 1530026 h 1705557"/>
              <a:gd name="connsiteX244" fmla="*/ 9771903 w 10232859"/>
              <a:gd name="connsiteY244" fmla="*/ 1536548 h 1705557"/>
              <a:gd name="connsiteX245" fmla="*/ 9818565 w 10232859"/>
              <a:gd name="connsiteY245" fmla="*/ 1545059 h 1705557"/>
              <a:gd name="connsiteX246" fmla="*/ 9882202 w 10232859"/>
              <a:gd name="connsiteY246" fmla="*/ 1572402 h 1705557"/>
              <a:gd name="connsiteX247" fmla="*/ 10022025 w 10232859"/>
              <a:gd name="connsiteY247" fmla="*/ 1606210 h 1705557"/>
              <a:gd name="connsiteX248" fmla="*/ 10220406 w 10232859"/>
              <a:gd name="connsiteY248" fmla="*/ 1683519 h 1705557"/>
              <a:gd name="connsiteX249" fmla="*/ 10232859 w 10232859"/>
              <a:gd name="connsiteY249" fmla="*/ 1705557 h 1705557"/>
              <a:gd name="connsiteX250" fmla="*/ 0 w 10232859"/>
              <a:gd name="connsiteY250" fmla="*/ 1705557 h 1705557"/>
              <a:gd name="connsiteX251" fmla="*/ 0 w 10232859"/>
              <a:gd name="connsiteY251" fmla="*/ 28342 h 1705557"/>
              <a:gd name="connsiteX252" fmla="*/ 8097 w 10232859"/>
              <a:gd name="connsiteY252" fmla="*/ 30869 h 1705557"/>
              <a:gd name="connsiteX253" fmla="*/ 77128 w 10232859"/>
              <a:gd name="connsiteY253" fmla="*/ 13381 h 1705557"/>
              <a:gd name="connsiteX254" fmla="*/ 188338 w 10232859"/>
              <a:gd name="connsiteY254" fmla="*/ 11593 h 1705557"/>
              <a:gd name="connsiteX255" fmla="*/ 298809 w 10232859"/>
              <a:gd name="connsiteY255" fmla="*/ 12712 h 1705557"/>
              <a:gd name="connsiteX256" fmla="*/ 338985 w 10232859"/>
              <a:gd name="connsiteY256" fmla="*/ 14520 h 1705557"/>
              <a:gd name="connsiteX257" fmla="*/ 409815 w 10232859"/>
              <a:gd name="connsiteY257" fmla="*/ 11559 h 1705557"/>
              <a:gd name="connsiteX258" fmla="*/ 424169 w 10232859"/>
              <a:gd name="connsiteY258"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090616 w 10232859"/>
              <a:gd name="connsiteY157" fmla="*/ 348731 h 1705557"/>
              <a:gd name="connsiteX158" fmla="*/ 6105063 w 10232859"/>
              <a:gd name="connsiteY158" fmla="*/ 353854 h 1705557"/>
              <a:gd name="connsiteX159" fmla="*/ 6135796 w 10232859"/>
              <a:gd name="connsiteY159" fmla="*/ 369657 h 1705557"/>
              <a:gd name="connsiteX160" fmla="*/ 6195166 w 10232859"/>
              <a:gd name="connsiteY160" fmla="*/ 366704 h 1705557"/>
              <a:gd name="connsiteX161" fmla="*/ 6216259 w 10232859"/>
              <a:gd name="connsiteY161" fmla="*/ 369879 h 1705557"/>
              <a:gd name="connsiteX162" fmla="*/ 6228331 w 10232859"/>
              <a:gd name="connsiteY162" fmla="*/ 370548 h 1705557"/>
              <a:gd name="connsiteX163" fmla="*/ 6229602 w 10232859"/>
              <a:gd name="connsiteY163" fmla="*/ 369928 h 1705557"/>
              <a:gd name="connsiteX164" fmla="*/ 6258988 w 10232859"/>
              <a:gd name="connsiteY164" fmla="*/ 385174 h 1705557"/>
              <a:gd name="connsiteX165" fmla="*/ 6264106 w 10232859"/>
              <a:gd name="connsiteY165" fmla="*/ 385655 h 1705557"/>
              <a:gd name="connsiteX166" fmla="*/ 6281703 w 10232859"/>
              <a:gd name="connsiteY166" fmla="*/ 397568 h 1705557"/>
              <a:gd name="connsiteX167" fmla="*/ 6291622 w 10232859"/>
              <a:gd name="connsiteY167" fmla="*/ 402669 h 1705557"/>
              <a:gd name="connsiteX168" fmla="*/ 6292712 w 10232859"/>
              <a:gd name="connsiteY168" fmla="*/ 406285 h 1705557"/>
              <a:gd name="connsiteX169" fmla="*/ 6308227 w 10232859"/>
              <a:gd name="connsiteY169" fmla="*/ 412710 h 1705557"/>
              <a:gd name="connsiteX170" fmla="*/ 6310656 w 10232859"/>
              <a:gd name="connsiteY170" fmla="*/ 412628 h 1705557"/>
              <a:gd name="connsiteX171" fmla="*/ 6321049 w 10232859"/>
              <a:gd name="connsiteY171" fmla="*/ 420978 h 1705557"/>
              <a:gd name="connsiteX172" fmla="*/ 6326853 w 10232859"/>
              <a:gd name="connsiteY172" fmla="*/ 431664 h 1705557"/>
              <a:gd name="connsiteX173" fmla="*/ 6467879 w 10232859"/>
              <a:gd name="connsiteY173" fmla="*/ 474762 h 1705557"/>
              <a:gd name="connsiteX174" fmla="*/ 6564351 w 10232859"/>
              <a:gd name="connsiteY174" fmla="*/ 544032 h 1705557"/>
              <a:gd name="connsiteX175" fmla="*/ 6641544 w 10232859"/>
              <a:gd name="connsiteY175" fmla="*/ 566599 h 1705557"/>
              <a:gd name="connsiteX176" fmla="*/ 6731052 w 10232859"/>
              <a:gd name="connsiteY176" fmla="*/ 578550 h 1705557"/>
              <a:gd name="connsiteX177" fmla="*/ 6858983 w 10232859"/>
              <a:gd name="connsiteY177" fmla="*/ 630237 h 1705557"/>
              <a:gd name="connsiteX178" fmla="*/ 6910661 w 10232859"/>
              <a:gd name="connsiteY178" fmla="*/ 641134 h 1705557"/>
              <a:gd name="connsiteX179" fmla="*/ 6944111 w 10232859"/>
              <a:gd name="connsiteY179" fmla="*/ 666016 h 1705557"/>
              <a:gd name="connsiteX180" fmla="*/ 6965771 w 10232859"/>
              <a:gd name="connsiteY180" fmla="*/ 666445 h 1705557"/>
              <a:gd name="connsiteX181" fmla="*/ 6969639 w 10232859"/>
              <a:gd name="connsiteY181" fmla="*/ 666351 h 1705557"/>
              <a:gd name="connsiteX182" fmla="*/ 6982242 w 10232859"/>
              <a:gd name="connsiteY182" fmla="*/ 669626 h 1705557"/>
              <a:gd name="connsiteX183" fmla="*/ 6989387 w 10232859"/>
              <a:gd name="connsiteY183" fmla="*/ 665988 h 1705557"/>
              <a:gd name="connsiteX184" fmla="*/ 7010930 w 10232859"/>
              <a:gd name="connsiteY184" fmla="*/ 667648 h 1705557"/>
              <a:gd name="connsiteX185" fmla="*/ 7033125 w 10232859"/>
              <a:gd name="connsiteY185" fmla="*/ 674950 h 1705557"/>
              <a:gd name="connsiteX186" fmla="*/ 7134461 w 10232859"/>
              <a:gd name="connsiteY186" fmla="*/ 714706 h 1705557"/>
              <a:gd name="connsiteX187" fmla="*/ 7197450 w 10232859"/>
              <a:gd name="connsiteY187" fmla="*/ 735608 h 1705557"/>
              <a:gd name="connsiteX188" fmla="*/ 7225084 w 10232859"/>
              <a:gd name="connsiteY188" fmla="*/ 739019 h 1705557"/>
              <a:gd name="connsiteX189" fmla="*/ 7261183 w 10232859"/>
              <a:gd name="connsiteY189" fmla="*/ 746827 h 1705557"/>
              <a:gd name="connsiteX190" fmla="*/ 7327760 w 10232859"/>
              <a:gd name="connsiteY190" fmla="*/ 757100 h 1705557"/>
              <a:gd name="connsiteX191" fmla="*/ 7412222 w 10232859"/>
              <a:gd name="connsiteY191" fmla="*/ 777001 h 1705557"/>
              <a:gd name="connsiteX192" fmla="*/ 7457904 w 10232859"/>
              <a:gd name="connsiteY192" fmla="*/ 810835 h 1705557"/>
              <a:gd name="connsiteX193" fmla="*/ 7465795 w 10232859"/>
              <a:gd name="connsiteY193" fmla="*/ 809112 h 1705557"/>
              <a:gd name="connsiteX194" fmla="*/ 7505046 w 10232859"/>
              <a:gd name="connsiteY194" fmla="*/ 823031 h 1705557"/>
              <a:gd name="connsiteX195" fmla="*/ 7623220 w 10232859"/>
              <a:gd name="connsiteY195" fmla="*/ 895034 h 1705557"/>
              <a:gd name="connsiteX196" fmla="*/ 7700458 w 10232859"/>
              <a:gd name="connsiteY196" fmla="*/ 921593 h 1705557"/>
              <a:gd name="connsiteX197" fmla="*/ 7730988 w 10232859"/>
              <a:gd name="connsiteY197" fmla="*/ 927270 h 1705557"/>
              <a:gd name="connsiteX198" fmla="*/ 7781942 w 10232859"/>
              <a:gd name="connsiteY198" fmla="*/ 937017 h 1705557"/>
              <a:gd name="connsiteX199" fmla="*/ 7827704 w 10232859"/>
              <a:gd name="connsiteY199" fmla="*/ 935072 h 1705557"/>
              <a:gd name="connsiteX200" fmla="*/ 7867270 w 10232859"/>
              <a:gd name="connsiteY200" fmla="*/ 946880 h 1705557"/>
              <a:gd name="connsiteX201" fmla="*/ 7866538 w 10232859"/>
              <a:gd name="connsiteY201" fmla="*/ 961559 h 1705557"/>
              <a:gd name="connsiteX202" fmla="*/ 7912084 w 10232859"/>
              <a:gd name="connsiteY202" fmla="*/ 970314 h 1705557"/>
              <a:gd name="connsiteX203" fmla="*/ 7982264 w 10232859"/>
              <a:gd name="connsiteY203" fmla="*/ 982287 h 1705557"/>
              <a:gd name="connsiteX204" fmla="*/ 7991272 w 10232859"/>
              <a:gd name="connsiteY204" fmla="*/ 987618 h 1705557"/>
              <a:gd name="connsiteX205" fmla="*/ 8006496 w 10232859"/>
              <a:gd name="connsiteY205" fmla="*/ 979353 h 1705557"/>
              <a:gd name="connsiteX206" fmla="*/ 8034497 w 10232859"/>
              <a:gd name="connsiteY206" fmla="*/ 978568 h 1705557"/>
              <a:gd name="connsiteX207" fmla="*/ 8150881 w 10232859"/>
              <a:gd name="connsiteY207" fmla="*/ 996925 h 1705557"/>
              <a:gd name="connsiteX208" fmla="*/ 8172106 w 10232859"/>
              <a:gd name="connsiteY208" fmla="*/ 997026 h 1705557"/>
              <a:gd name="connsiteX209" fmla="*/ 8196076 w 10232859"/>
              <a:gd name="connsiteY209" fmla="*/ 1006592 h 1705557"/>
              <a:gd name="connsiteX210" fmla="*/ 8247463 w 10232859"/>
              <a:gd name="connsiteY210" fmla="*/ 1022846 h 1705557"/>
              <a:gd name="connsiteX211" fmla="*/ 8279272 w 10232859"/>
              <a:gd name="connsiteY211" fmla="*/ 1039435 h 1705557"/>
              <a:gd name="connsiteX212" fmla="*/ 8289611 w 10232859"/>
              <a:gd name="connsiteY212" fmla="*/ 1035144 h 1705557"/>
              <a:gd name="connsiteX213" fmla="*/ 8311483 w 10232859"/>
              <a:gd name="connsiteY213" fmla="*/ 1035913 h 1705557"/>
              <a:gd name="connsiteX214" fmla="*/ 8399489 w 10232859"/>
              <a:gd name="connsiteY214" fmla="*/ 1055076 h 1705557"/>
              <a:gd name="connsiteX215" fmla="*/ 8415973 w 10232859"/>
              <a:gd name="connsiteY215" fmla="*/ 1056174 h 1705557"/>
              <a:gd name="connsiteX216" fmla="*/ 8433326 w 10232859"/>
              <a:gd name="connsiteY216" fmla="*/ 1064395 h 1705557"/>
              <a:gd name="connsiteX217" fmla="*/ 8502328 w 10232859"/>
              <a:gd name="connsiteY217" fmla="*/ 1098012 h 1705557"/>
              <a:gd name="connsiteX218" fmla="*/ 8534346 w 10232859"/>
              <a:gd name="connsiteY218" fmla="*/ 1113494 h 1705557"/>
              <a:gd name="connsiteX219" fmla="*/ 8534980 w 10232859"/>
              <a:gd name="connsiteY219" fmla="*/ 1117375 h 1705557"/>
              <a:gd name="connsiteX220" fmla="*/ 8544104 w 10232859"/>
              <a:gd name="connsiteY220" fmla="*/ 1114920 h 1705557"/>
              <a:gd name="connsiteX221" fmla="*/ 8567742 w 10232859"/>
              <a:gd name="connsiteY221" fmla="*/ 1124104 h 1705557"/>
              <a:gd name="connsiteX222" fmla="*/ 8633779 w 10232859"/>
              <a:gd name="connsiteY222" fmla="*/ 1145740 h 1705557"/>
              <a:gd name="connsiteX223" fmla="*/ 8676965 w 10232859"/>
              <a:gd name="connsiteY223" fmla="*/ 1163463 h 1705557"/>
              <a:gd name="connsiteX224" fmla="*/ 8698944 w 10232859"/>
              <a:gd name="connsiteY224" fmla="*/ 1163453 h 1705557"/>
              <a:gd name="connsiteX225" fmla="*/ 8711456 w 10232859"/>
              <a:gd name="connsiteY225" fmla="*/ 1175731 h 1705557"/>
              <a:gd name="connsiteX226" fmla="*/ 8732793 w 10232859"/>
              <a:gd name="connsiteY226" fmla="*/ 1179486 h 1705557"/>
              <a:gd name="connsiteX227" fmla="*/ 8751897 w 10232859"/>
              <a:gd name="connsiteY227" fmla="*/ 1197400 h 1705557"/>
              <a:gd name="connsiteX228" fmla="*/ 8793564 w 10232859"/>
              <a:gd name="connsiteY228" fmla="*/ 1179086 h 1705557"/>
              <a:gd name="connsiteX229" fmla="*/ 8834270 w 10232859"/>
              <a:gd name="connsiteY229" fmla="*/ 1213138 h 1705557"/>
              <a:gd name="connsiteX230" fmla="*/ 8853872 w 10232859"/>
              <a:gd name="connsiteY230" fmla="*/ 1221228 h 1705557"/>
              <a:gd name="connsiteX231" fmla="*/ 8861901 w 10232859"/>
              <a:gd name="connsiteY231" fmla="*/ 1217889 h 1705557"/>
              <a:gd name="connsiteX232" fmla="*/ 8874168 w 10232859"/>
              <a:gd name="connsiteY232" fmla="*/ 1220481 h 1705557"/>
              <a:gd name="connsiteX233" fmla="*/ 8871123 w 10232859"/>
              <a:gd name="connsiteY233" fmla="*/ 1227674 h 1705557"/>
              <a:gd name="connsiteX234" fmla="*/ 8903537 w 10232859"/>
              <a:gd name="connsiteY234" fmla="*/ 1237102 h 1705557"/>
              <a:gd name="connsiteX235" fmla="*/ 8933767 w 10232859"/>
              <a:gd name="connsiteY235" fmla="*/ 1269882 h 1705557"/>
              <a:gd name="connsiteX236" fmla="*/ 8985765 w 10232859"/>
              <a:gd name="connsiteY236" fmla="*/ 1294178 h 1705557"/>
              <a:gd name="connsiteX237" fmla="*/ 9071444 w 10232859"/>
              <a:gd name="connsiteY237" fmla="*/ 1323819 h 1705557"/>
              <a:gd name="connsiteX238" fmla="*/ 9096711 w 10232859"/>
              <a:gd name="connsiteY238" fmla="*/ 1334291 h 1705557"/>
              <a:gd name="connsiteX239" fmla="*/ 9338853 w 10232859"/>
              <a:gd name="connsiteY239" fmla="*/ 1454560 h 1705557"/>
              <a:gd name="connsiteX240" fmla="*/ 9520814 w 10232859"/>
              <a:gd name="connsiteY240" fmla="*/ 1456341 h 1705557"/>
              <a:gd name="connsiteX241" fmla="*/ 9702271 w 10232859"/>
              <a:gd name="connsiteY241" fmla="*/ 1495067 h 1705557"/>
              <a:gd name="connsiteX242" fmla="*/ 9744273 w 10232859"/>
              <a:gd name="connsiteY242" fmla="*/ 1530026 h 1705557"/>
              <a:gd name="connsiteX243" fmla="*/ 9771903 w 10232859"/>
              <a:gd name="connsiteY243" fmla="*/ 1536548 h 1705557"/>
              <a:gd name="connsiteX244" fmla="*/ 9818565 w 10232859"/>
              <a:gd name="connsiteY244" fmla="*/ 1545059 h 1705557"/>
              <a:gd name="connsiteX245" fmla="*/ 9882202 w 10232859"/>
              <a:gd name="connsiteY245" fmla="*/ 1572402 h 1705557"/>
              <a:gd name="connsiteX246" fmla="*/ 10022025 w 10232859"/>
              <a:gd name="connsiteY246" fmla="*/ 1606210 h 1705557"/>
              <a:gd name="connsiteX247" fmla="*/ 10220406 w 10232859"/>
              <a:gd name="connsiteY247" fmla="*/ 1683519 h 1705557"/>
              <a:gd name="connsiteX248" fmla="*/ 10232859 w 10232859"/>
              <a:gd name="connsiteY248" fmla="*/ 1705557 h 1705557"/>
              <a:gd name="connsiteX249" fmla="*/ 0 w 10232859"/>
              <a:gd name="connsiteY249" fmla="*/ 1705557 h 1705557"/>
              <a:gd name="connsiteX250" fmla="*/ 0 w 10232859"/>
              <a:gd name="connsiteY250" fmla="*/ 28342 h 1705557"/>
              <a:gd name="connsiteX251" fmla="*/ 8097 w 10232859"/>
              <a:gd name="connsiteY251" fmla="*/ 30869 h 1705557"/>
              <a:gd name="connsiteX252" fmla="*/ 77128 w 10232859"/>
              <a:gd name="connsiteY252" fmla="*/ 13381 h 1705557"/>
              <a:gd name="connsiteX253" fmla="*/ 188338 w 10232859"/>
              <a:gd name="connsiteY253" fmla="*/ 11593 h 1705557"/>
              <a:gd name="connsiteX254" fmla="*/ 298809 w 10232859"/>
              <a:gd name="connsiteY254" fmla="*/ 12712 h 1705557"/>
              <a:gd name="connsiteX255" fmla="*/ 338985 w 10232859"/>
              <a:gd name="connsiteY255" fmla="*/ 14520 h 1705557"/>
              <a:gd name="connsiteX256" fmla="*/ 409815 w 10232859"/>
              <a:gd name="connsiteY256" fmla="*/ 11559 h 1705557"/>
              <a:gd name="connsiteX257" fmla="*/ 424169 w 10232859"/>
              <a:gd name="connsiteY257"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21049 w 10232859"/>
              <a:gd name="connsiteY170" fmla="*/ 420978 h 1705557"/>
              <a:gd name="connsiteX171" fmla="*/ 6326853 w 10232859"/>
              <a:gd name="connsiteY171" fmla="*/ 43166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21049 w 10232859"/>
              <a:gd name="connsiteY170" fmla="*/ 420978 h 1705557"/>
              <a:gd name="connsiteX171" fmla="*/ 6326853 w 10232859"/>
              <a:gd name="connsiteY171" fmla="*/ 43166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21049 w 10232859"/>
              <a:gd name="connsiteY170" fmla="*/ 420978 h 1705557"/>
              <a:gd name="connsiteX171" fmla="*/ 6385492 w 10232859"/>
              <a:gd name="connsiteY171" fmla="*/ 428283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68693 w 10232859"/>
              <a:gd name="connsiteY170" fmla="*/ 424359 h 1705557"/>
              <a:gd name="connsiteX171" fmla="*/ 6385492 w 10232859"/>
              <a:gd name="connsiteY171" fmla="*/ 428283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10656 w 10232859"/>
              <a:gd name="connsiteY169" fmla="*/ 412628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31052 w 10232859"/>
              <a:gd name="connsiteY175" fmla="*/ 578550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641544 w 10232859"/>
              <a:gd name="connsiteY174" fmla="*/ 566599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95011 w 10232859"/>
              <a:gd name="connsiteY80" fmla="*/ 184714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14383 w 10232859"/>
              <a:gd name="connsiteY80" fmla="*/ 228669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14383 w 10232859"/>
              <a:gd name="connsiteY80" fmla="*/ 228669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14383 w 10232859"/>
              <a:gd name="connsiteY80" fmla="*/ 228669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14383 w 10232859"/>
              <a:gd name="connsiteY80" fmla="*/ 228669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76686 w 10232859"/>
              <a:gd name="connsiteY80" fmla="*/ 218526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76686 w 10232859"/>
              <a:gd name="connsiteY80" fmla="*/ 218526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497583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5541 w 10232859"/>
              <a:gd name="connsiteY82" fmla="*/ 143437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104175 w 10232859"/>
              <a:gd name="connsiteY78" fmla="*/ 169945 h 1705557"/>
              <a:gd name="connsiteX79" fmla="*/ 3254203 w 10232859"/>
              <a:gd name="connsiteY79" fmla="*/ 158270 h 1705557"/>
              <a:gd name="connsiteX80" fmla="*/ 3380350 w 10232859"/>
              <a:gd name="connsiteY80" fmla="*/ 157665 h 1705557"/>
              <a:gd name="connsiteX81" fmla="*/ 3476147 w 10232859"/>
              <a:gd name="connsiteY81" fmla="*/ 177439 h 1705557"/>
              <a:gd name="connsiteX82" fmla="*/ 3581876 w 10232859"/>
              <a:gd name="connsiteY82" fmla="*/ 156962 h 1705557"/>
              <a:gd name="connsiteX83" fmla="*/ 3704761 w 10232859"/>
              <a:gd name="connsiteY83" fmla="*/ 157006 h 1705557"/>
              <a:gd name="connsiteX84" fmla="*/ 3755040 w 10232859"/>
              <a:gd name="connsiteY84" fmla="*/ 148492 h 1705557"/>
              <a:gd name="connsiteX85" fmla="*/ 3804689 w 10232859"/>
              <a:gd name="connsiteY85" fmla="*/ 158407 h 1705557"/>
              <a:gd name="connsiteX86" fmla="*/ 3821793 w 10232859"/>
              <a:gd name="connsiteY86" fmla="*/ 151257 h 1705557"/>
              <a:gd name="connsiteX87" fmla="*/ 3824682 w 10232859"/>
              <a:gd name="connsiteY87" fmla="*/ 149833 h 1705557"/>
              <a:gd name="connsiteX88" fmla="*/ 3837536 w 10232859"/>
              <a:gd name="connsiteY88" fmla="*/ 148292 h 1705557"/>
              <a:gd name="connsiteX89" fmla="*/ 3839550 w 10232859"/>
              <a:gd name="connsiteY89" fmla="*/ 142661 h 1705557"/>
              <a:gd name="connsiteX90" fmla="*/ 3857743 w 10232859"/>
              <a:gd name="connsiteY90" fmla="*/ 136618 h 1705557"/>
              <a:gd name="connsiteX91" fmla="*/ 3881852 w 10232859"/>
              <a:gd name="connsiteY91" fmla="*/ 135231 h 1705557"/>
              <a:gd name="connsiteX92" fmla="*/ 3998088 w 10232859"/>
              <a:gd name="connsiteY92" fmla="*/ 134446 h 1705557"/>
              <a:gd name="connsiteX93" fmla="*/ 4066682 w 10232859"/>
              <a:gd name="connsiteY93" fmla="*/ 130661 h 1705557"/>
              <a:gd name="connsiteX94" fmla="*/ 4091246 w 10232859"/>
              <a:gd name="connsiteY94" fmla="*/ 124017 h 1705557"/>
              <a:gd name="connsiteX95" fmla="*/ 4126556 w 10232859"/>
              <a:gd name="connsiteY95" fmla="*/ 118239 h 1705557"/>
              <a:gd name="connsiteX96" fmla="*/ 4187717 w 10232859"/>
              <a:gd name="connsiteY96" fmla="*/ 104010 h 1705557"/>
              <a:gd name="connsiteX97" fmla="*/ 4220826 w 10232859"/>
              <a:gd name="connsiteY97" fmla="*/ 102505 h 1705557"/>
              <a:gd name="connsiteX98" fmla="*/ 4239014 w 10232859"/>
              <a:gd name="connsiteY98" fmla="*/ 97354 h 1705557"/>
              <a:gd name="connsiteX99" fmla="*/ 4246653 w 10232859"/>
              <a:gd name="connsiteY99" fmla="*/ 97874 h 1705557"/>
              <a:gd name="connsiteX100" fmla="*/ 4271841 w 10232859"/>
              <a:gd name="connsiteY100" fmla="*/ 96702 h 1705557"/>
              <a:gd name="connsiteX101" fmla="*/ 4286277 w 10232859"/>
              <a:gd name="connsiteY101" fmla="*/ 96687 h 1705557"/>
              <a:gd name="connsiteX102" fmla="*/ 4292025 w 10232859"/>
              <a:gd name="connsiteY102" fmla="*/ 96921 h 1705557"/>
              <a:gd name="connsiteX103" fmla="*/ 4304713 w 10232859"/>
              <a:gd name="connsiteY103" fmla="*/ 102187 h 1705557"/>
              <a:gd name="connsiteX104" fmla="*/ 4321285 w 10232859"/>
              <a:gd name="connsiteY104" fmla="*/ 100074 h 1705557"/>
              <a:gd name="connsiteX105" fmla="*/ 4339561 w 10232859"/>
              <a:gd name="connsiteY105" fmla="*/ 105320 h 1705557"/>
              <a:gd name="connsiteX106" fmla="*/ 4343990 w 10232859"/>
              <a:gd name="connsiteY106" fmla="*/ 101090 h 1705557"/>
              <a:gd name="connsiteX107" fmla="*/ 4358885 w 10232859"/>
              <a:gd name="connsiteY107" fmla="*/ 96778 h 1705557"/>
              <a:gd name="connsiteX108" fmla="*/ 4371648 w 10232859"/>
              <a:gd name="connsiteY108" fmla="*/ 101826 h 1705557"/>
              <a:gd name="connsiteX109" fmla="*/ 4398380 w 10232859"/>
              <a:gd name="connsiteY109" fmla="*/ 104961 h 1705557"/>
              <a:gd name="connsiteX110" fmla="*/ 4405729 w 10232859"/>
              <a:gd name="connsiteY110" fmla="*/ 104191 h 1705557"/>
              <a:gd name="connsiteX111" fmla="*/ 4431408 w 10232859"/>
              <a:gd name="connsiteY111" fmla="*/ 110825 h 1705557"/>
              <a:gd name="connsiteX112" fmla="*/ 4472183 w 10232859"/>
              <a:gd name="connsiteY112" fmla="*/ 116430 h 1705557"/>
              <a:gd name="connsiteX113" fmla="*/ 4518828 w 10232859"/>
              <a:gd name="connsiteY113" fmla="*/ 119114 h 1705557"/>
              <a:gd name="connsiteX114" fmla="*/ 4532040 w 10232859"/>
              <a:gd name="connsiteY114" fmla="*/ 124307 h 1705557"/>
              <a:gd name="connsiteX115" fmla="*/ 4617778 w 10232859"/>
              <a:gd name="connsiteY115" fmla="*/ 136993 h 1705557"/>
              <a:gd name="connsiteX116" fmla="*/ 4641872 w 10232859"/>
              <a:gd name="connsiteY116" fmla="*/ 140721 h 1705557"/>
              <a:gd name="connsiteX117" fmla="*/ 4662766 w 10232859"/>
              <a:gd name="connsiteY117" fmla="*/ 138952 h 1705557"/>
              <a:gd name="connsiteX118" fmla="*/ 4667770 w 10232859"/>
              <a:gd name="connsiteY118" fmla="*/ 134208 h 1705557"/>
              <a:gd name="connsiteX119" fmla="*/ 4681052 w 10232859"/>
              <a:gd name="connsiteY119" fmla="*/ 135461 h 1705557"/>
              <a:gd name="connsiteX120" fmla="*/ 4684624 w 10232859"/>
              <a:gd name="connsiteY120" fmla="*/ 134755 h 1705557"/>
              <a:gd name="connsiteX121" fmla="*/ 4705061 w 10232859"/>
              <a:gd name="connsiteY121" fmla="*/ 131748 h 1705557"/>
              <a:gd name="connsiteX122" fmla="*/ 4747746 w 10232859"/>
              <a:gd name="connsiteY122" fmla="*/ 151131 h 1705557"/>
              <a:gd name="connsiteX123" fmla="*/ 4801045 w 10232859"/>
              <a:gd name="connsiteY123" fmla="*/ 153753 h 1705557"/>
              <a:gd name="connsiteX124" fmla="*/ 5001600 w 10232859"/>
              <a:gd name="connsiteY124" fmla="*/ 196753 h 1705557"/>
              <a:gd name="connsiteX125" fmla="*/ 5033465 w 10232859"/>
              <a:gd name="connsiteY125" fmla="*/ 182429 h 1705557"/>
              <a:gd name="connsiteX126" fmla="*/ 5115965 w 10232859"/>
              <a:gd name="connsiteY126" fmla="*/ 192583 h 1705557"/>
              <a:gd name="connsiteX127" fmla="*/ 5237936 w 10232859"/>
              <a:gd name="connsiteY127" fmla="*/ 246022 h 1705557"/>
              <a:gd name="connsiteX128" fmla="*/ 5290566 w 10232859"/>
              <a:gd name="connsiteY128" fmla="*/ 269809 h 1705557"/>
              <a:gd name="connsiteX129" fmla="*/ 5344878 w 10232859"/>
              <a:gd name="connsiteY129" fmla="*/ 282874 h 1705557"/>
              <a:gd name="connsiteX130" fmla="*/ 5413398 w 10232859"/>
              <a:gd name="connsiteY130" fmla="*/ 282749 h 1705557"/>
              <a:gd name="connsiteX131" fmla="*/ 5415629 w 10232859"/>
              <a:gd name="connsiteY131" fmla="*/ 282282 h 1705557"/>
              <a:gd name="connsiteX132" fmla="*/ 5433078 w 10232859"/>
              <a:gd name="connsiteY132" fmla="*/ 286198 h 1705557"/>
              <a:gd name="connsiteX133" fmla="*/ 5435759 w 10232859"/>
              <a:gd name="connsiteY133" fmla="*/ 289614 h 1705557"/>
              <a:gd name="connsiteX134" fmla="*/ 5447372 w 10232859"/>
              <a:gd name="connsiteY134" fmla="*/ 293101 h 1705557"/>
              <a:gd name="connsiteX135" fmla="*/ 5469289 w 10232859"/>
              <a:gd name="connsiteY135" fmla="*/ 302134 h 1705557"/>
              <a:gd name="connsiteX136" fmla="*/ 5508752 w 10232859"/>
              <a:gd name="connsiteY136" fmla="*/ 312267 h 1705557"/>
              <a:gd name="connsiteX137" fmla="*/ 5509657 w 10232859"/>
              <a:gd name="connsiteY137" fmla="*/ 311450 h 1705557"/>
              <a:gd name="connsiteX138" fmla="*/ 5521245 w 10232859"/>
              <a:gd name="connsiteY138" fmla="*/ 310202 h 1705557"/>
              <a:gd name="connsiteX139" fmla="*/ 5542415 w 10232859"/>
              <a:gd name="connsiteY139" fmla="*/ 310009 h 1705557"/>
              <a:gd name="connsiteX140" fmla="*/ 5596538 w 10232859"/>
              <a:gd name="connsiteY140" fmla="*/ 297667 h 1705557"/>
              <a:gd name="connsiteX141" fmla="*/ 5632514 w 10232859"/>
              <a:gd name="connsiteY141" fmla="*/ 308476 h 1705557"/>
              <a:gd name="connsiteX142" fmla="*/ 5640005 w 10232859"/>
              <a:gd name="connsiteY142" fmla="*/ 310131 h 1705557"/>
              <a:gd name="connsiteX143" fmla="*/ 5640259 w 10232859"/>
              <a:gd name="connsiteY143" fmla="*/ 309949 h 1705557"/>
              <a:gd name="connsiteX144" fmla="*/ 5648365 w 10232859"/>
              <a:gd name="connsiteY144" fmla="*/ 311268 h 1705557"/>
              <a:gd name="connsiteX145" fmla="*/ 5653662 w 10232859"/>
              <a:gd name="connsiteY145" fmla="*/ 313149 h 1705557"/>
              <a:gd name="connsiteX146" fmla="*/ 5668196 w 10232859"/>
              <a:gd name="connsiteY146" fmla="*/ 316360 h 1705557"/>
              <a:gd name="connsiteX147" fmla="*/ 5673886 w 10232859"/>
              <a:gd name="connsiteY147" fmla="*/ 316040 h 1705557"/>
              <a:gd name="connsiteX148" fmla="*/ 5677139 w 10232859"/>
              <a:gd name="connsiteY148" fmla="*/ 313859 h 1705557"/>
              <a:gd name="connsiteX149" fmla="*/ 5708983 w 10232859"/>
              <a:gd name="connsiteY149" fmla="*/ 313188 h 1705557"/>
              <a:gd name="connsiteX150" fmla="*/ 5773909 w 10232859"/>
              <a:gd name="connsiteY150" fmla="*/ 318575 h 1705557"/>
              <a:gd name="connsiteX151" fmla="*/ 5809500 w 10232859"/>
              <a:gd name="connsiteY151" fmla="*/ 324964 h 1705557"/>
              <a:gd name="connsiteX152" fmla="*/ 5908729 w 10232859"/>
              <a:gd name="connsiteY152" fmla="*/ 338849 h 1705557"/>
              <a:gd name="connsiteX153" fmla="*/ 6009654 w 10232859"/>
              <a:gd name="connsiteY153" fmla="*/ 350040 h 1705557"/>
              <a:gd name="connsiteX154" fmla="*/ 6067487 w 10232859"/>
              <a:gd name="connsiteY154" fmla="*/ 340226 h 1705557"/>
              <a:gd name="connsiteX155" fmla="*/ 6073281 w 10232859"/>
              <a:gd name="connsiteY155" fmla="*/ 340830 h 1705557"/>
              <a:gd name="connsiteX156" fmla="*/ 6086225 w 10232859"/>
              <a:gd name="connsiteY156" fmla="*/ 346135 h 1705557"/>
              <a:gd name="connsiteX157" fmla="*/ 6105063 w 10232859"/>
              <a:gd name="connsiteY157" fmla="*/ 353854 h 1705557"/>
              <a:gd name="connsiteX158" fmla="*/ 6135796 w 10232859"/>
              <a:gd name="connsiteY158" fmla="*/ 369657 h 1705557"/>
              <a:gd name="connsiteX159" fmla="*/ 6195166 w 10232859"/>
              <a:gd name="connsiteY159" fmla="*/ 366704 h 1705557"/>
              <a:gd name="connsiteX160" fmla="*/ 6216259 w 10232859"/>
              <a:gd name="connsiteY160" fmla="*/ 369879 h 1705557"/>
              <a:gd name="connsiteX161" fmla="*/ 6228331 w 10232859"/>
              <a:gd name="connsiteY161" fmla="*/ 370548 h 1705557"/>
              <a:gd name="connsiteX162" fmla="*/ 6229602 w 10232859"/>
              <a:gd name="connsiteY162" fmla="*/ 369928 h 1705557"/>
              <a:gd name="connsiteX163" fmla="*/ 6258988 w 10232859"/>
              <a:gd name="connsiteY163" fmla="*/ 385174 h 1705557"/>
              <a:gd name="connsiteX164" fmla="*/ 6264106 w 10232859"/>
              <a:gd name="connsiteY164" fmla="*/ 385655 h 1705557"/>
              <a:gd name="connsiteX165" fmla="*/ 6281703 w 10232859"/>
              <a:gd name="connsiteY165" fmla="*/ 397568 h 1705557"/>
              <a:gd name="connsiteX166" fmla="*/ 6291622 w 10232859"/>
              <a:gd name="connsiteY166" fmla="*/ 402669 h 1705557"/>
              <a:gd name="connsiteX167" fmla="*/ 6292712 w 10232859"/>
              <a:gd name="connsiteY167" fmla="*/ 406285 h 1705557"/>
              <a:gd name="connsiteX168" fmla="*/ 6308227 w 10232859"/>
              <a:gd name="connsiteY168" fmla="*/ 412710 h 1705557"/>
              <a:gd name="connsiteX169" fmla="*/ 6328981 w 10232859"/>
              <a:gd name="connsiteY169" fmla="*/ 416009 h 1705557"/>
              <a:gd name="connsiteX170" fmla="*/ 6368693 w 10232859"/>
              <a:gd name="connsiteY170" fmla="*/ 424359 h 1705557"/>
              <a:gd name="connsiteX171" fmla="*/ 6414811 w 10232859"/>
              <a:gd name="connsiteY171" fmla="*/ 458714 h 1705557"/>
              <a:gd name="connsiteX172" fmla="*/ 6467879 w 10232859"/>
              <a:gd name="connsiteY172" fmla="*/ 474762 h 1705557"/>
              <a:gd name="connsiteX173" fmla="*/ 6564351 w 10232859"/>
              <a:gd name="connsiteY173" fmla="*/ 544032 h 1705557"/>
              <a:gd name="connsiteX174" fmla="*/ 6711178 w 10232859"/>
              <a:gd name="connsiteY174" fmla="*/ 580124 h 1705557"/>
              <a:gd name="connsiteX175" fmla="*/ 6764036 w 10232859"/>
              <a:gd name="connsiteY175" fmla="*/ 595457 h 1705557"/>
              <a:gd name="connsiteX176" fmla="*/ 6858983 w 10232859"/>
              <a:gd name="connsiteY176" fmla="*/ 630237 h 1705557"/>
              <a:gd name="connsiteX177" fmla="*/ 6910661 w 10232859"/>
              <a:gd name="connsiteY177" fmla="*/ 641134 h 1705557"/>
              <a:gd name="connsiteX178" fmla="*/ 6944111 w 10232859"/>
              <a:gd name="connsiteY178" fmla="*/ 666016 h 1705557"/>
              <a:gd name="connsiteX179" fmla="*/ 6965771 w 10232859"/>
              <a:gd name="connsiteY179" fmla="*/ 666445 h 1705557"/>
              <a:gd name="connsiteX180" fmla="*/ 6969639 w 10232859"/>
              <a:gd name="connsiteY180" fmla="*/ 666351 h 1705557"/>
              <a:gd name="connsiteX181" fmla="*/ 6982242 w 10232859"/>
              <a:gd name="connsiteY181" fmla="*/ 669626 h 1705557"/>
              <a:gd name="connsiteX182" fmla="*/ 6989387 w 10232859"/>
              <a:gd name="connsiteY182" fmla="*/ 665988 h 1705557"/>
              <a:gd name="connsiteX183" fmla="*/ 7010930 w 10232859"/>
              <a:gd name="connsiteY183" fmla="*/ 667648 h 1705557"/>
              <a:gd name="connsiteX184" fmla="*/ 7033125 w 10232859"/>
              <a:gd name="connsiteY184" fmla="*/ 674950 h 1705557"/>
              <a:gd name="connsiteX185" fmla="*/ 7134461 w 10232859"/>
              <a:gd name="connsiteY185" fmla="*/ 714706 h 1705557"/>
              <a:gd name="connsiteX186" fmla="*/ 7197450 w 10232859"/>
              <a:gd name="connsiteY186" fmla="*/ 735608 h 1705557"/>
              <a:gd name="connsiteX187" fmla="*/ 7225084 w 10232859"/>
              <a:gd name="connsiteY187" fmla="*/ 739019 h 1705557"/>
              <a:gd name="connsiteX188" fmla="*/ 7261183 w 10232859"/>
              <a:gd name="connsiteY188" fmla="*/ 746827 h 1705557"/>
              <a:gd name="connsiteX189" fmla="*/ 7327760 w 10232859"/>
              <a:gd name="connsiteY189" fmla="*/ 757100 h 1705557"/>
              <a:gd name="connsiteX190" fmla="*/ 7412222 w 10232859"/>
              <a:gd name="connsiteY190" fmla="*/ 777001 h 1705557"/>
              <a:gd name="connsiteX191" fmla="*/ 7457904 w 10232859"/>
              <a:gd name="connsiteY191" fmla="*/ 810835 h 1705557"/>
              <a:gd name="connsiteX192" fmla="*/ 7465795 w 10232859"/>
              <a:gd name="connsiteY192" fmla="*/ 809112 h 1705557"/>
              <a:gd name="connsiteX193" fmla="*/ 7505046 w 10232859"/>
              <a:gd name="connsiteY193" fmla="*/ 823031 h 1705557"/>
              <a:gd name="connsiteX194" fmla="*/ 7623220 w 10232859"/>
              <a:gd name="connsiteY194" fmla="*/ 895034 h 1705557"/>
              <a:gd name="connsiteX195" fmla="*/ 7700458 w 10232859"/>
              <a:gd name="connsiteY195" fmla="*/ 921593 h 1705557"/>
              <a:gd name="connsiteX196" fmla="*/ 7730988 w 10232859"/>
              <a:gd name="connsiteY196" fmla="*/ 927270 h 1705557"/>
              <a:gd name="connsiteX197" fmla="*/ 7781942 w 10232859"/>
              <a:gd name="connsiteY197" fmla="*/ 937017 h 1705557"/>
              <a:gd name="connsiteX198" fmla="*/ 7827704 w 10232859"/>
              <a:gd name="connsiteY198" fmla="*/ 935072 h 1705557"/>
              <a:gd name="connsiteX199" fmla="*/ 7867270 w 10232859"/>
              <a:gd name="connsiteY199" fmla="*/ 946880 h 1705557"/>
              <a:gd name="connsiteX200" fmla="*/ 7866538 w 10232859"/>
              <a:gd name="connsiteY200" fmla="*/ 961559 h 1705557"/>
              <a:gd name="connsiteX201" fmla="*/ 7912084 w 10232859"/>
              <a:gd name="connsiteY201" fmla="*/ 970314 h 1705557"/>
              <a:gd name="connsiteX202" fmla="*/ 7982264 w 10232859"/>
              <a:gd name="connsiteY202" fmla="*/ 982287 h 1705557"/>
              <a:gd name="connsiteX203" fmla="*/ 7991272 w 10232859"/>
              <a:gd name="connsiteY203" fmla="*/ 987618 h 1705557"/>
              <a:gd name="connsiteX204" fmla="*/ 8006496 w 10232859"/>
              <a:gd name="connsiteY204" fmla="*/ 979353 h 1705557"/>
              <a:gd name="connsiteX205" fmla="*/ 8034497 w 10232859"/>
              <a:gd name="connsiteY205" fmla="*/ 978568 h 1705557"/>
              <a:gd name="connsiteX206" fmla="*/ 8150881 w 10232859"/>
              <a:gd name="connsiteY206" fmla="*/ 996925 h 1705557"/>
              <a:gd name="connsiteX207" fmla="*/ 8172106 w 10232859"/>
              <a:gd name="connsiteY207" fmla="*/ 997026 h 1705557"/>
              <a:gd name="connsiteX208" fmla="*/ 8196076 w 10232859"/>
              <a:gd name="connsiteY208" fmla="*/ 1006592 h 1705557"/>
              <a:gd name="connsiteX209" fmla="*/ 8247463 w 10232859"/>
              <a:gd name="connsiteY209" fmla="*/ 1022846 h 1705557"/>
              <a:gd name="connsiteX210" fmla="*/ 8279272 w 10232859"/>
              <a:gd name="connsiteY210" fmla="*/ 1039435 h 1705557"/>
              <a:gd name="connsiteX211" fmla="*/ 8289611 w 10232859"/>
              <a:gd name="connsiteY211" fmla="*/ 1035144 h 1705557"/>
              <a:gd name="connsiteX212" fmla="*/ 8311483 w 10232859"/>
              <a:gd name="connsiteY212" fmla="*/ 1035913 h 1705557"/>
              <a:gd name="connsiteX213" fmla="*/ 8399489 w 10232859"/>
              <a:gd name="connsiteY213" fmla="*/ 1055076 h 1705557"/>
              <a:gd name="connsiteX214" fmla="*/ 8415973 w 10232859"/>
              <a:gd name="connsiteY214" fmla="*/ 1056174 h 1705557"/>
              <a:gd name="connsiteX215" fmla="*/ 8433326 w 10232859"/>
              <a:gd name="connsiteY215" fmla="*/ 1064395 h 1705557"/>
              <a:gd name="connsiteX216" fmla="*/ 8502328 w 10232859"/>
              <a:gd name="connsiteY216" fmla="*/ 1098012 h 1705557"/>
              <a:gd name="connsiteX217" fmla="*/ 8534346 w 10232859"/>
              <a:gd name="connsiteY217" fmla="*/ 1113494 h 1705557"/>
              <a:gd name="connsiteX218" fmla="*/ 8534980 w 10232859"/>
              <a:gd name="connsiteY218" fmla="*/ 1117375 h 1705557"/>
              <a:gd name="connsiteX219" fmla="*/ 8544104 w 10232859"/>
              <a:gd name="connsiteY219" fmla="*/ 1114920 h 1705557"/>
              <a:gd name="connsiteX220" fmla="*/ 8567742 w 10232859"/>
              <a:gd name="connsiteY220" fmla="*/ 1124104 h 1705557"/>
              <a:gd name="connsiteX221" fmla="*/ 8633779 w 10232859"/>
              <a:gd name="connsiteY221" fmla="*/ 1145740 h 1705557"/>
              <a:gd name="connsiteX222" fmla="*/ 8676965 w 10232859"/>
              <a:gd name="connsiteY222" fmla="*/ 1163463 h 1705557"/>
              <a:gd name="connsiteX223" fmla="*/ 8698944 w 10232859"/>
              <a:gd name="connsiteY223" fmla="*/ 1163453 h 1705557"/>
              <a:gd name="connsiteX224" fmla="*/ 8711456 w 10232859"/>
              <a:gd name="connsiteY224" fmla="*/ 1175731 h 1705557"/>
              <a:gd name="connsiteX225" fmla="*/ 8732793 w 10232859"/>
              <a:gd name="connsiteY225" fmla="*/ 1179486 h 1705557"/>
              <a:gd name="connsiteX226" fmla="*/ 8751897 w 10232859"/>
              <a:gd name="connsiteY226" fmla="*/ 1197400 h 1705557"/>
              <a:gd name="connsiteX227" fmla="*/ 8793564 w 10232859"/>
              <a:gd name="connsiteY227" fmla="*/ 1179086 h 1705557"/>
              <a:gd name="connsiteX228" fmla="*/ 8834270 w 10232859"/>
              <a:gd name="connsiteY228" fmla="*/ 1213138 h 1705557"/>
              <a:gd name="connsiteX229" fmla="*/ 8853872 w 10232859"/>
              <a:gd name="connsiteY229" fmla="*/ 1221228 h 1705557"/>
              <a:gd name="connsiteX230" fmla="*/ 8861901 w 10232859"/>
              <a:gd name="connsiteY230" fmla="*/ 1217889 h 1705557"/>
              <a:gd name="connsiteX231" fmla="*/ 8874168 w 10232859"/>
              <a:gd name="connsiteY231" fmla="*/ 1220481 h 1705557"/>
              <a:gd name="connsiteX232" fmla="*/ 8871123 w 10232859"/>
              <a:gd name="connsiteY232" fmla="*/ 1227674 h 1705557"/>
              <a:gd name="connsiteX233" fmla="*/ 8903537 w 10232859"/>
              <a:gd name="connsiteY233" fmla="*/ 1237102 h 1705557"/>
              <a:gd name="connsiteX234" fmla="*/ 8933767 w 10232859"/>
              <a:gd name="connsiteY234" fmla="*/ 1269882 h 1705557"/>
              <a:gd name="connsiteX235" fmla="*/ 8985765 w 10232859"/>
              <a:gd name="connsiteY235" fmla="*/ 1294178 h 1705557"/>
              <a:gd name="connsiteX236" fmla="*/ 9071444 w 10232859"/>
              <a:gd name="connsiteY236" fmla="*/ 1323819 h 1705557"/>
              <a:gd name="connsiteX237" fmla="*/ 9096711 w 10232859"/>
              <a:gd name="connsiteY237" fmla="*/ 1334291 h 1705557"/>
              <a:gd name="connsiteX238" fmla="*/ 9338853 w 10232859"/>
              <a:gd name="connsiteY238" fmla="*/ 1454560 h 1705557"/>
              <a:gd name="connsiteX239" fmla="*/ 9520814 w 10232859"/>
              <a:gd name="connsiteY239" fmla="*/ 1456341 h 1705557"/>
              <a:gd name="connsiteX240" fmla="*/ 9702271 w 10232859"/>
              <a:gd name="connsiteY240" fmla="*/ 1495067 h 1705557"/>
              <a:gd name="connsiteX241" fmla="*/ 9744273 w 10232859"/>
              <a:gd name="connsiteY241" fmla="*/ 1530026 h 1705557"/>
              <a:gd name="connsiteX242" fmla="*/ 9771903 w 10232859"/>
              <a:gd name="connsiteY242" fmla="*/ 1536548 h 1705557"/>
              <a:gd name="connsiteX243" fmla="*/ 9818565 w 10232859"/>
              <a:gd name="connsiteY243" fmla="*/ 1545059 h 1705557"/>
              <a:gd name="connsiteX244" fmla="*/ 9882202 w 10232859"/>
              <a:gd name="connsiteY244" fmla="*/ 1572402 h 1705557"/>
              <a:gd name="connsiteX245" fmla="*/ 10022025 w 10232859"/>
              <a:gd name="connsiteY245" fmla="*/ 1606210 h 1705557"/>
              <a:gd name="connsiteX246" fmla="*/ 10220406 w 10232859"/>
              <a:gd name="connsiteY246" fmla="*/ 1683519 h 1705557"/>
              <a:gd name="connsiteX247" fmla="*/ 10232859 w 10232859"/>
              <a:gd name="connsiteY247" fmla="*/ 1705557 h 1705557"/>
              <a:gd name="connsiteX248" fmla="*/ 0 w 10232859"/>
              <a:gd name="connsiteY248" fmla="*/ 1705557 h 1705557"/>
              <a:gd name="connsiteX249" fmla="*/ 0 w 10232859"/>
              <a:gd name="connsiteY249" fmla="*/ 28342 h 1705557"/>
              <a:gd name="connsiteX250" fmla="*/ 8097 w 10232859"/>
              <a:gd name="connsiteY250" fmla="*/ 30869 h 1705557"/>
              <a:gd name="connsiteX251" fmla="*/ 77128 w 10232859"/>
              <a:gd name="connsiteY251" fmla="*/ 13381 h 1705557"/>
              <a:gd name="connsiteX252" fmla="*/ 188338 w 10232859"/>
              <a:gd name="connsiteY252" fmla="*/ 11593 h 1705557"/>
              <a:gd name="connsiteX253" fmla="*/ 298809 w 10232859"/>
              <a:gd name="connsiteY253" fmla="*/ 12712 h 1705557"/>
              <a:gd name="connsiteX254" fmla="*/ 338985 w 10232859"/>
              <a:gd name="connsiteY254" fmla="*/ 14520 h 1705557"/>
              <a:gd name="connsiteX255" fmla="*/ 409815 w 10232859"/>
              <a:gd name="connsiteY255" fmla="*/ 11559 h 1705557"/>
              <a:gd name="connsiteX256" fmla="*/ 424169 w 10232859"/>
              <a:gd name="connsiteY256"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089450 w 10232859"/>
              <a:gd name="connsiteY77" fmla="*/ 162714 h 1705557"/>
              <a:gd name="connsiteX78" fmla="*/ 3254203 w 10232859"/>
              <a:gd name="connsiteY78" fmla="*/ 158270 h 1705557"/>
              <a:gd name="connsiteX79" fmla="*/ 3380350 w 10232859"/>
              <a:gd name="connsiteY79" fmla="*/ 157665 h 1705557"/>
              <a:gd name="connsiteX80" fmla="*/ 3476147 w 10232859"/>
              <a:gd name="connsiteY80" fmla="*/ 177439 h 1705557"/>
              <a:gd name="connsiteX81" fmla="*/ 3581876 w 10232859"/>
              <a:gd name="connsiteY81" fmla="*/ 156962 h 1705557"/>
              <a:gd name="connsiteX82" fmla="*/ 3704761 w 10232859"/>
              <a:gd name="connsiteY82" fmla="*/ 157006 h 1705557"/>
              <a:gd name="connsiteX83" fmla="*/ 3755040 w 10232859"/>
              <a:gd name="connsiteY83" fmla="*/ 148492 h 1705557"/>
              <a:gd name="connsiteX84" fmla="*/ 3804689 w 10232859"/>
              <a:gd name="connsiteY84" fmla="*/ 158407 h 1705557"/>
              <a:gd name="connsiteX85" fmla="*/ 3821793 w 10232859"/>
              <a:gd name="connsiteY85" fmla="*/ 151257 h 1705557"/>
              <a:gd name="connsiteX86" fmla="*/ 3824682 w 10232859"/>
              <a:gd name="connsiteY86" fmla="*/ 149833 h 1705557"/>
              <a:gd name="connsiteX87" fmla="*/ 3837536 w 10232859"/>
              <a:gd name="connsiteY87" fmla="*/ 148292 h 1705557"/>
              <a:gd name="connsiteX88" fmla="*/ 3839550 w 10232859"/>
              <a:gd name="connsiteY88" fmla="*/ 142661 h 1705557"/>
              <a:gd name="connsiteX89" fmla="*/ 3857743 w 10232859"/>
              <a:gd name="connsiteY89" fmla="*/ 136618 h 1705557"/>
              <a:gd name="connsiteX90" fmla="*/ 3881852 w 10232859"/>
              <a:gd name="connsiteY90" fmla="*/ 135231 h 1705557"/>
              <a:gd name="connsiteX91" fmla="*/ 3998088 w 10232859"/>
              <a:gd name="connsiteY91" fmla="*/ 134446 h 1705557"/>
              <a:gd name="connsiteX92" fmla="*/ 4066682 w 10232859"/>
              <a:gd name="connsiteY92" fmla="*/ 130661 h 1705557"/>
              <a:gd name="connsiteX93" fmla="*/ 4091246 w 10232859"/>
              <a:gd name="connsiteY93" fmla="*/ 124017 h 1705557"/>
              <a:gd name="connsiteX94" fmla="*/ 4126556 w 10232859"/>
              <a:gd name="connsiteY94" fmla="*/ 118239 h 1705557"/>
              <a:gd name="connsiteX95" fmla="*/ 4187717 w 10232859"/>
              <a:gd name="connsiteY95" fmla="*/ 104010 h 1705557"/>
              <a:gd name="connsiteX96" fmla="*/ 4220826 w 10232859"/>
              <a:gd name="connsiteY96" fmla="*/ 102505 h 1705557"/>
              <a:gd name="connsiteX97" fmla="*/ 4239014 w 10232859"/>
              <a:gd name="connsiteY97" fmla="*/ 97354 h 1705557"/>
              <a:gd name="connsiteX98" fmla="*/ 4246653 w 10232859"/>
              <a:gd name="connsiteY98" fmla="*/ 97874 h 1705557"/>
              <a:gd name="connsiteX99" fmla="*/ 4271841 w 10232859"/>
              <a:gd name="connsiteY99" fmla="*/ 96702 h 1705557"/>
              <a:gd name="connsiteX100" fmla="*/ 4286277 w 10232859"/>
              <a:gd name="connsiteY100" fmla="*/ 96687 h 1705557"/>
              <a:gd name="connsiteX101" fmla="*/ 4292025 w 10232859"/>
              <a:gd name="connsiteY101" fmla="*/ 96921 h 1705557"/>
              <a:gd name="connsiteX102" fmla="*/ 4304713 w 10232859"/>
              <a:gd name="connsiteY102" fmla="*/ 102187 h 1705557"/>
              <a:gd name="connsiteX103" fmla="*/ 4321285 w 10232859"/>
              <a:gd name="connsiteY103" fmla="*/ 100074 h 1705557"/>
              <a:gd name="connsiteX104" fmla="*/ 4339561 w 10232859"/>
              <a:gd name="connsiteY104" fmla="*/ 105320 h 1705557"/>
              <a:gd name="connsiteX105" fmla="*/ 4343990 w 10232859"/>
              <a:gd name="connsiteY105" fmla="*/ 101090 h 1705557"/>
              <a:gd name="connsiteX106" fmla="*/ 4358885 w 10232859"/>
              <a:gd name="connsiteY106" fmla="*/ 96778 h 1705557"/>
              <a:gd name="connsiteX107" fmla="*/ 4371648 w 10232859"/>
              <a:gd name="connsiteY107" fmla="*/ 101826 h 1705557"/>
              <a:gd name="connsiteX108" fmla="*/ 4398380 w 10232859"/>
              <a:gd name="connsiteY108" fmla="*/ 104961 h 1705557"/>
              <a:gd name="connsiteX109" fmla="*/ 4405729 w 10232859"/>
              <a:gd name="connsiteY109" fmla="*/ 104191 h 1705557"/>
              <a:gd name="connsiteX110" fmla="*/ 4431408 w 10232859"/>
              <a:gd name="connsiteY110" fmla="*/ 110825 h 1705557"/>
              <a:gd name="connsiteX111" fmla="*/ 4472183 w 10232859"/>
              <a:gd name="connsiteY111" fmla="*/ 116430 h 1705557"/>
              <a:gd name="connsiteX112" fmla="*/ 4518828 w 10232859"/>
              <a:gd name="connsiteY112" fmla="*/ 119114 h 1705557"/>
              <a:gd name="connsiteX113" fmla="*/ 4532040 w 10232859"/>
              <a:gd name="connsiteY113" fmla="*/ 124307 h 1705557"/>
              <a:gd name="connsiteX114" fmla="*/ 4617778 w 10232859"/>
              <a:gd name="connsiteY114" fmla="*/ 136993 h 1705557"/>
              <a:gd name="connsiteX115" fmla="*/ 4641872 w 10232859"/>
              <a:gd name="connsiteY115" fmla="*/ 140721 h 1705557"/>
              <a:gd name="connsiteX116" fmla="*/ 4662766 w 10232859"/>
              <a:gd name="connsiteY116" fmla="*/ 138952 h 1705557"/>
              <a:gd name="connsiteX117" fmla="*/ 4667770 w 10232859"/>
              <a:gd name="connsiteY117" fmla="*/ 134208 h 1705557"/>
              <a:gd name="connsiteX118" fmla="*/ 4681052 w 10232859"/>
              <a:gd name="connsiteY118" fmla="*/ 135461 h 1705557"/>
              <a:gd name="connsiteX119" fmla="*/ 4684624 w 10232859"/>
              <a:gd name="connsiteY119" fmla="*/ 134755 h 1705557"/>
              <a:gd name="connsiteX120" fmla="*/ 4705061 w 10232859"/>
              <a:gd name="connsiteY120" fmla="*/ 131748 h 1705557"/>
              <a:gd name="connsiteX121" fmla="*/ 4747746 w 10232859"/>
              <a:gd name="connsiteY121" fmla="*/ 151131 h 1705557"/>
              <a:gd name="connsiteX122" fmla="*/ 4801045 w 10232859"/>
              <a:gd name="connsiteY122" fmla="*/ 153753 h 1705557"/>
              <a:gd name="connsiteX123" fmla="*/ 5001600 w 10232859"/>
              <a:gd name="connsiteY123" fmla="*/ 196753 h 1705557"/>
              <a:gd name="connsiteX124" fmla="*/ 5033465 w 10232859"/>
              <a:gd name="connsiteY124" fmla="*/ 182429 h 1705557"/>
              <a:gd name="connsiteX125" fmla="*/ 5115965 w 10232859"/>
              <a:gd name="connsiteY125" fmla="*/ 192583 h 1705557"/>
              <a:gd name="connsiteX126" fmla="*/ 5237936 w 10232859"/>
              <a:gd name="connsiteY126" fmla="*/ 246022 h 1705557"/>
              <a:gd name="connsiteX127" fmla="*/ 5290566 w 10232859"/>
              <a:gd name="connsiteY127" fmla="*/ 269809 h 1705557"/>
              <a:gd name="connsiteX128" fmla="*/ 5344878 w 10232859"/>
              <a:gd name="connsiteY128" fmla="*/ 282874 h 1705557"/>
              <a:gd name="connsiteX129" fmla="*/ 5413398 w 10232859"/>
              <a:gd name="connsiteY129" fmla="*/ 282749 h 1705557"/>
              <a:gd name="connsiteX130" fmla="*/ 5415629 w 10232859"/>
              <a:gd name="connsiteY130" fmla="*/ 282282 h 1705557"/>
              <a:gd name="connsiteX131" fmla="*/ 5433078 w 10232859"/>
              <a:gd name="connsiteY131" fmla="*/ 286198 h 1705557"/>
              <a:gd name="connsiteX132" fmla="*/ 5435759 w 10232859"/>
              <a:gd name="connsiteY132" fmla="*/ 289614 h 1705557"/>
              <a:gd name="connsiteX133" fmla="*/ 5447372 w 10232859"/>
              <a:gd name="connsiteY133" fmla="*/ 293101 h 1705557"/>
              <a:gd name="connsiteX134" fmla="*/ 5469289 w 10232859"/>
              <a:gd name="connsiteY134" fmla="*/ 302134 h 1705557"/>
              <a:gd name="connsiteX135" fmla="*/ 5508752 w 10232859"/>
              <a:gd name="connsiteY135" fmla="*/ 312267 h 1705557"/>
              <a:gd name="connsiteX136" fmla="*/ 5509657 w 10232859"/>
              <a:gd name="connsiteY136" fmla="*/ 311450 h 1705557"/>
              <a:gd name="connsiteX137" fmla="*/ 5521245 w 10232859"/>
              <a:gd name="connsiteY137" fmla="*/ 310202 h 1705557"/>
              <a:gd name="connsiteX138" fmla="*/ 5542415 w 10232859"/>
              <a:gd name="connsiteY138" fmla="*/ 310009 h 1705557"/>
              <a:gd name="connsiteX139" fmla="*/ 5596538 w 10232859"/>
              <a:gd name="connsiteY139" fmla="*/ 297667 h 1705557"/>
              <a:gd name="connsiteX140" fmla="*/ 5632514 w 10232859"/>
              <a:gd name="connsiteY140" fmla="*/ 308476 h 1705557"/>
              <a:gd name="connsiteX141" fmla="*/ 5640005 w 10232859"/>
              <a:gd name="connsiteY141" fmla="*/ 310131 h 1705557"/>
              <a:gd name="connsiteX142" fmla="*/ 5640259 w 10232859"/>
              <a:gd name="connsiteY142" fmla="*/ 309949 h 1705557"/>
              <a:gd name="connsiteX143" fmla="*/ 5648365 w 10232859"/>
              <a:gd name="connsiteY143" fmla="*/ 311268 h 1705557"/>
              <a:gd name="connsiteX144" fmla="*/ 5653662 w 10232859"/>
              <a:gd name="connsiteY144" fmla="*/ 313149 h 1705557"/>
              <a:gd name="connsiteX145" fmla="*/ 5668196 w 10232859"/>
              <a:gd name="connsiteY145" fmla="*/ 316360 h 1705557"/>
              <a:gd name="connsiteX146" fmla="*/ 5673886 w 10232859"/>
              <a:gd name="connsiteY146" fmla="*/ 316040 h 1705557"/>
              <a:gd name="connsiteX147" fmla="*/ 5677139 w 10232859"/>
              <a:gd name="connsiteY147" fmla="*/ 313859 h 1705557"/>
              <a:gd name="connsiteX148" fmla="*/ 5708983 w 10232859"/>
              <a:gd name="connsiteY148" fmla="*/ 313188 h 1705557"/>
              <a:gd name="connsiteX149" fmla="*/ 5773909 w 10232859"/>
              <a:gd name="connsiteY149" fmla="*/ 318575 h 1705557"/>
              <a:gd name="connsiteX150" fmla="*/ 5809500 w 10232859"/>
              <a:gd name="connsiteY150" fmla="*/ 324964 h 1705557"/>
              <a:gd name="connsiteX151" fmla="*/ 5908729 w 10232859"/>
              <a:gd name="connsiteY151" fmla="*/ 338849 h 1705557"/>
              <a:gd name="connsiteX152" fmla="*/ 6009654 w 10232859"/>
              <a:gd name="connsiteY152" fmla="*/ 350040 h 1705557"/>
              <a:gd name="connsiteX153" fmla="*/ 6067487 w 10232859"/>
              <a:gd name="connsiteY153" fmla="*/ 340226 h 1705557"/>
              <a:gd name="connsiteX154" fmla="*/ 6073281 w 10232859"/>
              <a:gd name="connsiteY154" fmla="*/ 340830 h 1705557"/>
              <a:gd name="connsiteX155" fmla="*/ 6086225 w 10232859"/>
              <a:gd name="connsiteY155" fmla="*/ 346135 h 1705557"/>
              <a:gd name="connsiteX156" fmla="*/ 6105063 w 10232859"/>
              <a:gd name="connsiteY156" fmla="*/ 353854 h 1705557"/>
              <a:gd name="connsiteX157" fmla="*/ 6135796 w 10232859"/>
              <a:gd name="connsiteY157" fmla="*/ 369657 h 1705557"/>
              <a:gd name="connsiteX158" fmla="*/ 6195166 w 10232859"/>
              <a:gd name="connsiteY158" fmla="*/ 366704 h 1705557"/>
              <a:gd name="connsiteX159" fmla="*/ 6216259 w 10232859"/>
              <a:gd name="connsiteY159" fmla="*/ 369879 h 1705557"/>
              <a:gd name="connsiteX160" fmla="*/ 6228331 w 10232859"/>
              <a:gd name="connsiteY160" fmla="*/ 370548 h 1705557"/>
              <a:gd name="connsiteX161" fmla="*/ 6229602 w 10232859"/>
              <a:gd name="connsiteY161" fmla="*/ 369928 h 1705557"/>
              <a:gd name="connsiteX162" fmla="*/ 6258988 w 10232859"/>
              <a:gd name="connsiteY162" fmla="*/ 385174 h 1705557"/>
              <a:gd name="connsiteX163" fmla="*/ 6264106 w 10232859"/>
              <a:gd name="connsiteY163" fmla="*/ 385655 h 1705557"/>
              <a:gd name="connsiteX164" fmla="*/ 6281703 w 10232859"/>
              <a:gd name="connsiteY164" fmla="*/ 397568 h 1705557"/>
              <a:gd name="connsiteX165" fmla="*/ 6291622 w 10232859"/>
              <a:gd name="connsiteY165" fmla="*/ 402669 h 1705557"/>
              <a:gd name="connsiteX166" fmla="*/ 6292712 w 10232859"/>
              <a:gd name="connsiteY166" fmla="*/ 406285 h 1705557"/>
              <a:gd name="connsiteX167" fmla="*/ 6308227 w 10232859"/>
              <a:gd name="connsiteY167" fmla="*/ 412710 h 1705557"/>
              <a:gd name="connsiteX168" fmla="*/ 6328981 w 10232859"/>
              <a:gd name="connsiteY168" fmla="*/ 416009 h 1705557"/>
              <a:gd name="connsiteX169" fmla="*/ 6368693 w 10232859"/>
              <a:gd name="connsiteY169" fmla="*/ 424359 h 1705557"/>
              <a:gd name="connsiteX170" fmla="*/ 6414811 w 10232859"/>
              <a:gd name="connsiteY170" fmla="*/ 458714 h 1705557"/>
              <a:gd name="connsiteX171" fmla="*/ 6467879 w 10232859"/>
              <a:gd name="connsiteY171" fmla="*/ 474762 h 1705557"/>
              <a:gd name="connsiteX172" fmla="*/ 6564351 w 10232859"/>
              <a:gd name="connsiteY172" fmla="*/ 544032 h 1705557"/>
              <a:gd name="connsiteX173" fmla="*/ 6711178 w 10232859"/>
              <a:gd name="connsiteY173" fmla="*/ 580124 h 1705557"/>
              <a:gd name="connsiteX174" fmla="*/ 6764036 w 10232859"/>
              <a:gd name="connsiteY174" fmla="*/ 595457 h 1705557"/>
              <a:gd name="connsiteX175" fmla="*/ 6858983 w 10232859"/>
              <a:gd name="connsiteY175" fmla="*/ 630237 h 1705557"/>
              <a:gd name="connsiteX176" fmla="*/ 6910661 w 10232859"/>
              <a:gd name="connsiteY176" fmla="*/ 641134 h 1705557"/>
              <a:gd name="connsiteX177" fmla="*/ 6944111 w 10232859"/>
              <a:gd name="connsiteY177" fmla="*/ 666016 h 1705557"/>
              <a:gd name="connsiteX178" fmla="*/ 6965771 w 10232859"/>
              <a:gd name="connsiteY178" fmla="*/ 666445 h 1705557"/>
              <a:gd name="connsiteX179" fmla="*/ 6969639 w 10232859"/>
              <a:gd name="connsiteY179" fmla="*/ 666351 h 1705557"/>
              <a:gd name="connsiteX180" fmla="*/ 6982242 w 10232859"/>
              <a:gd name="connsiteY180" fmla="*/ 669626 h 1705557"/>
              <a:gd name="connsiteX181" fmla="*/ 6989387 w 10232859"/>
              <a:gd name="connsiteY181" fmla="*/ 665988 h 1705557"/>
              <a:gd name="connsiteX182" fmla="*/ 7010930 w 10232859"/>
              <a:gd name="connsiteY182" fmla="*/ 667648 h 1705557"/>
              <a:gd name="connsiteX183" fmla="*/ 7033125 w 10232859"/>
              <a:gd name="connsiteY183" fmla="*/ 674950 h 1705557"/>
              <a:gd name="connsiteX184" fmla="*/ 7134461 w 10232859"/>
              <a:gd name="connsiteY184" fmla="*/ 714706 h 1705557"/>
              <a:gd name="connsiteX185" fmla="*/ 7197450 w 10232859"/>
              <a:gd name="connsiteY185" fmla="*/ 735608 h 1705557"/>
              <a:gd name="connsiteX186" fmla="*/ 7225084 w 10232859"/>
              <a:gd name="connsiteY186" fmla="*/ 739019 h 1705557"/>
              <a:gd name="connsiteX187" fmla="*/ 7261183 w 10232859"/>
              <a:gd name="connsiteY187" fmla="*/ 746827 h 1705557"/>
              <a:gd name="connsiteX188" fmla="*/ 7327760 w 10232859"/>
              <a:gd name="connsiteY188" fmla="*/ 757100 h 1705557"/>
              <a:gd name="connsiteX189" fmla="*/ 7412222 w 10232859"/>
              <a:gd name="connsiteY189" fmla="*/ 777001 h 1705557"/>
              <a:gd name="connsiteX190" fmla="*/ 7457904 w 10232859"/>
              <a:gd name="connsiteY190" fmla="*/ 810835 h 1705557"/>
              <a:gd name="connsiteX191" fmla="*/ 7465795 w 10232859"/>
              <a:gd name="connsiteY191" fmla="*/ 809112 h 1705557"/>
              <a:gd name="connsiteX192" fmla="*/ 7505046 w 10232859"/>
              <a:gd name="connsiteY192" fmla="*/ 823031 h 1705557"/>
              <a:gd name="connsiteX193" fmla="*/ 7623220 w 10232859"/>
              <a:gd name="connsiteY193" fmla="*/ 895034 h 1705557"/>
              <a:gd name="connsiteX194" fmla="*/ 7700458 w 10232859"/>
              <a:gd name="connsiteY194" fmla="*/ 921593 h 1705557"/>
              <a:gd name="connsiteX195" fmla="*/ 7730988 w 10232859"/>
              <a:gd name="connsiteY195" fmla="*/ 927270 h 1705557"/>
              <a:gd name="connsiteX196" fmla="*/ 7781942 w 10232859"/>
              <a:gd name="connsiteY196" fmla="*/ 937017 h 1705557"/>
              <a:gd name="connsiteX197" fmla="*/ 7827704 w 10232859"/>
              <a:gd name="connsiteY197" fmla="*/ 935072 h 1705557"/>
              <a:gd name="connsiteX198" fmla="*/ 7867270 w 10232859"/>
              <a:gd name="connsiteY198" fmla="*/ 946880 h 1705557"/>
              <a:gd name="connsiteX199" fmla="*/ 7866538 w 10232859"/>
              <a:gd name="connsiteY199" fmla="*/ 961559 h 1705557"/>
              <a:gd name="connsiteX200" fmla="*/ 7912084 w 10232859"/>
              <a:gd name="connsiteY200" fmla="*/ 970314 h 1705557"/>
              <a:gd name="connsiteX201" fmla="*/ 7982264 w 10232859"/>
              <a:gd name="connsiteY201" fmla="*/ 982287 h 1705557"/>
              <a:gd name="connsiteX202" fmla="*/ 7991272 w 10232859"/>
              <a:gd name="connsiteY202" fmla="*/ 987618 h 1705557"/>
              <a:gd name="connsiteX203" fmla="*/ 8006496 w 10232859"/>
              <a:gd name="connsiteY203" fmla="*/ 979353 h 1705557"/>
              <a:gd name="connsiteX204" fmla="*/ 8034497 w 10232859"/>
              <a:gd name="connsiteY204" fmla="*/ 978568 h 1705557"/>
              <a:gd name="connsiteX205" fmla="*/ 8150881 w 10232859"/>
              <a:gd name="connsiteY205" fmla="*/ 996925 h 1705557"/>
              <a:gd name="connsiteX206" fmla="*/ 8172106 w 10232859"/>
              <a:gd name="connsiteY206" fmla="*/ 997026 h 1705557"/>
              <a:gd name="connsiteX207" fmla="*/ 8196076 w 10232859"/>
              <a:gd name="connsiteY207" fmla="*/ 1006592 h 1705557"/>
              <a:gd name="connsiteX208" fmla="*/ 8247463 w 10232859"/>
              <a:gd name="connsiteY208" fmla="*/ 1022846 h 1705557"/>
              <a:gd name="connsiteX209" fmla="*/ 8279272 w 10232859"/>
              <a:gd name="connsiteY209" fmla="*/ 1039435 h 1705557"/>
              <a:gd name="connsiteX210" fmla="*/ 8289611 w 10232859"/>
              <a:gd name="connsiteY210" fmla="*/ 1035144 h 1705557"/>
              <a:gd name="connsiteX211" fmla="*/ 8311483 w 10232859"/>
              <a:gd name="connsiteY211" fmla="*/ 1035913 h 1705557"/>
              <a:gd name="connsiteX212" fmla="*/ 8399489 w 10232859"/>
              <a:gd name="connsiteY212" fmla="*/ 1055076 h 1705557"/>
              <a:gd name="connsiteX213" fmla="*/ 8415973 w 10232859"/>
              <a:gd name="connsiteY213" fmla="*/ 1056174 h 1705557"/>
              <a:gd name="connsiteX214" fmla="*/ 8433326 w 10232859"/>
              <a:gd name="connsiteY214" fmla="*/ 1064395 h 1705557"/>
              <a:gd name="connsiteX215" fmla="*/ 8502328 w 10232859"/>
              <a:gd name="connsiteY215" fmla="*/ 1098012 h 1705557"/>
              <a:gd name="connsiteX216" fmla="*/ 8534346 w 10232859"/>
              <a:gd name="connsiteY216" fmla="*/ 1113494 h 1705557"/>
              <a:gd name="connsiteX217" fmla="*/ 8534980 w 10232859"/>
              <a:gd name="connsiteY217" fmla="*/ 1117375 h 1705557"/>
              <a:gd name="connsiteX218" fmla="*/ 8544104 w 10232859"/>
              <a:gd name="connsiteY218" fmla="*/ 1114920 h 1705557"/>
              <a:gd name="connsiteX219" fmla="*/ 8567742 w 10232859"/>
              <a:gd name="connsiteY219" fmla="*/ 1124104 h 1705557"/>
              <a:gd name="connsiteX220" fmla="*/ 8633779 w 10232859"/>
              <a:gd name="connsiteY220" fmla="*/ 1145740 h 1705557"/>
              <a:gd name="connsiteX221" fmla="*/ 8676965 w 10232859"/>
              <a:gd name="connsiteY221" fmla="*/ 1163463 h 1705557"/>
              <a:gd name="connsiteX222" fmla="*/ 8698944 w 10232859"/>
              <a:gd name="connsiteY222" fmla="*/ 1163453 h 1705557"/>
              <a:gd name="connsiteX223" fmla="*/ 8711456 w 10232859"/>
              <a:gd name="connsiteY223" fmla="*/ 1175731 h 1705557"/>
              <a:gd name="connsiteX224" fmla="*/ 8732793 w 10232859"/>
              <a:gd name="connsiteY224" fmla="*/ 1179486 h 1705557"/>
              <a:gd name="connsiteX225" fmla="*/ 8751897 w 10232859"/>
              <a:gd name="connsiteY225" fmla="*/ 1197400 h 1705557"/>
              <a:gd name="connsiteX226" fmla="*/ 8793564 w 10232859"/>
              <a:gd name="connsiteY226" fmla="*/ 1179086 h 1705557"/>
              <a:gd name="connsiteX227" fmla="*/ 8834270 w 10232859"/>
              <a:gd name="connsiteY227" fmla="*/ 1213138 h 1705557"/>
              <a:gd name="connsiteX228" fmla="*/ 8853872 w 10232859"/>
              <a:gd name="connsiteY228" fmla="*/ 1221228 h 1705557"/>
              <a:gd name="connsiteX229" fmla="*/ 8861901 w 10232859"/>
              <a:gd name="connsiteY229" fmla="*/ 1217889 h 1705557"/>
              <a:gd name="connsiteX230" fmla="*/ 8874168 w 10232859"/>
              <a:gd name="connsiteY230" fmla="*/ 1220481 h 1705557"/>
              <a:gd name="connsiteX231" fmla="*/ 8871123 w 10232859"/>
              <a:gd name="connsiteY231" fmla="*/ 1227674 h 1705557"/>
              <a:gd name="connsiteX232" fmla="*/ 8903537 w 10232859"/>
              <a:gd name="connsiteY232" fmla="*/ 1237102 h 1705557"/>
              <a:gd name="connsiteX233" fmla="*/ 8933767 w 10232859"/>
              <a:gd name="connsiteY233" fmla="*/ 1269882 h 1705557"/>
              <a:gd name="connsiteX234" fmla="*/ 8985765 w 10232859"/>
              <a:gd name="connsiteY234" fmla="*/ 1294178 h 1705557"/>
              <a:gd name="connsiteX235" fmla="*/ 9071444 w 10232859"/>
              <a:gd name="connsiteY235" fmla="*/ 1323819 h 1705557"/>
              <a:gd name="connsiteX236" fmla="*/ 9096711 w 10232859"/>
              <a:gd name="connsiteY236" fmla="*/ 1334291 h 1705557"/>
              <a:gd name="connsiteX237" fmla="*/ 9338853 w 10232859"/>
              <a:gd name="connsiteY237" fmla="*/ 1454560 h 1705557"/>
              <a:gd name="connsiteX238" fmla="*/ 9520814 w 10232859"/>
              <a:gd name="connsiteY238" fmla="*/ 1456341 h 1705557"/>
              <a:gd name="connsiteX239" fmla="*/ 9702271 w 10232859"/>
              <a:gd name="connsiteY239" fmla="*/ 1495067 h 1705557"/>
              <a:gd name="connsiteX240" fmla="*/ 9744273 w 10232859"/>
              <a:gd name="connsiteY240" fmla="*/ 1530026 h 1705557"/>
              <a:gd name="connsiteX241" fmla="*/ 9771903 w 10232859"/>
              <a:gd name="connsiteY241" fmla="*/ 1536548 h 1705557"/>
              <a:gd name="connsiteX242" fmla="*/ 9818565 w 10232859"/>
              <a:gd name="connsiteY242" fmla="*/ 1545059 h 1705557"/>
              <a:gd name="connsiteX243" fmla="*/ 9882202 w 10232859"/>
              <a:gd name="connsiteY243" fmla="*/ 1572402 h 1705557"/>
              <a:gd name="connsiteX244" fmla="*/ 10022025 w 10232859"/>
              <a:gd name="connsiteY244" fmla="*/ 1606210 h 1705557"/>
              <a:gd name="connsiteX245" fmla="*/ 10220406 w 10232859"/>
              <a:gd name="connsiteY245" fmla="*/ 1683519 h 1705557"/>
              <a:gd name="connsiteX246" fmla="*/ 10232859 w 10232859"/>
              <a:gd name="connsiteY246" fmla="*/ 1705557 h 1705557"/>
              <a:gd name="connsiteX247" fmla="*/ 0 w 10232859"/>
              <a:gd name="connsiteY247" fmla="*/ 1705557 h 1705557"/>
              <a:gd name="connsiteX248" fmla="*/ 0 w 10232859"/>
              <a:gd name="connsiteY248" fmla="*/ 28342 h 1705557"/>
              <a:gd name="connsiteX249" fmla="*/ 8097 w 10232859"/>
              <a:gd name="connsiteY249" fmla="*/ 30869 h 1705557"/>
              <a:gd name="connsiteX250" fmla="*/ 77128 w 10232859"/>
              <a:gd name="connsiteY250" fmla="*/ 13381 h 1705557"/>
              <a:gd name="connsiteX251" fmla="*/ 188338 w 10232859"/>
              <a:gd name="connsiteY251" fmla="*/ 11593 h 1705557"/>
              <a:gd name="connsiteX252" fmla="*/ 298809 w 10232859"/>
              <a:gd name="connsiteY252" fmla="*/ 12712 h 1705557"/>
              <a:gd name="connsiteX253" fmla="*/ 338985 w 10232859"/>
              <a:gd name="connsiteY253" fmla="*/ 14520 h 1705557"/>
              <a:gd name="connsiteX254" fmla="*/ 409815 w 10232859"/>
              <a:gd name="connsiteY254" fmla="*/ 11559 h 1705557"/>
              <a:gd name="connsiteX255" fmla="*/ 424169 w 10232859"/>
              <a:gd name="connsiteY255"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073428 w 10232859"/>
              <a:gd name="connsiteY76" fmla="*/ 159097 h 1705557"/>
              <a:gd name="connsiteX77" fmla="*/ 3173743 w 10232859"/>
              <a:gd name="connsiteY77" fmla="*/ 166095 h 1705557"/>
              <a:gd name="connsiteX78" fmla="*/ 3254203 w 10232859"/>
              <a:gd name="connsiteY78" fmla="*/ 158270 h 1705557"/>
              <a:gd name="connsiteX79" fmla="*/ 3380350 w 10232859"/>
              <a:gd name="connsiteY79" fmla="*/ 157665 h 1705557"/>
              <a:gd name="connsiteX80" fmla="*/ 3476147 w 10232859"/>
              <a:gd name="connsiteY80" fmla="*/ 177439 h 1705557"/>
              <a:gd name="connsiteX81" fmla="*/ 3581876 w 10232859"/>
              <a:gd name="connsiteY81" fmla="*/ 156962 h 1705557"/>
              <a:gd name="connsiteX82" fmla="*/ 3704761 w 10232859"/>
              <a:gd name="connsiteY82" fmla="*/ 157006 h 1705557"/>
              <a:gd name="connsiteX83" fmla="*/ 3755040 w 10232859"/>
              <a:gd name="connsiteY83" fmla="*/ 148492 h 1705557"/>
              <a:gd name="connsiteX84" fmla="*/ 3804689 w 10232859"/>
              <a:gd name="connsiteY84" fmla="*/ 158407 h 1705557"/>
              <a:gd name="connsiteX85" fmla="*/ 3821793 w 10232859"/>
              <a:gd name="connsiteY85" fmla="*/ 151257 h 1705557"/>
              <a:gd name="connsiteX86" fmla="*/ 3824682 w 10232859"/>
              <a:gd name="connsiteY86" fmla="*/ 149833 h 1705557"/>
              <a:gd name="connsiteX87" fmla="*/ 3837536 w 10232859"/>
              <a:gd name="connsiteY87" fmla="*/ 148292 h 1705557"/>
              <a:gd name="connsiteX88" fmla="*/ 3839550 w 10232859"/>
              <a:gd name="connsiteY88" fmla="*/ 142661 h 1705557"/>
              <a:gd name="connsiteX89" fmla="*/ 3857743 w 10232859"/>
              <a:gd name="connsiteY89" fmla="*/ 136618 h 1705557"/>
              <a:gd name="connsiteX90" fmla="*/ 3881852 w 10232859"/>
              <a:gd name="connsiteY90" fmla="*/ 135231 h 1705557"/>
              <a:gd name="connsiteX91" fmla="*/ 3998088 w 10232859"/>
              <a:gd name="connsiteY91" fmla="*/ 134446 h 1705557"/>
              <a:gd name="connsiteX92" fmla="*/ 4066682 w 10232859"/>
              <a:gd name="connsiteY92" fmla="*/ 130661 h 1705557"/>
              <a:gd name="connsiteX93" fmla="*/ 4091246 w 10232859"/>
              <a:gd name="connsiteY93" fmla="*/ 124017 h 1705557"/>
              <a:gd name="connsiteX94" fmla="*/ 4126556 w 10232859"/>
              <a:gd name="connsiteY94" fmla="*/ 118239 h 1705557"/>
              <a:gd name="connsiteX95" fmla="*/ 4187717 w 10232859"/>
              <a:gd name="connsiteY95" fmla="*/ 104010 h 1705557"/>
              <a:gd name="connsiteX96" fmla="*/ 4220826 w 10232859"/>
              <a:gd name="connsiteY96" fmla="*/ 102505 h 1705557"/>
              <a:gd name="connsiteX97" fmla="*/ 4239014 w 10232859"/>
              <a:gd name="connsiteY97" fmla="*/ 97354 h 1705557"/>
              <a:gd name="connsiteX98" fmla="*/ 4246653 w 10232859"/>
              <a:gd name="connsiteY98" fmla="*/ 97874 h 1705557"/>
              <a:gd name="connsiteX99" fmla="*/ 4271841 w 10232859"/>
              <a:gd name="connsiteY99" fmla="*/ 96702 h 1705557"/>
              <a:gd name="connsiteX100" fmla="*/ 4286277 w 10232859"/>
              <a:gd name="connsiteY100" fmla="*/ 96687 h 1705557"/>
              <a:gd name="connsiteX101" fmla="*/ 4292025 w 10232859"/>
              <a:gd name="connsiteY101" fmla="*/ 96921 h 1705557"/>
              <a:gd name="connsiteX102" fmla="*/ 4304713 w 10232859"/>
              <a:gd name="connsiteY102" fmla="*/ 102187 h 1705557"/>
              <a:gd name="connsiteX103" fmla="*/ 4321285 w 10232859"/>
              <a:gd name="connsiteY103" fmla="*/ 100074 h 1705557"/>
              <a:gd name="connsiteX104" fmla="*/ 4339561 w 10232859"/>
              <a:gd name="connsiteY104" fmla="*/ 105320 h 1705557"/>
              <a:gd name="connsiteX105" fmla="*/ 4343990 w 10232859"/>
              <a:gd name="connsiteY105" fmla="*/ 101090 h 1705557"/>
              <a:gd name="connsiteX106" fmla="*/ 4358885 w 10232859"/>
              <a:gd name="connsiteY106" fmla="*/ 96778 h 1705557"/>
              <a:gd name="connsiteX107" fmla="*/ 4371648 w 10232859"/>
              <a:gd name="connsiteY107" fmla="*/ 101826 h 1705557"/>
              <a:gd name="connsiteX108" fmla="*/ 4398380 w 10232859"/>
              <a:gd name="connsiteY108" fmla="*/ 104961 h 1705557"/>
              <a:gd name="connsiteX109" fmla="*/ 4405729 w 10232859"/>
              <a:gd name="connsiteY109" fmla="*/ 104191 h 1705557"/>
              <a:gd name="connsiteX110" fmla="*/ 4431408 w 10232859"/>
              <a:gd name="connsiteY110" fmla="*/ 110825 h 1705557"/>
              <a:gd name="connsiteX111" fmla="*/ 4472183 w 10232859"/>
              <a:gd name="connsiteY111" fmla="*/ 116430 h 1705557"/>
              <a:gd name="connsiteX112" fmla="*/ 4518828 w 10232859"/>
              <a:gd name="connsiteY112" fmla="*/ 119114 h 1705557"/>
              <a:gd name="connsiteX113" fmla="*/ 4532040 w 10232859"/>
              <a:gd name="connsiteY113" fmla="*/ 124307 h 1705557"/>
              <a:gd name="connsiteX114" fmla="*/ 4617778 w 10232859"/>
              <a:gd name="connsiteY114" fmla="*/ 136993 h 1705557"/>
              <a:gd name="connsiteX115" fmla="*/ 4641872 w 10232859"/>
              <a:gd name="connsiteY115" fmla="*/ 140721 h 1705557"/>
              <a:gd name="connsiteX116" fmla="*/ 4662766 w 10232859"/>
              <a:gd name="connsiteY116" fmla="*/ 138952 h 1705557"/>
              <a:gd name="connsiteX117" fmla="*/ 4667770 w 10232859"/>
              <a:gd name="connsiteY117" fmla="*/ 134208 h 1705557"/>
              <a:gd name="connsiteX118" fmla="*/ 4681052 w 10232859"/>
              <a:gd name="connsiteY118" fmla="*/ 135461 h 1705557"/>
              <a:gd name="connsiteX119" fmla="*/ 4684624 w 10232859"/>
              <a:gd name="connsiteY119" fmla="*/ 134755 h 1705557"/>
              <a:gd name="connsiteX120" fmla="*/ 4705061 w 10232859"/>
              <a:gd name="connsiteY120" fmla="*/ 131748 h 1705557"/>
              <a:gd name="connsiteX121" fmla="*/ 4747746 w 10232859"/>
              <a:gd name="connsiteY121" fmla="*/ 151131 h 1705557"/>
              <a:gd name="connsiteX122" fmla="*/ 4801045 w 10232859"/>
              <a:gd name="connsiteY122" fmla="*/ 153753 h 1705557"/>
              <a:gd name="connsiteX123" fmla="*/ 5001600 w 10232859"/>
              <a:gd name="connsiteY123" fmla="*/ 196753 h 1705557"/>
              <a:gd name="connsiteX124" fmla="*/ 5033465 w 10232859"/>
              <a:gd name="connsiteY124" fmla="*/ 182429 h 1705557"/>
              <a:gd name="connsiteX125" fmla="*/ 5115965 w 10232859"/>
              <a:gd name="connsiteY125" fmla="*/ 192583 h 1705557"/>
              <a:gd name="connsiteX126" fmla="*/ 5237936 w 10232859"/>
              <a:gd name="connsiteY126" fmla="*/ 246022 h 1705557"/>
              <a:gd name="connsiteX127" fmla="*/ 5290566 w 10232859"/>
              <a:gd name="connsiteY127" fmla="*/ 269809 h 1705557"/>
              <a:gd name="connsiteX128" fmla="*/ 5344878 w 10232859"/>
              <a:gd name="connsiteY128" fmla="*/ 282874 h 1705557"/>
              <a:gd name="connsiteX129" fmla="*/ 5413398 w 10232859"/>
              <a:gd name="connsiteY129" fmla="*/ 282749 h 1705557"/>
              <a:gd name="connsiteX130" fmla="*/ 5415629 w 10232859"/>
              <a:gd name="connsiteY130" fmla="*/ 282282 h 1705557"/>
              <a:gd name="connsiteX131" fmla="*/ 5433078 w 10232859"/>
              <a:gd name="connsiteY131" fmla="*/ 286198 h 1705557"/>
              <a:gd name="connsiteX132" fmla="*/ 5435759 w 10232859"/>
              <a:gd name="connsiteY132" fmla="*/ 289614 h 1705557"/>
              <a:gd name="connsiteX133" fmla="*/ 5447372 w 10232859"/>
              <a:gd name="connsiteY133" fmla="*/ 293101 h 1705557"/>
              <a:gd name="connsiteX134" fmla="*/ 5469289 w 10232859"/>
              <a:gd name="connsiteY134" fmla="*/ 302134 h 1705557"/>
              <a:gd name="connsiteX135" fmla="*/ 5508752 w 10232859"/>
              <a:gd name="connsiteY135" fmla="*/ 312267 h 1705557"/>
              <a:gd name="connsiteX136" fmla="*/ 5509657 w 10232859"/>
              <a:gd name="connsiteY136" fmla="*/ 311450 h 1705557"/>
              <a:gd name="connsiteX137" fmla="*/ 5521245 w 10232859"/>
              <a:gd name="connsiteY137" fmla="*/ 310202 h 1705557"/>
              <a:gd name="connsiteX138" fmla="*/ 5542415 w 10232859"/>
              <a:gd name="connsiteY138" fmla="*/ 310009 h 1705557"/>
              <a:gd name="connsiteX139" fmla="*/ 5596538 w 10232859"/>
              <a:gd name="connsiteY139" fmla="*/ 297667 h 1705557"/>
              <a:gd name="connsiteX140" fmla="*/ 5632514 w 10232859"/>
              <a:gd name="connsiteY140" fmla="*/ 308476 h 1705557"/>
              <a:gd name="connsiteX141" fmla="*/ 5640005 w 10232859"/>
              <a:gd name="connsiteY141" fmla="*/ 310131 h 1705557"/>
              <a:gd name="connsiteX142" fmla="*/ 5640259 w 10232859"/>
              <a:gd name="connsiteY142" fmla="*/ 309949 h 1705557"/>
              <a:gd name="connsiteX143" fmla="*/ 5648365 w 10232859"/>
              <a:gd name="connsiteY143" fmla="*/ 311268 h 1705557"/>
              <a:gd name="connsiteX144" fmla="*/ 5653662 w 10232859"/>
              <a:gd name="connsiteY144" fmla="*/ 313149 h 1705557"/>
              <a:gd name="connsiteX145" fmla="*/ 5668196 w 10232859"/>
              <a:gd name="connsiteY145" fmla="*/ 316360 h 1705557"/>
              <a:gd name="connsiteX146" fmla="*/ 5673886 w 10232859"/>
              <a:gd name="connsiteY146" fmla="*/ 316040 h 1705557"/>
              <a:gd name="connsiteX147" fmla="*/ 5677139 w 10232859"/>
              <a:gd name="connsiteY147" fmla="*/ 313859 h 1705557"/>
              <a:gd name="connsiteX148" fmla="*/ 5708983 w 10232859"/>
              <a:gd name="connsiteY148" fmla="*/ 313188 h 1705557"/>
              <a:gd name="connsiteX149" fmla="*/ 5773909 w 10232859"/>
              <a:gd name="connsiteY149" fmla="*/ 318575 h 1705557"/>
              <a:gd name="connsiteX150" fmla="*/ 5809500 w 10232859"/>
              <a:gd name="connsiteY150" fmla="*/ 324964 h 1705557"/>
              <a:gd name="connsiteX151" fmla="*/ 5908729 w 10232859"/>
              <a:gd name="connsiteY151" fmla="*/ 338849 h 1705557"/>
              <a:gd name="connsiteX152" fmla="*/ 6009654 w 10232859"/>
              <a:gd name="connsiteY152" fmla="*/ 350040 h 1705557"/>
              <a:gd name="connsiteX153" fmla="*/ 6067487 w 10232859"/>
              <a:gd name="connsiteY153" fmla="*/ 340226 h 1705557"/>
              <a:gd name="connsiteX154" fmla="*/ 6073281 w 10232859"/>
              <a:gd name="connsiteY154" fmla="*/ 340830 h 1705557"/>
              <a:gd name="connsiteX155" fmla="*/ 6086225 w 10232859"/>
              <a:gd name="connsiteY155" fmla="*/ 346135 h 1705557"/>
              <a:gd name="connsiteX156" fmla="*/ 6105063 w 10232859"/>
              <a:gd name="connsiteY156" fmla="*/ 353854 h 1705557"/>
              <a:gd name="connsiteX157" fmla="*/ 6135796 w 10232859"/>
              <a:gd name="connsiteY157" fmla="*/ 369657 h 1705557"/>
              <a:gd name="connsiteX158" fmla="*/ 6195166 w 10232859"/>
              <a:gd name="connsiteY158" fmla="*/ 366704 h 1705557"/>
              <a:gd name="connsiteX159" fmla="*/ 6216259 w 10232859"/>
              <a:gd name="connsiteY159" fmla="*/ 369879 h 1705557"/>
              <a:gd name="connsiteX160" fmla="*/ 6228331 w 10232859"/>
              <a:gd name="connsiteY160" fmla="*/ 370548 h 1705557"/>
              <a:gd name="connsiteX161" fmla="*/ 6229602 w 10232859"/>
              <a:gd name="connsiteY161" fmla="*/ 369928 h 1705557"/>
              <a:gd name="connsiteX162" fmla="*/ 6258988 w 10232859"/>
              <a:gd name="connsiteY162" fmla="*/ 385174 h 1705557"/>
              <a:gd name="connsiteX163" fmla="*/ 6264106 w 10232859"/>
              <a:gd name="connsiteY163" fmla="*/ 385655 h 1705557"/>
              <a:gd name="connsiteX164" fmla="*/ 6281703 w 10232859"/>
              <a:gd name="connsiteY164" fmla="*/ 397568 h 1705557"/>
              <a:gd name="connsiteX165" fmla="*/ 6291622 w 10232859"/>
              <a:gd name="connsiteY165" fmla="*/ 402669 h 1705557"/>
              <a:gd name="connsiteX166" fmla="*/ 6292712 w 10232859"/>
              <a:gd name="connsiteY166" fmla="*/ 406285 h 1705557"/>
              <a:gd name="connsiteX167" fmla="*/ 6308227 w 10232859"/>
              <a:gd name="connsiteY167" fmla="*/ 412710 h 1705557"/>
              <a:gd name="connsiteX168" fmla="*/ 6328981 w 10232859"/>
              <a:gd name="connsiteY168" fmla="*/ 416009 h 1705557"/>
              <a:gd name="connsiteX169" fmla="*/ 6368693 w 10232859"/>
              <a:gd name="connsiteY169" fmla="*/ 424359 h 1705557"/>
              <a:gd name="connsiteX170" fmla="*/ 6414811 w 10232859"/>
              <a:gd name="connsiteY170" fmla="*/ 458714 h 1705557"/>
              <a:gd name="connsiteX171" fmla="*/ 6467879 w 10232859"/>
              <a:gd name="connsiteY171" fmla="*/ 474762 h 1705557"/>
              <a:gd name="connsiteX172" fmla="*/ 6564351 w 10232859"/>
              <a:gd name="connsiteY172" fmla="*/ 544032 h 1705557"/>
              <a:gd name="connsiteX173" fmla="*/ 6711178 w 10232859"/>
              <a:gd name="connsiteY173" fmla="*/ 580124 h 1705557"/>
              <a:gd name="connsiteX174" fmla="*/ 6764036 w 10232859"/>
              <a:gd name="connsiteY174" fmla="*/ 595457 h 1705557"/>
              <a:gd name="connsiteX175" fmla="*/ 6858983 w 10232859"/>
              <a:gd name="connsiteY175" fmla="*/ 630237 h 1705557"/>
              <a:gd name="connsiteX176" fmla="*/ 6910661 w 10232859"/>
              <a:gd name="connsiteY176" fmla="*/ 641134 h 1705557"/>
              <a:gd name="connsiteX177" fmla="*/ 6944111 w 10232859"/>
              <a:gd name="connsiteY177" fmla="*/ 666016 h 1705557"/>
              <a:gd name="connsiteX178" fmla="*/ 6965771 w 10232859"/>
              <a:gd name="connsiteY178" fmla="*/ 666445 h 1705557"/>
              <a:gd name="connsiteX179" fmla="*/ 6969639 w 10232859"/>
              <a:gd name="connsiteY179" fmla="*/ 666351 h 1705557"/>
              <a:gd name="connsiteX180" fmla="*/ 6982242 w 10232859"/>
              <a:gd name="connsiteY180" fmla="*/ 669626 h 1705557"/>
              <a:gd name="connsiteX181" fmla="*/ 6989387 w 10232859"/>
              <a:gd name="connsiteY181" fmla="*/ 665988 h 1705557"/>
              <a:gd name="connsiteX182" fmla="*/ 7010930 w 10232859"/>
              <a:gd name="connsiteY182" fmla="*/ 667648 h 1705557"/>
              <a:gd name="connsiteX183" fmla="*/ 7033125 w 10232859"/>
              <a:gd name="connsiteY183" fmla="*/ 674950 h 1705557"/>
              <a:gd name="connsiteX184" fmla="*/ 7134461 w 10232859"/>
              <a:gd name="connsiteY184" fmla="*/ 714706 h 1705557"/>
              <a:gd name="connsiteX185" fmla="*/ 7197450 w 10232859"/>
              <a:gd name="connsiteY185" fmla="*/ 735608 h 1705557"/>
              <a:gd name="connsiteX186" fmla="*/ 7225084 w 10232859"/>
              <a:gd name="connsiteY186" fmla="*/ 739019 h 1705557"/>
              <a:gd name="connsiteX187" fmla="*/ 7261183 w 10232859"/>
              <a:gd name="connsiteY187" fmla="*/ 746827 h 1705557"/>
              <a:gd name="connsiteX188" fmla="*/ 7327760 w 10232859"/>
              <a:gd name="connsiteY188" fmla="*/ 757100 h 1705557"/>
              <a:gd name="connsiteX189" fmla="*/ 7412222 w 10232859"/>
              <a:gd name="connsiteY189" fmla="*/ 777001 h 1705557"/>
              <a:gd name="connsiteX190" fmla="*/ 7457904 w 10232859"/>
              <a:gd name="connsiteY190" fmla="*/ 810835 h 1705557"/>
              <a:gd name="connsiteX191" fmla="*/ 7465795 w 10232859"/>
              <a:gd name="connsiteY191" fmla="*/ 809112 h 1705557"/>
              <a:gd name="connsiteX192" fmla="*/ 7505046 w 10232859"/>
              <a:gd name="connsiteY192" fmla="*/ 823031 h 1705557"/>
              <a:gd name="connsiteX193" fmla="*/ 7623220 w 10232859"/>
              <a:gd name="connsiteY193" fmla="*/ 895034 h 1705557"/>
              <a:gd name="connsiteX194" fmla="*/ 7700458 w 10232859"/>
              <a:gd name="connsiteY194" fmla="*/ 921593 h 1705557"/>
              <a:gd name="connsiteX195" fmla="*/ 7730988 w 10232859"/>
              <a:gd name="connsiteY195" fmla="*/ 927270 h 1705557"/>
              <a:gd name="connsiteX196" fmla="*/ 7781942 w 10232859"/>
              <a:gd name="connsiteY196" fmla="*/ 937017 h 1705557"/>
              <a:gd name="connsiteX197" fmla="*/ 7827704 w 10232859"/>
              <a:gd name="connsiteY197" fmla="*/ 935072 h 1705557"/>
              <a:gd name="connsiteX198" fmla="*/ 7867270 w 10232859"/>
              <a:gd name="connsiteY198" fmla="*/ 946880 h 1705557"/>
              <a:gd name="connsiteX199" fmla="*/ 7866538 w 10232859"/>
              <a:gd name="connsiteY199" fmla="*/ 961559 h 1705557"/>
              <a:gd name="connsiteX200" fmla="*/ 7912084 w 10232859"/>
              <a:gd name="connsiteY200" fmla="*/ 970314 h 1705557"/>
              <a:gd name="connsiteX201" fmla="*/ 7982264 w 10232859"/>
              <a:gd name="connsiteY201" fmla="*/ 982287 h 1705557"/>
              <a:gd name="connsiteX202" fmla="*/ 7991272 w 10232859"/>
              <a:gd name="connsiteY202" fmla="*/ 987618 h 1705557"/>
              <a:gd name="connsiteX203" fmla="*/ 8006496 w 10232859"/>
              <a:gd name="connsiteY203" fmla="*/ 979353 h 1705557"/>
              <a:gd name="connsiteX204" fmla="*/ 8034497 w 10232859"/>
              <a:gd name="connsiteY204" fmla="*/ 978568 h 1705557"/>
              <a:gd name="connsiteX205" fmla="*/ 8150881 w 10232859"/>
              <a:gd name="connsiteY205" fmla="*/ 996925 h 1705557"/>
              <a:gd name="connsiteX206" fmla="*/ 8172106 w 10232859"/>
              <a:gd name="connsiteY206" fmla="*/ 997026 h 1705557"/>
              <a:gd name="connsiteX207" fmla="*/ 8196076 w 10232859"/>
              <a:gd name="connsiteY207" fmla="*/ 1006592 h 1705557"/>
              <a:gd name="connsiteX208" fmla="*/ 8247463 w 10232859"/>
              <a:gd name="connsiteY208" fmla="*/ 1022846 h 1705557"/>
              <a:gd name="connsiteX209" fmla="*/ 8279272 w 10232859"/>
              <a:gd name="connsiteY209" fmla="*/ 1039435 h 1705557"/>
              <a:gd name="connsiteX210" fmla="*/ 8289611 w 10232859"/>
              <a:gd name="connsiteY210" fmla="*/ 1035144 h 1705557"/>
              <a:gd name="connsiteX211" fmla="*/ 8311483 w 10232859"/>
              <a:gd name="connsiteY211" fmla="*/ 1035913 h 1705557"/>
              <a:gd name="connsiteX212" fmla="*/ 8399489 w 10232859"/>
              <a:gd name="connsiteY212" fmla="*/ 1055076 h 1705557"/>
              <a:gd name="connsiteX213" fmla="*/ 8415973 w 10232859"/>
              <a:gd name="connsiteY213" fmla="*/ 1056174 h 1705557"/>
              <a:gd name="connsiteX214" fmla="*/ 8433326 w 10232859"/>
              <a:gd name="connsiteY214" fmla="*/ 1064395 h 1705557"/>
              <a:gd name="connsiteX215" fmla="*/ 8502328 w 10232859"/>
              <a:gd name="connsiteY215" fmla="*/ 1098012 h 1705557"/>
              <a:gd name="connsiteX216" fmla="*/ 8534346 w 10232859"/>
              <a:gd name="connsiteY216" fmla="*/ 1113494 h 1705557"/>
              <a:gd name="connsiteX217" fmla="*/ 8534980 w 10232859"/>
              <a:gd name="connsiteY217" fmla="*/ 1117375 h 1705557"/>
              <a:gd name="connsiteX218" fmla="*/ 8544104 w 10232859"/>
              <a:gd name="connsiteY218" fmla="*/ 1114920 h 1705557"/>
              <a:gd name="connsiteX219" fmla="*/ 8567742 w 10232859"/>
              <a:gd name="connsiteY219" fmla="*/ 1124104 h 1705557"/>
              <a:gd name="connsiteX220" fmla="*/ 8633779 w 10232859"/>
              <a:gd name="connsiteY220" fmla="*/ 1145740 h 1705557"/>
              <a:gd name="connsiteX221" fmla="*/ 8676965 w 10232859"/>
              <a:gd name="connsiteY221" fmla="*/ 1163463 h 1705557"/>
              <a:gd name="connsiteX222" fmla="*/ 8698944 w 10232859"/>
              <a:gd name="connsiteY222" fmla="*/ 1163453 h 1705557"/>
              <a:gd name="connsiteX223" fmla="*/ 8711456 w 10232859"/>
              <a:gd name="connsiteY223" fmla="*/ 1175731 h 1705557"/>
              <a:gd name="connsiteX224" fmla="*/ 8732793 w 10232859"/>
              <a:gd name="connsiteY224" fmla="*/ 1179486 h 1705557"/>
              <a:gd name="connsiteX225" fmla="*/ 8751897 w 10232859"/>
              <a:gd name="connsiteY225" fmla="*/ 1197400 h 1705557"/>
              <a:gd name="connsiteX226" fmla="*/ 8793564 w 10232859"/>
              <a:gd name="connsiteY226" fmla="*/ 1179086 h 1705557"/>
              <a:gd name="connsiteX227" fmla="*/ 8834270 w 10232859"/>
              <a:gd name="connsiteY227" fmla="*/ 1213138 h 1705557"/>
              <a:gd name="connsiteX228" fmla="*/ 8853872 w 10232859"/>
              <a:gd name="connsiteY228" fmla="*/ 1221228 h 1705557"/>
              <a:gd name="connsiteX229" fmla="*/ 8861901 w 10232859"/>
              <a:gd name="connsiteY229" fmla="*/ 1217889 h 1705557"/>
              <a:gd name="connsiteX230" fmla="*/ 8874168 w 10232859"/>
              <a:gd name="connsiteY230" fmla="*/ 1220481 h 1705557"/>
              <a:gd name="connsiteX231" fmla="*/ 8871123 w 10232859"/>
              <a:gd name="connsiteY231" fmla="*/ 1227674 h 1705557"/>
              <a:gd name="connsiteX232" fmla="*/ 8903537 w 10232859"/>
              <a:gd name="connsiteY232" fmla="*/ 1237102 h 1705557"/>
              <a:gd name="connsiteX233" fmla="*/ 8933767 w 10232859"/>
              <a:gd name="connsiteY233" fmla="*/ 1269882 h 1705557"/>
              <a:gd name="connsiteX234" fmla="*/ 8985765 w 10232859"/>
              <a:gd name="connsiteY234" fmla="*/ 1294178 h 1705557"/>
              <a:gd name="connsiteX235" fmla="*/ 9071444 w 10232859"/>
              <a:gd name="connsiteY235" fmla="*/ 1323819 h 1705557"/>
              <a:gd name="connsiteX236" fmla="*/ 9096711 w 10232859"/>
              <a:gd name="connsiteY236" fmla="*/ 1334291 h 1705557"/>
              <a:gd name="connsiteX237" fmla="*/ 9338853 w 10232859"/>
              <a:gd name="connsiteY237" fmla="*/ 1454560 h 1705557"/>
              <a:gd name="connsiteX238" fmla="*/ 9520814 w 10232859"/>
              <a:gd name="connsiteY238" fmla="*/ 1456341 h 1705557"/>
              <a:gd name="connsiteX239" fmla="*/ 9702271 w 10232859"/>
              <a:gd name="connsiteY239" fmla="*/ 1495067 h 1705557"/>
              <a:gd name="connsiteX240" fmla="*/ 9744273 w 10232859"/>
              <a:gd name="connsiteY240" fmla="*/ 1530026 h 1705557"/>
              <a:gd name="connsiteX241" fmla="*/ 9771903 w 10232859"/>
              <a:gd name="connsiteY241" fmla="*/ 1536548 h 1705557"/>
              <a:gd name="connsiteX242" fmla="*/ 9818565 w 10232859"/>
              <a:gd name="connsiteY242" fmla="*/ 1545059 h 1705557"/>
              <a:gd name="connsiteX243" fmla="*/ 9882202 w 10232859"/>
              <a:gd name="connsiteY243" fmla="*/ 1572402 h 1705557"/>
              <a:gd name="connsiteX244" fmla="*/ 10022025 w 10232859"/>
              <a:gd name="connsiteY244" fmla="*/ 1606210 h 1705557"/>
              <a:gd name="connsiteX245" fmla="*/ 10220406 w 10232859"/>
              <a:gd name="connsiteY245" fmla="*/ 1683519 h 1705557"/>
              <a:gd name="connsiteX246" fmla="*/ 10232859 w 10232859"/>
              <a:gd name="connsiteY246" fmla="*/ 1705557 h 1705557"/>
              <a:gd name="connsiteX247" fmla="*/ 0 w 10232859"/>
              <a:gd name="connsiteY247" fmla="*/ 1705557 h 1705557"/>
              <a:gd name="connsiteX248" fmla="*/ 0 w 10232859"/>
              <a:gd name="connsiteY248" fmla="*/ 28342 h 1705557"/>
              <a:gd name="connsiteX249" fmla="*/ 8097 w 10232859"/>
              <a:gd name="connsiteY249" fmla="*/ 30869 h 1705557"/>
              <a:gd name="connsiteX250" fmla="*/ 77128 w 10232859"/>
              <a:gd name="connsiteY250" fmla="*/ 13381 h 1705557"/>
              <a:gd name="connsiteX251" fmla="*/ 188338 w 10232859"/>
              <a:gd name="connsiteY251" fmla="*/ 11593 h 1705557"/>
              <a:gd name="connsiteX252" fmla="*/ 298809 w 10232859"/>
              <a:gd name="connsiteY252" fmla="*/ 12712 h 1705557"/>
              <a:gd name="connsiteX253" fmla="*/ 338985 w 10232859"/>
              <a:gd name="connsiteY253" fmla="*/ 14520 h 1705557"/>
              <a:gd name="connsiteX254" fmla="*/ 409815 w 10232859"/>
              <a:gd name="connsiteY254" fmla="*/ 11559 h 1705557"/>
              <a:gd name="connsiteX255" fmla="*/ 424169 w 10232859"/>
              <a:gd name="connsiteY255"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42655 w 10232859"/>
              <a:gd name="connsiteY50" fmla="*/ 239080 h 1705557"/>
              <a:gd name="connsiteX51" fmla="*/ 2490341 w 10232859"/>
              <a:gd name="connsiteY51" fmla="*/ 217588 h 1705557"/>
              <a:gd name="connsiteX52" fmla="*/ 2588929 w 10232859"/>
              <a:gd name="connsiteY52" fmla="*/ 207494 h 1705557"/>
              <a:gd name="connsiteX53" fmla="*/ 2687426 w 10232859"/>
              <a:gd name="connsiteY53" fmla="*/ 200362 h 1705557"/>
              <a:gd name="connsiteX54" fmla="*/ 2723517 w 10232859"/>
              <a:gd name="connsiteY54" fmla="*/ 199166 h 1705557"/>
              <a:gd name="connsiteX55" fmla="*/ 2785956 w 10232859"/>
              <a:gd name="connsiteY55" fmla="*/ 190918 h 1705557"/>
              <a:gd name="connsiteX56" fmla="*/ 2813378 w 10232859"/>
              <a:gd name="connsiteY56" fmla="*/ 183347 h 1705557"/>
              <a:gd name="connsiteX57" fmla="*/ 2814782 w 10232859"/>
              <a:gd name="connsiteY57" fmla="*/ 183667 h 1705557"/>
              <a:gd name="connsiteX58" fmla="*/ 2816580 w 10232859"/>
              <a:gd name="connsiteY58" fmla="*/ 180880 h 1705557"/>
              <a:gd name="connsiteX59" fmla="*/ 2821623 w 10232859"/>
              <a:gd name="connsiteY59" fmla="*/ 179389 h 1705557"/>
              <a:gd name="connsiteX60" fmla="*/ 2836688 w 10232859"/>
              <a:gd name="connsiteY60" fmla="*/ 179485 h 1705557"/>
              <a:gd name="connsiteX61" fmla="*/ 2842564 w 10232859"/>
              <a:gd name="connsiteY61" fmla="*/ 180209 h 1705557"/>
              <a:gd name="connsiteX62" fmla="*/ 2850712 w 10232859"/>
              <a:gd name="connsiteY62" fmla="*/ 179804 h 1705557"/>
              <a:gd name="connsiteX63" fmla="*/ 2850846 w 10232859"/>
              <a:gd name="connsiteY63" fmla="*/ 179576 h 1705557"/>
              <a:gd name="connsiteX64" fmla="*/ 2858611 w 10232859"/>
              <a:gd name="connsiteY64" fmla="*/ 179626 h 1705557"/>
              <a:gd name="connsiteX65" fmla="*/ 2897454 w 10232859"/>
              <a:gd name="connsiteY65" fmla="*/ 182628 h 1705557"/>
              <a:gd name="connsiteX66" fmla="*/ 2940369 w 10232859"/>
              <a:gd name="connsiteY66" fmla="*/ 159458 h 1705557"/>
              <a:gd name="connsiteX67" fmla="*/ 2959670 w 10232859"/>
              <a:gd name="connsiteY67" fmla="*/ 154881 h 1705557"/>
              <a:gd name="connsiteX68" fmla="*/ 2969615 w 10232859"/>
              <a:gd name="connsiteY68" fmla="*/ 151269 h 1705557"/>
              <a:gd name="connsiteX69" fmla="*/ 2970000 w 10232859"/>
              <a:gd name="connsiteY69" fmla="*/ 150290 h 1705557"/>
              <a:gd name="connsiteX70" fmla="*/ 3007272 w 10232859"/>
              <a:gd name="connsiteY70" fmla="*/ 153280 h 1705557"/>
              <a:gd name="connsiteX71" fmla="*/ 3011677 w 10232859"/>
              <a:gd name="connsiteY71" fmla="*/ 151918 h 1705557"/>
              <a:gd name="connsiteX72" fmla="*/ 3036668 w 10232859"/>
              <a:gd name="connsiteY72" fmla="*/ 156118 h 1705557"/>
              <a:gd name="connsiteX73" fmla="*/ 3049208 w 10232859"/>
              <a:gd name="connsiteY73" fmla="*/ 157087 h 1705557"/>
              <a:gd name="connsiteX74" fmla="*/ 3053517 w 10232859"/>
              <a:gd name="connsiteY74" fmla="*/ 159836 h 1705557"/>
              <a:gd name="connsiteX75" fmla="*/ 3071637 w 10232859"/>
              <a:gd name="connsiteY75" fmla="*/ 160010 h 1705557"/>
              <a:gd name="connsiteX76" fmla="*/ 3110077 w 10232859"/>
              <a:gd name="connsiteY76" fmla="*/ 155716 h 1705557"/>
              <a:gd name="connsiteX77" fmla="*/ 3173743 w 10232859"/>
              <a:gd name="connsiteY77" fmla="*/ 166095 h 1705557"/>
              <a:gd name="connsiteX78" fmla="*/ 3254203 w 10232859"/>
              <a:gd name="connsiteY78" fmla="*/ 158270 h 1705557"/>
              <a:gd name="connsiteX79" fmla="*/ 3380350 w 10232859"/>
              <a:gd name="connsiteY79" fmla="*/ 157665 h 1705557"/>
              <a:gd name="connsiteX80" fmla="*/ 3476147 w 10232859"/>
              <a:gd name="connsiteY80" fmla="*/ 177439 h 1705557"/>
              <a:gd name="connsiteX81" fmla="*/ 3581876 w 10232859"/>
              <a:gd name="connsiteY81" fmla="*/ 156962 h 1705557"/>
              <a:gd name="connsiteX82" fmla="*/ 3704761 w 10232859"/>
              <a:gd name="connsiteY82" fmla="*/ 157006 h 1705557"/>
              <a:gd name="connsiteX83" fmla="*/ 3755040 w 10232859"/>
              <a:gd name="connsiteY83" fmla="*/ 148492 h 1705557"/>
              <a:gd name="connsiteX84" fmla="*/ 3804689 w 10232859"/>
              <a:gd name="connsiteY84" fmla="*/ 158407 h 1705557"/>
              <a:gd name="connsiteX85" fmla="*/ 3821793 w 10232859"/>
              <a:gd name="connsiteY85" fmla="*/ 151257 h 1705557"/>
              <a:gd name="connsiteX86" fmla="*/ 3824682 w 10232859"/>
              <a:gd name="connsiteY86" fmla="*/ 149833 h 1705557"/>
              <a:gd name="connsiteX87" fmla="*/ 3837536 w 10232859"/>
              <a:gd name="connsiteY87" fmla="*/ 148292 h 1705557"/>
              <a:gd name="connsiteX88" fmla="*/ 3839550 w 10232859"/>
              <a:gd name="connsiteY88" fmla="*/ 142661 h 1705557"/>
              <a:gd name="connsiteX89" fmla="*/ 3857743 w 10232859"/>
              <a:gd name="connsiteY89" fmla="*/ 136618 h 1705557"/>
              <a:gd name="connsiteX90" fmla="*/ 3881852 w 10232859"/>
              <a:gd name="connsiteY90" fmla="*/ 135231 h 1705557"/>
              <a:gd name="connsiteX91" fmla="*/ 3998088 w 10232859"/>
              <a:gd name="connsiteY91" fmla="*/ 134446 h 1705557"/>
              <a:gd name="connsiteX92" fmla="*/ 4066682 w 10232859"/>
              <a:gd name="connsiteY92" fmla="*/ 130661 h 1705557"/>
              <a:gd name="connsiteX93" fmla="*/ 4091246 w 10232859"/>
              <a:gd name="connsiteY93" fmla="*/ 124017 h 1705557"/>
              <a:gd name="connsiteX94" fmla="*/ 4126556 w 10232859"/>
              <a:gd name="connsiteY94" fmla="*/ 118239 h 1705557"/>
              <a:gd name="connsiteX95" fmla="*/ 4187717 w 10232859"/>
              <a:gd name="connsiteY95" fmla="*/ 104010 h 1705557"/>
              <a:gd name="connsiteX96" fmla="*/ 4220826 w 10232859"/>
              <a:gd name="connsiteY96" fmla="*/ 102505 h 1705557"/>
              <a:gd name="connsiteX97" fmla="*/ 4239014 w 10232859"/>
              <a:gd name="connsiteY97" fmla="*/ 97354 h 1705557"/>
              <a:gd name="connsiteX98" fmla="*/ 4246653 w 10232859"/>
              <a:gd name="connsiteY98" fmla="*/ 97874 h 1705557"/>
              <a:gd name="connsiteX99" fmla="*/ 4271841 w 10232859"/>
              <a:gd name="connsiteY99" fmla="*/ 96702 h 1705557"/>
              <a:gd name="connsiteX100" fmla="*/ 4286277 w 10232859"/>
              <a:gd name="connsiteY100" fmla="*/ 96687 h 1705557"/>
              <a:gd name="connsiteX101" fmla="*/ 4292025 w 10232859"/>
              <a:gd name="connsiteY101" fmla="*/ 96921 h 1705557"/>
              <a:gd name="connsiteX102" fmla="*/ 4304713 w 10232859"/>
              <a:gd name="connsiteY102" fmla="*/ 102187 h 1705557"/>
              <a:gd name="connsiteX103" fmla="*/ 4321285 w 10232859"/>
              <a:gd name="connsiteY103" fmla="*/ 100074 h 1705557"/>
              <a:gd name="connsiteX104" fmla="*/ 4339561 w 10232859"/>
              <a:gd name="connsiteY104" fmla="*/ 105320 h 1705557"/>
              <a:gd name="connsiteX105" fmla="*/ 4343990 w 10232859"/>
              <a:gd name="connsiteY105" fmla="*/ 101090 h 1705557"/>
              <a:gd name="connsiteX106" fmla="*/ 4358885 w 10232859"/>
              <a:gd name="connsiteY106" fmla="*/ 96778 h 1705557"/>
              <a:gd name="connsiteX107" fmla="*/ 4371648 w 10232859"/>
              <a:gd name="connsiteY107" fmla="*/ 101826 h 1705557"/>
              <a:gd name="connsiteX108" fmla="*/ 4398380 w 10232859"/>
              <a:gd name="connsiteY108" fmla="*/ 104961 h 1705557"/>
              <a:gd name="connsiteX109" fmla="*/ 4405729 w 10232859"/>
              <a:gd name="connsiteY109" fmla="*/ 104191 h 1705557"/>
              <a:gd name="connsiteX110" fmla="*/ 4431408 w 10232859"/>
              <a:gd name="connsiteY110" fmla="*/ 110825 h 1705557"/>
              <a:gd name="connsiteX111" fmla="*/ 4472183 w 10232859"/>
              <a:gd name="connsiteY111" fmla="*/ 116430 h 1705557"/>
              <a:gd name="connsiteX112" fmla="*/ 4518828 w 10232859"/>
              <a:gd name="connsiteY112" fmla="*/ 119114 h 1705557"/>
              <a:gd name="connsiteX113" fmla="*/ 4532040 w 10232859"/>
              <a:gd name="connsiteY113" fmla="*/ 124307 h 1705557"/>
              <a:gd name="connsiteX114" fmla="*/ 4617778 w 10232859"/>
              <a:gd name="connsiteY114" fmla="*/ 136993 h 1705557"/>
              <a:gd name="connsiteX115" fmla="*/ 4641872 w 10232859"/>
              <a:gd name="connsiteY115" fmla="*/ 140721 h 1705557"/>
              <a:gd name="connsiteX116" fmla="*/ 4662766 w 10232859"/>
              <a:gd name="connsiteY116" fmla="*/ 138952 h 1705557"/>
              <a:gd name="connsiteX117" fmla="*/ 4667770 w 10232859"/>
              <a:gd name="connsiteY117" fmla="*/ 134208 h 1705557"/>
              <a:gd name="connsiteX118" fmla="*/ 4681052 w 10232859"/>
              <a:gd name="connsiteY118" fmla="*/ 135461 h 1705557"/>
              <a:gd name="connsiteX119" fmla="*/ 4684624 w 10232859"/>
              <a:gd name="connsiteY119" fmla="*/ 134755 h 1705557"/>
              <a:gd name="connsiteX120" fmla="*/ 4705061 w 10232859"/>
              <a:gd name="connsiteY120" fmla="*/ 131748 h 1705557"/>
              <a:gd name="connsiteX121" fmla="*/ 4747746 w 10232859"/>
              <a:gd name="connsiteY121" fmla="*/ 151131 h 1705557"/>
              <a:gd name="connsiteX122" fmla="*/ 4801045 w 10232859"/>
              <a:gd name="connsiteY122" fmla="*/ 153753 h 1705557"/>
              <a:gd name="connsiteX123" fmla="*/ 5001600 w 10232859"/>
              <a:gd name="connsiteY123" fmla="*/ 196753 h 1705557"/>
              <a:gd name="connsiteX124" fmla="*/ 5033465 w 10232859"/>
              <a:gd name="connsiteY124" fmla="*/ 182429 h 1705557"/>
              <a:gd name="connsiteX125" fmla="*/ 5115965 w 10232859"/>
              <a:gd name="connsiteY125" fmla="*/ 192583 h 1705557"/>
              <a:gd name="connsiteX126" fmla="*/ 5237936 w 10232859"/>
              <a:gd name="connsiteY126" fmla="*/ 246022 h 1705557"/>
              <a:gd name="connsiteX127" fmla="*/ 5290566 w 10232859"/>
              <a:gd name="connsiteY127" fmla="*/ 269809 h 1705557"/>
              <a:gd name="connsiteX128" fmla="*/ 5344878 w 10232859"/>
              <a:gd name="connsiteY128" fmla="*/ 282874 h 1705557"/>
              <a:gd name="connsiteX129" fmla="*/ 5413398 w 10232859"/>
              <a:gd name="connsiteY129" fmla="*/ 282749 h 1705557"/>
              <a:gd name="connsiteX130" fmla="*/ 5415629 w 10232859"/>
              <a:gd name="connsiteY130" fmla="*/ 282282 h 1705557"/>
              <a:gd name="connsiteX131" fmla="*/ 5433078 w 10232859"/>
              <a:gd name="connsiteY131" fmla="*/ 286198 h 1705557"/>
              <a:gd name="connsiteX132" fmla="*/ 5435759 w 10232859"/>
              <a:gd name="connsiteY132" fmla="*/ 289614 h 1705557"/>
              <a:gd name="connsiteX133" fmla="*/ 5447372 w 10232859"/>
              <a:gd name="connsiteY133" fmla="*/ 293101 h 1705557"/>
              <a:gd name="connsiteX134" fmla="*/ 5469289 w 10232859"/>
              <a:gd name="connsiteY134" fmla="*/ 302134 h 1705557"/>
              <a:gd name="connsiteX135" fmla="*/ 5508752 w 10232859"/>
              <a:gd name="connsiteY135" fmla="*/ 312267 h 1705557"/>
              <a:gd name="connsiteX136" fmla="*/ 5509657 w 10232859"/>
              <a:gd name="connsiteY136" fmla="*/ 311450 h 1705557"/>
              <a:gd name="connsiteX137" fmla="*/ 5521245 w 10232859"/>
              <a:gd name="connsiteY137" fmla="*/ 310202 h 1705557"/>
              <a:gd name="connsiteX138" fmla="*/ 5542415 w 10232859"/>
              <a:gd name="connsiteY138" fmla="*/ 310009 h 1705557"/>
              <a:gd name="connsiteX139" fmla="*/ 5596538 w 10232859"/>
              <a:gd name="connsiteY139" fmla="*/ 297667 h 1705557"/>
              <a:gd name="connsiteX140" fmla="*/ 5632514 w 10232859"/>
              <a:gd name="connsiteY140" fmla="*/ 308476 h 1705557"/>
              <a:gd name="connsiteX141" fmla="*/ 5640005 w 10232859"/>
              <a:gd name="connsiteY141" fmla="*/ 310131 h 1705557"/>
              <a:gd name="connsiteX142" fmla="*/ 5640259 w 10232859"/>
              <a:gd name="connsiteY142" fmla="*/ 309949 h 1705557"/>
              <a:gd name="connsiteX143" fmla="*/ 5648365 w 10232859"/>
              <a:gd name="connsiteY143" fmla="*/ 311268 h 1705557"/>
              <a:gd name="connsiteX144" fmla="*/ 5653662 w 10232859"/>
              <a:gd name="connsiteY144" fmla="*/ 313149 h 1705557"/>
              <a:gd name="connsiteX145" fmla="*/ 5668196 w 10232859"/>
              <a:gd name="connsiteY145" fmla="*/ 316360 h 1705557"/>
              <a:gd name="connsiteX146" fmla="*/ 5673886 w 10232859"/>
              <a:gd name="connsiteY146" fmla="*/ 316040 h 1705557"/>
              <a:gd name="connsiteX147" fmla="*/ 5677139 w 10232859"/>
              <a:gd name="connsiteY147" fmla="*/ 313859 h 1705557"/>
              <a:gd name="connsiteX148" fmla="*/ 5708983 w 10232859"/>
              <a:gd name="connsiteY148" fmla="*/ 313188 h 1705557"/>
              <a:gd name="connsiteX149" fmla="*/ 5773909 w 10232859"/>
              <a:gd name="connsiteY149" fmla="*/ 318575 h 1705557"/>
              <a:gd name="connsiteX150" fmla="*/ 5809500 w 10232859"/>
              <a:gd name="connsiteY150" fmla="*/ 324964 h 1705557"/>
              <a:gd name="connsiteX151" fmla="*/ 5908729 w 10232859"/>
              <a:gd name="connsiteY151" fmla="*/ 338849 h 1705557"/>
              <a:gd name="connsiteX152" fmla="*/ 6009654 w 10232859"/>
              <a:gd name="connsiteY152" fmla="*/ 350040 h 1705557"/>
              <a:gd name="connsiteX153" fmla="*/ 6067487 w 10232859"/>
              <a:gd name="connsiteY153" fmla="*/ 340226 h 1705557"/>
              <a:gd name="connsiteX154" fmla="*/ 6073281 w 10232859"/>
              <a:gd name="connsiteY154" fmla="*/ 340830 h 1705557"/>
              <a:gd name="connsiteX155" fmla="*/ 6086225 w 10232859"/>
              <a:gd name="connsiteY155" fmla="*/ 346135 h 1705557"/>
              <a:gd name="connsiteX156" fmla="*/ 6105063 w 10232859"/>
              <a:gd name="connsiteY156" fmla="*/ 353854 h 1705557"/>
              <a:gd name="connsiteX157" fmla="*/ 6135796 w 10232859"/>
              <a:gd name="connsiteY157" fmla="*/ 369657 h 1705557"/>
              <a:gd name="connsiteX158" fmla="*/ 6195166 w 10232859"/>
              <a:gd name="connsiteY158" fmla="*/ 366704 h 1705557"/>
              <a:gd name="connsiteX159" fmla="*/ 6216259 w 10232859"/>
              <a:gd name="connsiteY159" fmla="*/ 369879 h 1705557"/>
              <a:gd name="connsiteX160" fmla="*/ 6228331 w 10232859"/>
              <a:gd name="connsiteY160" fmla="*/ 370548 h 1705557"/>
              <a:gd name="connsiteX161" fmla="*/ 6229602 w 10232859"/>
              <a:gd name="connsiteY161" fmla="*/ 369928 h 1705557"/>
              <a:gd name="connsiteX162" fmla="*/ 6258988 w 10232859"/>
              <a:gd name="connsiteY162" fmla="*/ 385174 h 1705557"/>
              <a:gd name="connsiteX163" fmla="*/ 6264106 w 10232859"/>
              <a:gd name="connsiteY163" fmla="*/ 385655 h 1705557"/>
              <a:gd name="connsiteX164" fmla="*/ 6281703 w 10232859"/>
              <a:gd name="connsiteY164" fmla="*/ 397568 h 1705557"/>
              <a:gd name="connsiteX165" fmla="*/ 6291622 w 10232859"/>
              <a:gd name="connsiteY165" fmla="*/ 402669 h 1705557"/>
              <a:gd name="connsiteX166" fmla="*/ 6292712 w 10232859"/>
              <a:gd name="connsiteY166" fmla="*/ 406285 h 1705557"/>
              <a:gd name="connsiteX167" fmla="*/ 6308227 w 10232859"/>
              <a:gd name="connsiteY167" fmla="*/ 412710 h 1705557"/>
              <a:gd name="connsiteX168" fmla="*/ 6328981 w 10232859"/>
              <a:gd name="connsiteY168" fmla="*/ 416009 h 1705557"/>
              <a:gd name="connsiteX169" fmla="*/ 6368693 w 10232859"/>
              <a:gd name="connsiteY169" fmla="*/ 424359 h 1705557"/>
              <a:gd name="connsiteX170" fmla="*/ 6414811 w 10232859"/>
              <a:gd name="connsiteY170" fmla="*/ 458714 h 1705557"/>
              <a:gd name="connsiteX171" fmla="*/ 6467879 w 10232859"/>
              <a:gd name="connsiteY171" fmla="*/ 474762 h 1705557"/>
              <a:gd name="connsiteX172" fmla="*/ 6564351 w 10232859"/>
              <a:gd name="connsiteY172" fmla="*/ 544032 h 1705557"/>
              <a:gd name="connsiteX173" fmla="*/ 6711178 w 10232859"/>
              <a:gd name="connsiteY173" fmla="*/ 580124 h 1705557"/>
              <a:gd name="connsiteX174" fmla="*/ 6764036 w 10232859"/>
              <a:gd name="connsiteY174" fmla="*/ 595457 h 1705557"/>
              <a:gd name="connsiteX175" fmla="*/ 6858983 w 10232859"/>
              <a:gd name="connsiteY175" fmla="*/ 630237 h 1705557"/>
              <a:gd name="connsiteX176" fmla="*/ 6910661 w 10232859"/>
              <a:gd name="connsiteY176" fmla="*/ 641134 h 1705557"/>
              <a:gd name="connsiteX177" fmla="*/ 6944111 w 10232859"/>
              <a:gd name="connsiteY177" fmla="*/ 666016 h 1705557"/>
              <a:gd name="connsiteX178" fmla="*/ 6965771 w 10232859"/>
              <a:gd name="connsiteY178" fmla="*/ 666445 h 1705557"/>
              <a:gd name="connsiteX179" fmla="*/ 6969639 w 10232859"/>
              <a:gd name="connsiteY179" fmla="*/ 666351 h 1705557"/>
              <a:gd name="connsiteX180" fmla="*/ 6982242 w 10232859"/>
              <a:gd name="connsiteY180" fmla="*/ 669626 h 1705557"/>
              <a:gd name="connsiteX181" fmla="*/ 6989387 w 10232859"/>
              <a:gd name="connsiteY181" fmla="*/ 665988 h 1705557"/>
              <a:gd name="connsiteX182" fmla="*/ 7010930 w 10232859"/>
              <a:gd name="connsiteY182" fmla="*/ 667648 h 1705557"/>
              <a:gd name="connsiteX183" fmla="*/ 7033125 w 10232859"/>
              <a:gd name="connsiteY183" fmla="*/ 674950 h 1705557"/>
              <a:gd name="connsiteX184" fmla="*/ 7134461 w 10232859"/>
              <a:gd name="connsiteY184" fmla="*/ 714706 h 1705557"/>
              <a:gd name="connsiteX185" fmla="*/ 7197450 w 10232859"/>
              <a:gd name="connsiteY185" fmla="*/ 735608 h 1705557"/>
              <a:gd name="connsiteX186" fmla="*/ 7225084 w 10232859"/>
              <a:gd name="connsiteY186" fmla="*/ 739019 h 1705557"/>
              <a:gd name="connsiteX187" fmla="*/ 7261183 w 10232859"/>
              <a:gd name="connsiteY187" fmla="*/ 746827 h 1705557"/>
              <a:gd name="connsiteX188" fmla="*/ 7327760 w 10232859"/>
              <a:gd name="connsiteY188" fmla="*/ 757100 h 1705557"/>
              <a:gd name="connsiteX189" fmla="*/ 7412222 w 10232859"/>
              <a:gd name="connsiteY189" fmla="*/ 777001 h 1705557"/>
              <a:gd name="connsiteX190" fmla="*/ 7457904 w 10232859"/>
              <a:gd name="connsiteY190" fmla="*/ 810835 h 1705557"/>
              <a:gd name="connsiteX191" fmla="*/ 7465795 w 10232859"/>
              <a:gd name="connsiteY191" fmla="*/ 809112 h 1705557"/>
              <a:gd name="connsiteX192" fmla="*/ 7505046 w 10232859"/>
              <a:gd name="connsiteY192" fmla="*/ 823031 h 1705557"/>
              <a:gd name="connsiteX193" fmla="*/ 7623220 w 10232859"/>
              <a:gd name="connsiteY193" fmla="*/ 895034 h 1705557"/>
              <a:gd name="connsiteX194" fmla="*/ 7700458 w 10232859"/>
              <a:gd name="connsiteY194" fmla="*/ 921593 h 1705557"/>
              <a:gd name="connsiteX195" fmla="*/ 7730988 w 10232859"/>
              <a:gd name="connsiteY195" fmla="*/ 927270 h 1705557"/>
              <a:gd name="connsiteX196" fmla="*/ 7781942 w 10232859"/>
              <a:gd name="connsiteY196" fmla="*/ 937017 h 1705557"/>
              <a:gd name="connsiteX197" fmla="*/ 7827704 w 10232859"/>
              <a:gd name="connsiteY197" fmla="*/ 935072 h 1705557"/>
              <a:gd name="connsiteX198" fmla="*/ 7867270 w 10232859"/>
              <a:gd name="connsiteY198" fmla="*/ 946880 h 1705557"/>
              <a:gd name="connsiteX199" fmla="*/ 7866538 w 10232859"/>
              <a:gd name="connsiteY199" fmla="*/ 961559 h 1705557"/>
              <a:gd name="connsiteX200" fmla="*/ 7912084 w 10232859"/>
              <a:gd name="connsiteY200" fmla="*/ 970314 h 1705557"/>
              <a:gd name="connsiteX201" fmla="*/ 7982264 w 10232859"/>
              <a:gd name="connsiteY201" fmla="*/ 982287 h 1705557"/>
              <a:gd name="connsiteX202" fmla="*/ 7991272 w 10232859"/>
              <a:gd name="connsiteY202" fmla="*/ 987618 h 1705557"/>
              <a:gd name="connsiteX203" fmla="*/ 8006496 w 10232859"/>
              <a:gd name="connsiteY203" fmla="*/ 979353 h 1705557"/>
              <a:gd name="connsiteX204" fmla="*/ 8034497 w 10232859"/>
              <a:gd name="connsiteY204" fmla="*/ 978568 h 1705557"/>
              <a:gd name="connsiteX205" fmla="*/ 8150881 w 10232859"/>
              <a:gd name="connsiteY205" fmla="*/ 996925 h 1705557"/>
              <a:gd name="connsiteX206" fmla="*/ 8172106 w 10232859"/>
              <a:gd name="connsiteY206" fmla="*/ 997026 h 1705557"/>
              <a:gd name="connsiteX207" fmla="*/ 8196076 w 10232859"/>
              <a:gd name="connsiteY207" fmla="*/ 1006592 h 1705557"/>
              <a:gd name="connsiteX208" fmla="*/ 8247463 w 10232859"/>
              <a:gd name="connsiteY208" fmla="*/ 1022846 h 1705557"/>
              <a:gd name="connsiteX209" fmla="*/ 8279272 w 10232859"/>
              <a:gd name="connsiteY209" fmla="*/ 1039435 h 1705557"/>
              <a:gd name="connsiteX210" fmla="*/ 8289611 w 10232859"/>
              <a:gd name="connsiteY210" fmla="*/ 1035144 h 1705557"/>
              <a:gd name="connsiteX211" fmla="*/ 8311483 w 10232859"/>
              <a:gd name="connsiteY211" fmla="*/ 1035913 h 1705557"/>
              <a:gd name="connsiteX212" fmla="*/ 8399489 w 10232859"/>
              <a:gd name="connsiteY212" fmla="*/ 1055076 h 1705557"/>
              <a:gd name="connsiteX213" fmla="*/ 8415973 w 10232859"/>
              <a:gd name="connsiteY213" fmla="*/ 1056174 h 1705557"/>
              <a:gd name="connsiteX214" fmla="*/ 8433326 w 10232859"/>
              <a:gd name="connsiteY214" fmla="*/ 1064395 h 1705557"/>
              <a:gd name="connsiteX215" fmla="*/ 8502328 w 10232859"/>
              <a:gd name="connsiteY215" fmla="*/ 1098012 h 1705557"/>
              <a:gd name="connsiteX216" fmla="*/ 8534346 w 10232859"/>
              <a:gd name="connsiteY216" fmla="*/ 1113494 h 1705557"/>
              <a:gd name="connsiteX217" fmla="*/ 8534980 w 10232859"/>
              <a:gd name="connsiteY217" fmla="*/ 1117375 h 1705557"/>
              <a:gd name="connsiteX218" fmla="*/ 8544104 w 10232859"/>
              <a:gd name="connsiteY218" fmla="*/ 1114920 h 1705557"/>
              <a:gd name="connsiteX219" fmla="*/ 8567742 w 10232859"/>
              <a:gd name="connsiteY219" fmla="*/ 1124104 h 1705557"/>
              <a:gd name="connsiteX220" fmla="*/ 8633779 w 10232859"/>
              <a:gd name="connsiteY220" fmla="*/ 1145740 h 1705557"/>
              <a:gd name="connsiteX221" fmla="*/ 8676965 w 10232859"/>
              <a:gd name="connsiteY221" fmla="*/ 1163463 h 1705557"/>
              <a:gd name="connsiteX222" fmla="*/ 8698944 w 10232859"/>
              <a:gd name="connsiteY222" fmla="*/ 1163453 h 1705557"/>
              <a:gd name="connsiteX223" fmla="*/ 8711456 w 10232859"/>
              <a:gd name="connsiteY223" fmla="*/ 1175731 h 1705557"/>
              <a:gd name="connsiteX224" fmla="*/ 8732793 w 10232859"/>
              <a:gd name="connsiteY224" fmla="*/ 1179486 h 1705557"/>
              <a:gd name="connsiteX225" fmla="*/ 8751897 w 10232859"/>
              <a:gd name="connsiteY225" fmla="*/ 1197400 h 1705557"/>
              <a:gd name="connsiteX226" fmla="*/ 8793564 w 10232859"/>
              <a:gd name="connsiteY226" fmla="*/ 1179086 h 1705557"/>
              <a:gd name="connsiteX227" fmla="*/ 8834270 w 10232859"/>
              <a:gd name="connsiteY227" fmla="*/ 1213138 h 1705557"/>
              <a:gd name="connsiteX228" fmla="*/ 8853872 w 10232859"/>
              <a:gd name="connsiteY228" fmla="*/ 1221228 h 1705557"/>
              <a:gd name="connsiteX229" fmla="*/ 8861901 w 10232859"/>
              <a:gd name="connsiteY229" fmla="*/ 1217889 h 1705557"/>
              <a:gd name="connsiteX230" fmla="*/ 8874168 w 10232859"/>
              <a:gd name="connsiteY230" fmla="*/ 1220481 h 1705557"/>
              <a:gd name="connsiteX231" fmla="*/ 8871123 w 10232859"/>
              <a:gd name="connsiteY231" fmla="*/ 1227674 h 1705557"/>
              <a:gd name="connsiteX232" fmla="*/ 8903537 w 10232859"/>
              <a:gd name="connsiteY232" fmla="*/ 1237102 h 1705557"/>
              <a:gd name="connsiteX233" fmla="*/ 8933767 w 10232859"/>
              <a:gd name="connsiteY233" fmla="*/ 1269882 h 1705557"/>
              <a:gd name="connsiteX234" fmla="*/ 8985765 w 10232859"/>
              <a:gd name="connsiteY234" fmla="*/ 1294178 h 1705557"/>
              <a:gd name="connsiteX235" fmla="*/ 9071444 w 10232859"/>
              <a:gd name="connsiteY235" fmla="*/ 1323819 h 1705557"/>
              <a:gd name="connsiteX236" fmla="*/ 9096711 w 10232859"/>
              <a:gd name="connsiteY236" fmla="*/ 1334291 h 1705557"/>
              <a:gd name="connsiteX237" fmla="*/ 9338853 w 10232859"/>
              <a:gd name="connsiteY237" fmla="*/ 1454560 h 1705557"/>
              <a:gd name="connsiteX238" fmla="*/ 9520814 w 10232859"/>
              <a:gd name="connsiteY238" fmla="*/ 1456341 h 1705557"/>
              <a:gd name="connsiteX239" fmla="*/ 9702271 w 10232859"/>
              <a:gd name="connsiteY239" fmla="*/ 1495067 h 1705557"/>
              <a:gd name="connsiteX240" fmla="*/ 9744273 w 10232859"/>
              <a:gd name="connsiteY240" fmla="*/ 1530026 h 1705557"/>
              <a:gd name="connsiteX241" fmla="*/ 9771903 w 10232859"/>
              <a:gd name="connsiteY241" fmla="*/ 1536548 h 1705557"/>
              <a:gd name="connsiteX242" fmla="*/ 9818565 w 10232859"/>
              <a:gd name="connsiteY242" fmla="*/ 1545059 h 1705557"/>
              <a:gd name="connsiteX243" fmla="*/ 9882202 w 10232859"/>
              <a:gd name="connsiteY243" fmla="*/ 1572402 h 1705557"/>
              <a:gd name="connsiteX244" fmla="*/ 10022025 w 10232859"/>
              <a:gd name="connsiteY244" fmla="*/ 1606210 h 1705557"/>
              <a:gd name="connsiteX245" fmla="*/ 10220406 w 10232859"/>
              <a:gd name="connsiteY245" fmla="*/ 1683519 h 1705557"/>
              <a:gd name="connsiteX246" fmla="*/ 10232859 w 10232859"/>
              <a:gd name="connsiteY246" fmla="*/ 1705557 h 1705557"/>
              <a:gd name="connsiteX247" fmla="*/ 0 w 10232859"/>
              <a:gd name="connsiteY247" fmla="*/ 1705557 h 1705557"/>
              <a:gd name="connsiteX248" fmla="*/ 0 w 10232859"/>
              <a:gd name="connsiteY248" fmla="*/ 28342 h 1705557"/>
              <a:gd name="connsiteX249" fmla="*/ 8097 w 10232859"/>
              <a:gd name="connsiteY249" fmla="*/ 30869 h 1705557"/>
              <a:gd name="connsiteX250" fmla="*/ 77128 w 10232859"/>
              <a:gd name="connsiteY250" fmla="*/ 13381 h 1705557"/>
              <a:gd name="connsiteX251" fmla="*/ 188338 w 10232859"/>
              <a:gd name="connsiteY251" fmla="*/ 11593 h 1705557"/>
              <a:gd name="connsiteX252" fmla="*/ 298809 w 10232859"/>
              <a:gd name="connsiteY252" fmla="*/ 12712 h 1705557"/>
              <a:gd name="connsiteX253" fmla="*/ 338985 w 10232859"/>
              <a:gd name="connsiteY253" fmla="*/ 14520 h 1705557"/>
              <a:gd name="connsiteX254" fmla="*/ 409815 w 10232859"/>
              <a:gd name="connsiteY254" fmla="*/ 11559 h 1705557"/>
              <a:gd name="connsiteX255" fmla="*/ 424169 w 10232859"/>
              <a:gd name="connsiteY255"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37015 w 10232859"/>
              <a:gd name="connsiteY49" fmla="*/ 239698 h 1705557"/>
              <a:gd name="connsiteX50" fmla="*/ 2490341 w 10232859"/>
              <a:gd name="connsiteY50" fmla="*/ 217588 h 1705557"/>
              <a:gd name="connsiteX51" fmla="*/ 2588929 w 10232859"/>
              <a:gd name="connsiteY51" fmla="*/ 207494 h 1705557"/>
              <a:gd name="connsiteX52" fmla="*/ 2687426 w 10232859"/>
              <a:gd name="connsiteY52" fmla="*/ 200362 h 1705557"/>
              <a:gd name="connsiteX53" fmla="*/ 2723517 w 10232859"/>
              <a:gd name="connsiteY53" fmla="*/ 199166 h 1705557"/>
              <a:gd name="connsiteX54" fmla="*/ 2785956 w 10232859"/>
              <a:gd name="connsiteY54" fmla="*/ 190918 h 1705557"/>
              <a:gd name="connsiteX55" fmla="*/ 2813378 w 10232859"/>
              <a:gd name="connsiteY55" fmla="*/ 183347 h 1705557"/>
              <a:gd name="connsiteX56" fmla="*/ 2814782 w 10232859"/>
              <a:gd name="connsiteY56" fmla="*/ 183667 h 1705557"/>
              <a:gd name="connsiteX57" fmla="*/ 2816580 w 10232859"/>
              <a:gd name="connsiteY57" fmla="*/ 180880 h 1705557"/>
              <a:gd name="connsiteX58" fmla="*/ 2821623 w 10232859"/>
              <a:gd name="connsiteY58" fmla="*/ 179389 h 1705557"/>
              <a:gd name="connsiteX59" fmla="*/ 2836688 w 10232859"/>
              <a:gd name="connsiteY59" fmla="*/ 179485 h 1705557"/>
              <a:gd name="connsiteX60" fmla="*/ 2842564 w 10232859"/>
              <a:gd name="connsiteY60" fmla="*/ 180209 h 1705557"/>
              <a:gd name="connsiteX61" fmla="*/ 2850712 w 10232859"/>
              <a:gd name="connsiteY61" fmla="*/ 179804 h 1705557"/>
              <a:gd name="connsiteX62" fmla="*/ 2850846 w 10232859"/>
              <a:gd name="connsiteY62" fmla="*/ 179576 h 1705557"/>
              <a:gd name="connsiteX63" fmla="*/ 2858611 w 10232859"/>
              <a:gd name="connsiteY63" fmla="*/ 179626 h 1705557"/>
              <a:gd name="connsiteX64" fmla="*/ 2897454 w 10232859"/>
              <a:gd name="connsiteY64" fmla="*/ 182628 h 1705557"/>
              <a:gd name="connsiteX65" fmla="*/ 2940369 w 10232859"/>
              <a:gd name="connsiteY65" fmla="*/ 159458 h 1705557"/>
              <a:gd name="connsiteX66" fmla="*/ 2959670 w 10232859"/>
              <a:gd name="connsiteY66" fmla="*/ 154881 h 1705557"/>
              <a:gd name="connsiteX67" fmla="*/ 2969615 w 10232859"/>
              <a:gd name="connsiteY67" fmla="*/ 151269 h 1705557"/>
              <a:gd name="connsiteX68" fmla="*/ 2970000 w 10232859"/>
              <a:gd name="connsiteY68" fmla="*/ 150290 h 1705557"/>
              <a:gd name="connsiteX69" fmla="*/ 3007272 w 10232859"/>
              <a:gd name="connsiteY69" fmla="*/ 153280 h 1705557"/>
              <a:gd name="connsiteX70" fmla="*/ 3011677 w 10232859"/>
              <a:gd name="connsiteY70" fmla="*/ 151918 h 1705557"/>
              <a:gd name="connsiteX71" fmla="*/ 3036668 w 10232859"/>
              <a:gd name="connsiteY71" fmla="*/ 156118 h 1705557"/>
              <a:gd name="connsiteX72" fmla="*/ 3049208 w 10232859"/>
              <a:gd name="connsiteY72" fmla="*/ 157087 h 1705557"/>
              <a:gd name="connsiteX73" fmla="*/ 3053517 w 10232859"/>
              <a:gd name="connsiteY73" fmla="*/ 159836 h 1705557"/>
              <a:gd name="connsiteX74" fmla="*/ 3071637 w 10232859"/>
              <a:gd name="connsiteY74" fmla="*/ 160010 h 1705557"/>
              <a:gd name="connsiteX75" fmla="*/ 3110077 w 10232859"/>
              <a:gd name="connsiteY75" fmla="*/ 155716 h 1705557"/>
              <a:gd name="connsiteX76" fmla="*/ 3173743 w 10232859"/>
              <a:gd name="connsiteY76" fmla="*/ 166095 h 1705557"/>
              <a:gd name="connsiteX77" fmla="*/ 3254203 w 10232859"/>
              <a:gd name="connsiteY77" fmla="*/ 158270 h 1705557"/>
              <a:gd name="connsiteX78" fmla="*/ 3380350 w 10232859"/>
              <a:gd name="connsiteY78" fmla="*/ 157665 h 1705557"/>
              <a:gd name="connsiteX79" fmla="*/ 3476147 w 10232859"/>
              <a:gd name="connsiteY79" fmla="*/ 177439 h 1705557"/>
              <a:gd name="connsiteX80" fmla="*/ 3581876 w 10232859"/>
              <a:gd name="connsiteY80" fmla="*/ 156962 h 1705557"/>
              <a:gd name="connsiteX81" fmla="*/ 3704761 w 10232859"/>
              <a:gd name="connsiteY81" fmla="*/ 157006 h 1705557"/>
              <a:gd name="connsiteX82" fmla="*/ 3755040 w 10232859"/>
              <a:gd name="connsiteY82" fmla="*/ 148492 h 1705557"/>
              <a:gd name="connsiteX83" fmla="*/ 3804689 w 10232859"/>
              <a:gd name="connsiteY83" fmla="*/ 158407 h 1705557"/>
              <a:gd name="connsiteX84" fmla="*/ 3821793 w 10232859"/>
              <a:gd name="connsiteY84" fmla="*/ 151257 h 1705557"/>
              <a:gd name="connsiteX85" fmla="*/ 3824682 w 10232859"/>
              <a:gd name="connsiteY85" fmla="*/ 149833 h 1705557"/>
              <a:gd name="connsiteX86" fmla="*/ 3837536 w 10232859"/>
              <a:gd name="connsiteY86" fmla="*/ 148292 h 1705557"/>
              <a:gd name="connsiteX87" fmla="*/ 3839550 w 10232859"/>
              <a:gd name="connsiteY87" fmla="*/ 142661 h 1705557"/>
              <a:gd name="connsiteX88" fmla="*/ 3857743 w 10232859"/>
              <a:gd name="connsiteY88" fmla="*/ 136618 h 1705557"/>
              <a:gd name="connsiteX89" fmla="*/ 3881852 w 10232859"/>
              <a:gd name="connsiteY89" fmla="*/ 135231 h 1705557"/>
              <a:gd name="connsiteX90" fmla="*/ 3998088 w 10232859"/>
              <a:gd name="connsiteY90" fmla="*/ 134446 h 1705557"/>
              <a:gd name="connsiteX91" fmla="*/ 4066682 w 10232859"/>
              <a:gd name="connsiteY91" fmla="*/ 130661 h 1705557"/>
              <a:gd name="connsiteX92" fmla="*/ 4091246 w 10232859"/>
              <a:gd name="connsiteY92" fmla="*/ 124017 h 1705557"/>
              <a:gd name="connsiteX93" fmla="*/ 4126556 w 10232859"/>
              <a:gd name="connsiteY93" fmla="*/ 118239 h 1705557"/>
              <a:gd name="connsiteX94" fmla="*/ 4187717 w 10232859"/>
              <a:gd name="connsiteY94" fmla="*/ 104010 h 1705557"/>
              <a:gd name="connsiteX95" fmla="*/ 4220826 w 10232859"/>
              <a:gd name="connsiteY95" fmla="*/ 102505 h 1705557"/>
              <a:gd name="connsiteX96" fmla="*/ 4239014 w 10232859"/>
              <a:gd name="connsiteY96" fmla="*/ 97354 h 1705557"/>
              <a:gd name="connsiteX97" fmla="*/ 4246653 w 10232859"/>
              <a:gd name="connsiteY97" fmla="*/ 97874 h 1705557"/>
              <a:gd name="connsiteX98" fmla="*/ 4271841 w 10232859"/>
              <a:gd name="connsiteY98" fmla="*/ 96702 h 1705557"/>
              <a:gd name="connsiteX99" fmla="*/ 4286277 w 10232859"/>
              <a:gd name="connsiteY99" fmla="*/ 96687 h 1705557"/>
              <a:gd name="connsiteX100" fmla="*/ 4292025 w 10232859"/>
              <a:gd name="connsiteY100" fmla="*/ 96921 h 1705557"/>
              <a:gd name="connsiteX101" fmla="*/ 4304713 w 10232859"/>
              <a:gd name="connsiteY101" fmla="*/ 102187 h 1705557"/>
              <a:gd name="connsiteX102" fmla="*/ 4321285 w 10232859"/>
              <a:gd name="connsiteY102" fmla="*/ 100074 h 1705557"/>
              <a:gd name="connsiteX103" fmla="*/ 4339561 w 10232859"/>
              <a:gd name="connsiteY103" fmla="*/ 105320 h 1705557"/>
              <a:gd name="connsiteX104" fmla="*/ 4343990 w 10232859"/>
              <a:gd name="connsiteY104" fmla="*/ 101090 h 1705557"/>
              <a:gd name="connsiteX105" fmla="*/ 4358885 w 10232859"/>
              <a:gd name="connsiteY105" fmla="*/ 96778 h 1705557"/>
              <a:gd name="connsiteX106" fmla="*/ 4371648 w 10232859"/>
              <a:gd name="connsiteY106" fmla="*/ 101826 h 1705557"/>
              <a:gd name="connsiteX107" fmla="*/ 4398380 w 10232859"/>
              <a:gd name="connsiteY107" fmla="*/ 104961 h 1705557"/>
              <a:gd name="connsiteX108" fmla="*/ 4405729 w 10232859"/>
              <a:gd name="connsiteY108" fmla="*/ 104191 h 1705557"/>
              <a:gd name="connsiteX109" fmla="*/ 4431408 w 10232859"/>
              <a:gd name="connsiteY109" fmla="*/ 110825 h 1705557"/>
              <a:gd name="connsiteX110" fmla="*/ 4472183 w 10232859"/>
              <a:gd name="connsiteY110" fmla="*/ 116430 h 1705557"/>
              <a:gd name="connsiteX111" fmla="*/ 4518828 w 10232859"/>
              <a:gd name="connsiteY111" fmla="*/ 119114 h 1705557"/>
              <a:gd name="connsiteX112" fmla="*/ 4532040 w 10232859"/>
              <a:gd name="connsiteY112" fmla="*/ 124307 h 1705557"/>
              <a:gd name="connsiteX113" fmla="*/ 4617778 w 10232859"/>
              <a:gd name="connsiteY113" fmla="*/ 136993 h 1705557"/>
              <a:gd name="connsiteX114" fmla="*/ 4641872 w 10232859"/>
              <a:gd name="connsiteY114" fmla="*/ 140721 h 1705557"/>
              <a:gd name="connsiteX115" fmla="*/ 4662766 w 10232859"/>
              <a:gd name="connsiteY115" fmla="*/ 138952 h 1705557"/>
              <a:gd name="connsiteX116" fmla="*/ 4667770 w 10232859"/>
              <a:gd name="connsiteY116" fmla="*/ 134208 h 1705557"/>
              <a:gd name="connsiteX117" fmla="*/ 4681052 w 10232859"/>
              <a:gd name="connsiteY117" fmla="*/ 135461 h 1705557"/>
              <a:gd name="connsiteX118" fmla="*/ 4684624 w 10232859"/>
              <a:gd name="connsiteY118" fmla="*/ 134755 h 1705557"/>
              <a:gd name="connsiteX119" fmla="*/ 4705061 w 10232859"/>
              <a:gd name="connsiteY119" fmla="*/ 131748 h 1705557"/>
              <a:gd name="connsiteX120" fmla="*/ 4747746 w 10232859"/>
              <a:gd name="connsiteY120" fmla="*/ 151131 h 1705557"/>
              <a:gd name="connsiteX121" fmla="*/ 4801045 w 10232859"/>
              <a:gd name="connsiteY121" fmla="*/ 153753 h 1705557"/>
              <a:gd name="connsiteX122" fmla="*/ 5001600 w 10232859"/>
              <a:gd name="connsiteY122" fmla="*/ 196753 h 1705557"/>
              <a:gd name="connsiteX123" fmla="*/ 5033465 w 10232859"/>
              <a:gd name="connsiteY123" fmla="*/ 182429 h 1705557"/>
              <a:gd name="connsiteX124" fmla="*/ 5115965 w 10232859"/>
              <a:gd name="connsiteY124" fmla="*/ 192583 h 1705557"/>
              <a:gd name="connsiteX125" fmla="*/ 5237936 w 10232859"/>
              <a:gd name="connsiteY125" fmla="*/ 246022 h 1705557"/>
              <a:gd name="connsiteX126" fmla="*/ 5290566 w 10232859"/>
              <a:gd name="connsiteY126" fmla="*/ 269809 h 1705557"/>
              <a:gd name="connsiteX127" fmla="*/ 5344878 w 10232859"/>
              <a:gd name="connsiteY127" fmla="*/ 282874 h 1705557"/>
              <a:gd name="connsiteX128" fmla="*/ 5413398 w 10232859"/>
              <a:gd name="connsiteY128" fmla="*/ 282749 h 1705557"/>
              <a:gd name="connsiteX129" fmla="*/ 5415629 w 10232859"/>
              <a:gd name="connsiteY129" fmla="*/ 282282 h 1705557"/>
              <a:gd name="connsiteX130" fmla="*/ 5433078 w 10232859"/>
              <a:gd name="connsiteY130" fmla="*/ 286198 h 1705557"/>
              <a:gd name="connsiteX131" fmla="*/ 5435759 w 10232859"/>
              <a:gd name="connsiteY131" fmla="*/ 289614 h 1705557"/>
              <a:gd name="connsiteX132" fmla="*/ 5447372 w 10232859"/>
              <a:gd name="connsiteY132" fmla="*/ 293101 h 1705557"/>
              <a:gd name="connsiteX133" fmla="*/ 5469289 w 10232859"/>
              <a:gd name="connsiteY133" fmla="*/ 302134 h 1705557"/>
              <a:gd name="connsiteX134" fmla="*/ 5508752 w 10232859"/>
              <a:gd name="connsiteY134" fmla="*/ 312267 h 1705557"/>
              <a:gd name="connsiteX135" fmla="*/ 5509657 w 10232859"/>
              <a:gd name="connsiteY135" fmla="*/ 311450 h 1705557"/>
              <a:gd name="connsiteX136" fmla="*/ 5521245 w 10232859"/>
              <a:gd name="connsiteY136" fmla="*/ 310202 h 1705557"/>
              <a:gd name="connsiteX137" fmla="*/ 5542415 w 10232859"/>
              <a:gd name="connsiteY137" fmla="*/ 310009 h 1705557"/>
              <a:gd name="connsiteX138" fmla="*/ 5596538 w 10232859"/>
              <a:gd name="connsiteY138" fmla="*/ 297667 h 1705557"/>
              <a:gd name="connsiteX139" fmla="*/ 5632514 w 10232859"/>
              <a:gd name="connsiteY139" fmla="*/ 308476 h 1705557"/>
              <a:gd name="connsiteX140" fmla="*/ 5640005 w 10232859"/>
              <a:gd name="connsiteY140" fmla="*/ 310131 h 1705557"/>
              <a:gd name="connsiteX141" fmla="*/ 5640259 w 10232859"/>
              <a:gd name="connsiteY141" fmla="*/ 309949 h 1705557"/>
              <a:gd name="connsiteX142" fmla="*/ 5648365 w 10232859"/>
              <a:gd name="connsiteY142" fmla="*/ 311268 h 1705557"/>
              <a:gd name="connsiteX143" fmla="*/ 5653662 w 10232859"/>
              <a:gd name="connsiteY143" fmla="*/ 313149 h 1705557"/>
              <a:gd name="connsiteX144" fmla="*/ 5668196 w 10232859"/>
              <a:gd name="connsiteY144" fmla="*/ 316360 h 1705557"/>
              <a:gd name="connsiteX145" fmla="*/ 5673886 w 10232859"/>
              <a:gd name="connsiteY145" fmla="*/ 316040 h 1705557"/>
              <a:gd name="connsiteX146" fmla="*/ 5677139 w 10232859"/>
              <a:gd name="connsiteY146" fmla="*/ 313859 h 1705557"/>
              <a:gd name="connsiteX147" fmla="*/ 5708983 w 10232859"/>
              <a:gd name="connsiteY147" fmla="*/ 313188 h 1705557"/>
              <a:gd name="connsiteX148" fmla="*/ 5773909 w 10232859"/>
              <a:gd name="connsiteY148" fmla="*/ 318575 h 1705557"/>
              <a:gd name="connsiteX149" fmla="*/ 5809500 w 10232859"/>
              <a:gd name="connsiteY149" fmla="*/ 324964 h 1705557"/>
              <a:gd name="connsiteX150" fmla="*/ 5908729 w 10232859"/>
              <a:gd name="connsiteY150" fmla="*/ 338849 h 1705557"/>
              <a:gd name="connsiteX151" fmla="*/ 6009654 w 10232859"/>
              <a:gd name="connsiteY151" fmla="*/ 350040 h 1705557"/>
              <a:gd name="connsiteX152" fmla="*/ 6067487 w 10232859"/>
              <a:gd name="connsiteY152" fmla="*/ 340226 h 1705557"/>
              <a:gd name="connsiteX153" fmla="*/ 6073281 w 10232859"/>
              <a:gd name="connsiteY153" fmla="*/ 340830 h 1705557"/>
              <a:gd name="connsiteX154" fmla="*/ 6086225 w 10232859"/>
              <a:gd name="connsiteY154" fmla="*/ 346135 h 1705557"/>
              <a:gd name="connsiteX155" fmla="*/ 6105063 w 10232859"/>
              <a:gd name="connsiteY155" fmla="*/ 353854 h 1705557"/>
              <a:gd name="connsiteX156" fmla="*/ 6135796 w 10232859"/>
              <a:gd name="connsiteY156" fmla="*/ 369657 h 1705557"/>
              <a:gd name="connsiteX157" fmla="*/ 6195166 w 10232859"/>
              <a:gd name="connsiteY157" fmla="*/ 366704 h 1705557"/>
              <a:gd name="connsiteX158" fmla="*/ 6216259 w 10232859"/>
              <a:gd name="connsiteY158" fmla="*/ 369879 h 1705557"/>
              <a:gd name="connsiteX159" fmla="*/ 6228331 w 10232859"/>
              <a:gd name="connsiteY159" fmla="*/ 370548 h 1705557"/>
              <a:gd name="connsiteX160" fmla="*/ 6229602 w 10232859"/>
              <a:gd name="connsiteY160" fmla="*/ 369928 h 1705557"/>
              <a:gd name="connsiteX161" fmla="*/ 6258988 w 10232859"/>
              <a:gd name="connsiteY161" fmla="*/ 385174 h 1705557"/>
              <a:gd name="connsiteX162" fmla="*/ 6264106 w 10232859"/>
              <a:gd name="connsiteY162" fmla="*/ 385655 h 1705557"/>
              <a:gd name="connsiteX163" fmla="*/ 6281703 w 10232859"/>
              <a:gd name="connsiteY163" fmla="*/ 397568 h 1705557"/>
              <a:gd name="connsiteX164" fmla="*/ 6291622 w 10232859"/>
              <a:gd name="connsiteY164" fmla="*/ 402669 h 1705557"/>
              <a:gd name="connsiteX165" fmla="*/ 6292712 w 10232859"/>
              <a:gd name="connsiteY165" fmla="*/ 406285 h 1705557"/>
              <a:gd name="connsiteX166" fmla="*/ 6308227 w 10232859"/>
              <a:gd name="connsiteY166" fmla="*/ 412710 h 1705557"/>
              <a:gd name="connsiteX167" fmla="*/ 6328981 w 10232859"/>
              <a:gd name="connsiteY167" fmla="*/ 416009 h 1705557"/>
              <a:gd name="connsiteX168" fmla="*/ 6368693 w 10232859"/>
              <a:gd name="connsiteY168" fmla="*/ 424359 h 1705557"/>
              <a:gd name="connsiteX169" fmla="*/ 6414811 w 10232859"/>
              <a:gd name="connsiteY169" fmla="*/ 458714 h 1705557"/>
              <a:gd name="connsiteX170" fmla="*/ 6467879 w 10232859"/>
              <a:gd name="connsiteY170" fmla="*/ 474762 h 1705557"/>
              <a:gd name="connsiteX171" fmla="*/ 6564351 w 10232859"/>
              <a:gd name="connsiteY171" fmla="*/ 544032 h 1705557"/>
              <a:gd name="connsiteX172" fmla="*/ 6711178 w 10232859"/>
              <a:gd name="connsiteY172" fmla="*/ 580124 h 1705557"/>
              <a:gd name="connsiteX173" fmla="*/ 6764036 w 10232859"/>
              <a:gd name="connsiteY173" fmla="*/ 595457 h 1705557"/>
              <a:gd name="connsiteX174" fmla="*/ 6858983 w 10232859"/>
              <a:gd name="connsiteY174" fmla="*/ 630237 h 1705557"/>
              <a:gd name="connsiteX175" fmla="*/ 6910661 w 10232859"/>
              <a:gd name="connsiteY175" fmla="*/ 641134 h 1705557"/>
              <a:gd name="connsiteX176" fmla="*/ 6944111 w 10232859"/>
              <a:gd name="connsiteY176" fmla="*/ 666016 h 1705557"/>
              <a:gd name="connsiteX177" fmla="*/ 6965771 w 10232859"/>
              <a:gd name="connsiteY177" fmla="*/ 666445 h 1705557"/>
              <a:gd name="connsiteX178" fmla="*/ 6969639 w 10232859"/>
              <a:gd name="connsiteY178" fmla="*/ 666351 h 1705557"/>
              <a:gd name="connsiteX179" fmla="*/ 6982242 w 10232859"/>
              <a:gd name="connsiteY179" fmla="*/ 669626 h 1705557"/>
              <a:gd name="connsiteX180" fmla="*/ 6989387 w 10232859"/>
              <a:gd name="connsiteY180" fmla="*/ 665988 h 1705557"/>
              <a:gd name="connsiteX181" fmla="*/ 7010930 w 10232859"/>
              <a:gd name="connsiteY181" fmla="*/ 667648 h 1705557"/>
              <a:gd name="connsiteX182" fmla="*/ 7033125 w 10232859"/>
              <a:gd name="connsiteY182" fmla="*/ 674950 h 1705557"/>
              <a:gd name="connsiteX183" fmla="*/ 7134461 w 10232859"/>
              <a:gd name="connsiteY183" fmla="*/ 714706 h 1705557"/>
              <a:gd name="connsiteX184" fmla="*/ 7197450 w 10232859"/>
              <a:gd name="connsiteY184" fmla="*/ 735608 h 1705557"/>
              <a:gd name="connsiteX185" fmla="*/ 7225084 w 10232859"/>
              <a:gd name="connsiteY185" fmla="*/ 739019 h 1705557"/>
              <a:gd name="connsiteX186" fmla="*/ 7261183 w 10232859"/>
              <a:gd name="connsiteY186" fmla="*/ 746827 h 1705557"/>
              <a:gd name="connsiteX187" fmla="*/ 7327760 w 10232859"/>
              <a:gd name="connsiteY187" fmla="*/ 757100 h 1705557"/>
              <a:gd name="connsiteX188" fmla="*/ 7412222 w 10232859"/>
              <a:gd name="connsiteY188" fmla="*/ 777001 h 1705557"/>
              <a:gd name="connsiteX189" fmla="*/ 7457904 w 10232859"/>
              <a:gd name="connsiteY189" fmla="*/ 810835 h 1705557"/>
              <a:gd name="connsiteX190" fmla="*/ 7465795 w 10232859"/>
              <a:gd name="connsiteY190" fmla="*/ 809112 h 1705557"/>
              <a:gd name="connsiteX191" fmla="*/ 7505046 w 10232859"/>
              <a:gd name="connsiteY191" fmla="*/ 823031 h 1705557"/>
              <a:gd name="connsiteX192" fmla="*/ 7623220 w 10232859"/>
              <a:gd name="connsiteY192" fmla="*/ 895034 h 1705557"/>
              <a:gd name="connsiteX193" fmla="*/ 7700458 w 10232859"/>
              <a:gd name="connsiteY193" fmla="*/ 921593 h 1705557"/>
              <a:gd name="connsiteX194" fmla="*/ 7730988 w 10232859"/>
              <a:gd name="connsiteY194" fmla="*/ 927270 h 1705557"/>
              <a:gd name="connsiteX195" fmla="*/ 7781942 w 10232859"/>
              <a:gd name="connsiteY195" fmla="*/ 937017 h 1705557"/>
              <a:gd name="connsiteX196" fmla="*/ 7827704 w 10232859"/>
              <a:gd name="connsiteY196" fmla="*/ 935072 h 1705557"/>
              <a:gd name="connsiteX197" fmla="*/ 7867270 w 10232859"/>
              <a:gd name="connsiteY197" fmla="*/ 946880 h 1705557"/>
              <a:gd name="connsiteX198" fmla="*/ 7866538 w 10232859"/>
              <a:gd name="connsiteY198" fmla="*/ 961559 h 1705557"/>
              <a:gd name="connsiteX199" fmla="*/ 7912084 w 10232859"/>
              <a:gd name="connsiteY199" fmla="*/ 970314 h 1705557"/>
              <a:gd name="connsiteX200" fmla="*/ 7982264 w 10232859"/>
              <a:gd name="connsiteY200" fmla="*/ 982287 h 1705557"/>
              <a:gd name="connsiteX201" fmla="*/ 7991272 w 10232859"/>
              <a:gd name="connsiteY201" fmla="*/ 987618 h 1705557"/>
              <a:gd name="connsiteX202" fmla="*/ 8006496 w 10232859"/>
              <a:gd name="connsiteY202" fmla="*/ 979353 h 1705557"/>
              <a:gd name="connsiteX203" fmla="*/ 8034497 w 10232859"/>
              <a:gd name="connsiteY203" fmla="*/ 978568 h 1705557"/>
              <a:gd name="connsiteX204" fmla="*/ 8150881 w 10232859"/>
              <a:gd name="connsiteY204" fmla="*/ 996925 h 1705557"/>
              <a:gd name="connsiteX205" fmla="*/ 8172106 w 10232859"/>
              <a:gd name="connsiteY205" fmla="*/ 997026 h 1705557"/>
              <a:gd name="connsiteX206" fmla="*/ 8196076 w 10232859"/>
              <a:gd name="connsiteY206" fmla="*/ 1006592 h 1705557"/>
              <a:gd name="connsiteX207" fmla="*/ 8247463 w 10232859"/>
              <a:gd name="connsiteY207" fmla="*/ 1022846 h 1705557"/>
              <a:gd name="connsiteX208" fmla="*/ 8279272 w 10232859"/>
              <a:gd name="connsiteY208" fmla="*/ 1039435 h 1705557"/>
              <a:gd name="connsiteX209" fmla="*/ 8289611 w 10232859"/>
              <a:gd name="connsiteY209" fmla="*/ 1035144 h 1705557"/>
              <a:gd name="connsiteX210" fmla="*/ 8311483 w 10232859"/>
              <a:gd name="connsiteY210" fmla="*/ 1035913 h 1705557"/>
              <a:gd name="connsiteX211" fmla="*/ 8399489 w 10232859"/>
              <a:gd name="connsiteY211" fmla="*/ 1055076 h 1705557"/>
              <a:gd name="connsiteX212" fmla="*/ 8415973 w 10232859"/>
              <a:gd name="connsiteY212" fmla="*/ 1056174 h 1705557"/>
              <a:gd name="connsiteX213" fmla="*/ 8433326 w 10232859"/>
              <a:gd name="connsiteY213" fmla="*/ 1064395 h 1705557"/>
              <a:gd name="connsiteX214" fmla="*/ 8502328 w 10232859"/>
              <a:gd name="connsiteY214" fmla="*/ 1098012 h 1705557"/>
              <a:gd name="connsiteX215" fmla="*/ 8534346 w 10232859"/>
              <a:gd name="connsiteY215" fmla="*/ 1113494 h 1705557"/>
              <a:gd name="connsiteX216" fmla="*/ 8534980 w 10232859"/>
              <a:gd name="connsiteY216" fmla="*/ 1117375 h 1705557"/>
              <a:gd name="connsiteX217" fmla="*/ 8544104 w 10232859"/>
              <a:gd name="connsiteY217" fmla="*/ 1114920 h 1705557"/>
              <a:gd name="connsiteX218" fmla="*/ 8567742 w 10232859"/>
              <a:gd name="connsiteY218" fmla="*/ 1124104 h 1705557"/>
              <a:gd name="connsiteX219" fmla="*/ 8633779 w 10232859"/>
              <a:gd name="connsiteY219" fmla="*/ 1145740 h 1705557"/>
              <a:gd name="connsiteX220" fmla="*/ 8676965 w 10232859"/>
              <a:gd name="connsiteY220" fmla="*/ 1163463 h 1705557"/>
              <a:gd name="connsiteX221" fmla="*/ 8698944 w 10232859"/>
              <a:gd name="connsiteY221" fmla="*/ 1163453 h 1705557"/>
              <a:gd name="connsiteX222" fmla="*/ 8711456 w 10232859"/>
              <a:gd name="connsiteY222" fmla="*/ 1175731 h 1705557"/>
              <a:gd name="connsiteX223" fmla="*/ 8732793 w 10232859"/>
              <a:gd name="connsiteY223" fmla="*/ 1179486 h 1705557"/>
              <a:gd name="connsiteX224" fmla="*/ 8751897 w 10232859"/>
              <a:gd name="connsiteY224" fmla="*/ 1197400 h 1705557"/>
              <a:gd name="connsiteX225" fmla="*/ 8793564 w 10232859"/>
              <a:gd name="connsiteY225" fmla="*/ 1179086 h 1705557"/>
              <a:gd name="connsiteX226" fmla="*/ 8834270 w 10232859"/>
              <a:gd name="connsiteY226" fmla="*/ 1213138 h 1705557"/>
              <a:gd name="connsiteX227" fmla="*/ 8853872 w 10232859"/>
              <a:gd name="connsiteY227" fmla="*/ 1221228 h 1705557"/>
              <a:gd name="connsiteX228" fmla="*/ 8861901 w 10232859"/>
              <a:gd name="connsiteY228" fmla="*/ 1217889 h 1705557"/>
              <a:gd name="connsiteX229" fmla="*/ 8874168 w 10232859"/>
              <a:gd name="connsiteY229" fmla="*/ 1220481 h 1705557"/>
              <a:gd name="connsiteX230" fmla="*/ 8871123 w 10232859"/>
              <a:gd name="connsiteY230" fmla="*/ 1227674 h 1705557"/>
              <a:gd name="connsiteX231" fmla="*/ 8903537 w 10232859"/>
              <a:gd name="connsiteY231" fmla="*/ 1237102 h 1705557"/>
              <a:gd name="connsiteX232" fmla="*/ 8933767 w 10232859"/>
              <a:gd name="connsiteY232" fmla="*/ 1269882 h 1705557"/>
              <a:gd name="connsiteX233" fmla="*/ 8985765 w 10232859"/>
              <a:gd name="connsiteY233" fmla="*/ 1294178 h 1705557"/>
              <a:gd name="connsiteX234" fmla="*/ 9071444 w 10232859"/>
              <a:gd name="connsiteY234" fmla="*/ 1323819 h 1705557"/>
              <a:gd name="connsiteX235" fmla="*/ 9096711 w 10232859"/>
              <a:gd name="connsiteY235" fmla="*/ 1334291 h 1705557"/>
              <a:gd name="connsiteX236" fmla="*/ 9338853 w 10232859"/>
              <a:gd name="connsiteY236" fmla="*/ 1454560 h 1705557"/>
              <a:gd name="connsiteX237" fmla="*/ 9520814 w 10232859"/>
              <a:gd name="connsiteY237" fmla="*/ 1456341 h 1705557"/>
              <a:gd name="connsiteX238" fmla="*/ 9702271 w 10232859"/>
              <a:gd name="connsiteY238" fmla="*/ 1495067 h 1705557"/>
              <a:gd name="connsiteX239" fmla="*/ 9744273 w 10232859"/>
              <a:gd name="connsiteY239" fmla="*/ 1530026 h 1705557"/>
              <a:gd name="connsiteX240" fmla="*/ 9771903 w 10232859"/>
              <a:gd name="connsiteY240" fmla="*/ 1536548 h 1705557"/>
              <a:gd name="connsiteX241" fmla="*/ 9818565 w 10232859"/>
              <a:gd name="connsiteY241" fmla="*/ 1545059 h 1705557"/>
              <a:gd name="connsiteX242" fmla="*/ 9882202 w 10232859"/>
              <a:gd name="connsiteY242" fmla="*/ 1572402 h 1705557"/>
              <a:gd name="connsiteX243" fmla="*/ 10022025 w 10232859"/>
              <a:gd name="connsiteY243" fmla="*/ 1606210 h 1705557"/>
              <a:gd name="connsiteX244" fmla="*/ 10220406 w 10232859"/>
              <a:gd name="connsiteY244" fmla="*/ 1683519 h 1705557"/>
              <a:gd name="connsiteX245" fmla="*/ 10232859 w 10232859"/>
              <a:gd name="connsiteY245" fmla="*/ 1705557 h 1705557"/>
              <a:gd name="connsiteX246" fmla="*/ 0 w 10232859"/>
              <a:gd name="connsiteY246" fmla="*/ 1705557 h 1705557"/>
              <a:gd name="connsiteX247" fmla="*/ 0 w 10232859"/>
              <a:gd name="connsiteY247" fmla="*/ 28342 h 1705557"/>
              <a:gd name="connsiteX248" fmla="*/ 8097 w 10232859"/>
              <a:gd name="connsiteY248" fmla="*/ 30869 h 1705557"/>
              <a:gd name="connsiteX249" fmla="*/ 77128 w 10232859"/>
              <a:gd name="connsiteY249" fmla="*/ 13381 h 1705557"/>
              <a:gd name="connsiteX250" fmla="*/ 188338 w 10232859"/>
              <a:gd name="connsiteY250" fmla="*/ 11593 h 1705557"/>
              <a:gd name="connsiteX251" fmla="*/ 298809 w 10232859"/>
              <a:gd name="connsiteY251" fmla="*/ 12712 h 1705557"/>
              <a:gd name="connsiteX252" fmla="*/ 338985 w 10232859"/>
              <a:gd name="connsiteY252" fmla="*/ 14520 h 1705557"/>
              <a:gd name="connsiteX253" fmla="*/ 409815 w 10232859"/>
              <a:gd name="connsiteY253" fmla="*/ 11559 h 1705557"/>
              <a:gd name="connsiteX254" fmla="*/ 424169 w 10232859"/>
              <a:gd name="connsiteY254"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793580 w 10232859"/>
              <a:gd name="connsiteY27" fmla="*/ 138955 h 1705557"/>
              <a:gd name="connsiteX28" fmla="*/ 1876587 w 10232859"/>
              <a:gd name="connsiteY28" fmla="*/ 144797 h 1705557"/>
              <a:gd name="connsiteX29" fmla="*/ 2002612 w 10232859"/>
              <a:gd name="connsiteY29" fmla="*/ 191856 h 1705557"/>
              <a:gd name="connsiteX30" fmla="*/ 2155278 w 10232859"/>
              <a:gd name="connsiteY30" fmla="*/ 204338 h 1705557"/>
              <a:gd name="connsiteX31" fmla="*/ 2166398 w 10232859"/>
              <a:gd name="connsiteY31" fmla="*/ 213479 h 1705557"/>
              <a:gd name="connsiteX32" fmla="*/ 2180455 w 10232859"/>
              <a:gd name="connsiteY32" fmla="*/ 219408 h 1705557"/>
              <a:gd name="connsiteX33" fmla="*/ 2182638 w 10232859"/>
              <a:gd name="connsiteY33" fmla="*/ 218827 h 1705557"/>
              <a:gd name="connsiteX34" fmla="*/ 2200348 w 10232859"/>
              <a:gd name="connsiteY34" fmla="*/ 221830 h 1705557"/>
              <a:gd name="connsiteX35" fmla="*/ 2203307 w 10232859"/>
              <a:gd name="connsiteY35" fmla="*/ 225104 h 1705557"/>
              <a:gd name="connsiteX36" fmla="*/ 2215170 w 10232859"/>
              <a:gd name="connsiteY36" fmla="*/ 227986 h 1705557"/>
              <a:gd name="connsiteX37" fmla="*/ 2237765 w 10232859"/>
              <a:gd name="connsiteY37" fmla="*/ 235871 h 1705557"/>
              <a:gd name="connsiteX38" fmla="*/ 2242719 w 10232859"/>
              <a:gd name="connsiteY38" fmla="*/ 235274 h 1705557"/>
              <a:gd name="connsiteX39" fmla="*/ 2277928 w 10232859"/>
              <a:gd name="connsiteY39" fmla="*/ 243941 h 1705557"/>
              <a:gd name="connsiteX40" fmla="*/ 2278759 w 10232859"/>
              <a:gd name="connsiteY40" fmla="*/ 243077 h 1705557"/>
              <a:gd name="connsiteX41" fmla="*/ 2290187 w 10232859"/>
              <a:gd name="connsiteY41" fmla="*/ 241223 h 1705557"/>
              <a:gd name="connsiteX42" fmla="*/ 2311246 w 10232859"/>
              <a:gd name="connsiteY42" fmla="*/ 239922 h 1705557"/>
              <a:gd name="connsiteX43" fmla="*/ 2364066 w 10232859"/>
              <a:gd name="connsiteY43" fmla="*/ 224751 h 1705557"/>
              <a:gd name="connsiteX44" fmla="*/ 2400814 w 10232859"/>
              <a:gd name="connsiteY44" fmla="*/ 233679 h 1705557"/>
              <a:gd name="connsiteX45" fmla="*/ 2408414 w 10232859"/>
              <a:gd name="connsiteY45" fmla="*/ 234943 h 1705557"/>
              <a:gd name="connsiteX46" fmla="*/ 2408650 w 10232859"/>
              <a:gd name="connsiteY46" fmla="*/ 234748 h 1705557"/>
              <a:gd name="connsiteX47" fmla="*/ 2416835 w 10232859"/>
              <a:gd name="connsiteY47" fmla="*/ 235642 h 1705557"/>
              <a:gd name="connsiteX48" fmla="*/ 2422271 w 10232859"/>
              <a:gd name="connsiteY48" fmla="*/ 237247 h 1705557"/>
              <a:gd name="connsiteX49" fmla="*/ 2490341 w 10232859"/>
              <a:gd name="connsiteY49" fmla="*/ 217588 h 1705557"/>
              <a:gd name="connsiteX50" fmla="*/ 2588929 w 10232859"/>
              <a:gd name="connsiteY50" fmla="*/ 207494 h 1705557"/>
              <a:gd name="connsiteX51" fmla="*/ 2687426 w 10232859"/>
              <a:gd name="connsiteY51" fmla="*/ 200362 h 1705557"/>
              <a:gd name="connsiteX52" fmla="*/ 2723517 w 10232859"/>
              <a:gd name="connsiteY52" fmla="*/ 199166 h 1705557"/>
              <a:gd name="connsiteX53" fmla="*/ 2785956 w 10232859"/>
              <a:gd name="connsiteY53" fmla="*/ 190918 h 1705557"/>
              <a:gd name="connsiteX54" fmla="*/ 2813378 w 10232859"/>
              <a:gd name="connsiteY54" fmla="*/ 183347 h 1705557"/>
              <a:gd name="connsiteX55" fmla="*/ 2814782 w 10232859"/>
              <a:gd name="connsiteY55" fmla="*/ 183667 h 1705557"/>
              <a:gd name="connsiteX56" fmla="*/ 2816580 w 10232859"/>
              <a:gd name="connsiteY56" fmla="*/ 180880 h 1705557"/>
              <a:gd name="connsiteX57" fmla="*/ 2821623 w 10232859"/>
              <a:gd name="connsiteY57" fmla="*/ 179389 h 1705557"/>
              <a:gd name="connsiteX58" fmla="*/ 2836688 w 10232859"/>
              <a:gd name="connsiteY58" fmla="*/ 179485 h 1705557"/>
              <a:gd name="connsiteX59" fmla="*/ 2842564 w 10232859"/>
              <a:gd name="connsiteY59" fmla="*/ 180209 h 1705557"/>
              <a:gd name="connsiteX60" fmla="*/ 2850712 w 10232859"/>
              <a:gd name="connsiteY60" fmla="*/ 179804 h 1705557"/>
              <a:gd name="connsiteX61" fmla="*/ 2850846 w 10232859"/>
              <a:gd name="connsiteY61" fmla="*/ 179576 h 1705557"/>
              <a:gd name="connsiteX62" fmla="*/ 2858611 w 10232859"/>
              <a:gd name="connsiteY62" fmla="*/ 179626 h 1705557"/>
              <a:gd name="connsiteX63" fmla="*/ 2897454 w 10232859"/>
              <a:gd name="connsiteY63" fmla="*/ 182628 h 1705557"/>
              <a:gd name="connsiteX64" fmla="*/ 2940369 w 10232859"/>
              <a:gd name="connsiteY64" fmla="*/ 159458 h 1705557"/>
              <a:gd name="connsiteX65" fmla="*/ 2959670 w 10232859"/>
              <a:gd name="connsiteY65" fmla="*/ 154881 h 1705557"/>
              <a:gd name="connsiteX66" fmla="*/ 2969615 w 10232859"/>
              <a:gd name="connsiteY66" fmla="*/ 151269 h 1705557"/>
              <a:gd name="connsiteX67" fmla="*/ 2970000 w 10232859"/>
              <a:gd name="connsiteY67" fmla="*/ 150290 h 1705557"/>
              <a:gd name="connsiteX68" fmla="*/ 3007272 w 10232859"/>
              <a:gd name="connsiteY68" fmla="*/ 153280 h 1705557"/>
              <a:gd name="connsiteX69" fmla="*/ 3011677 w 10232859"/>
              <a:gd name="connsiteY69" fmla="*/ 151918 h 1705557"/>
              <a:gd name="connsiteX70" fmla="*/ 3036668 w 10232859"/>
              <a:gd name="connsiteY70" fmla="*/ 156118 h 1705557"/>
              <a:gd name="connsiteX71" fmla="*/ 3049208 w 10232859"/>
              <a:gd name="connsiteY71" fmla="*/ 157087 h 1705557"/>
              <a:gd name="connsiteX72" fmla="*/ 3053517 w 10232859"/>
              <a:gd name="connsiteY72" fmla="*/ 159836 h 1705557"/>
              <a:gd name="connsiteX73" fmla="*/ 3071637 w 10232859"/>
              <a:gd name="connsiteY73" fmla="*/ 160010 h 1705557"/>
              <a:gd name="connsiteX74" fmla="*/ 3110077 w 10232859"/>
              <a:gd name="connsiteY74" fmla="*/ 155716 h 1705557"/>
              <a:gd name="connsiteX75" fmla="*/ 3173743 w 10232859"/>
              <a:gd name="connsiteY75" fmla="*/ 166095 h 1705557"/>
              <a:gd name="connsiteX76" fmla="*/ 3254203 w 10232859"/>
              <a:gd name="connsiteY76" fmla="*/ 158270 h 1705557"/>
              <a:gd name="connsiteX77" fmla="*/ 3380350 w 10232859"/>
              <a:gd name="connsiteY77" fmla="*/ 157665 h 1705557"/>
              <a:gd name="connsiteX78" fmla="*/ 3476147 w 10232859"/>
              <a:gd name="connsiteY78" fmla="*/ 177439 h 1705557"/>
              <a:gd name="connsiteX79" fmla="*/ 3581876 w 10232859"/>
              <a:gd name="connsiteY79" fmla="*/ 156962 h 1705557"/>
              <a:gd name="connsiteX80" fmla="*/ 3704761 w 10232859"/>
              <a:gd name="connsiteY80" fmla="*/ 157006 h 1705557"/>
              <a:gd name="connsiteX81" fmla="*/ 3755040 w 10232859"/>
              <a:gd name="connsiteY81" fmla="*/ 148492 h 1705557"/>
              <a:gd name="connsiteX82" fmla="*/ 3804689 w 10232859"/>
              <a:gd name="connsiteY82" fmla="*/ 158407 h 1705557"/>
              <a:gd name="connsiteX83" fmla="*/ 3821793 w 10232859"/>
              <a:gd name="connsiteY83" fmla="*/ 151257 h 1705557"/>
              <a:gd name="connsiteX84" fmla="*/ 3824682 w 10232859"/>
              <a:gd name="connsiteY84" fmla="*/ 149833 h 1705557"/>
              <a:gd name="connsiteX85" fmla="*/ 3837536 w 10232859"/>
              <a:gd name="connsiteY85" fmla="*/ 148292 h 1705557"/>
              <a:gd name="connsiteX86" fmla="*/ 3839550 w 10232859"/>
              <a:gd name="connsiteY86" fmla="*/ 142661 h 1705557"/>
              <a:gd name="connsiteX87" fmla="*/ 3857743 w 10232859"/>
              <a:gd name="connsiteY87" fmla="*/ 136618 h 1705557"/>
              <a:gd name="connsiteX88" fmla="*/ 3881852 w 10232859"/>
              <a:gd name="connsiteY88" fmla="*/ 135231 h 1705557"/>
              <a:gd name="connsiteX89" fmla="*/ 3998088 w 10232859"/>
              <a:gd name="connsiteY89" fmla="*/ 134446 h 1705557"/>
              <a:gd name="connsiteX90" fmla="*/ 4066682 w 10232859"/>
              <a:gd name="connsiteY90" fmla="*/ 130661 h 1705557"/>
              <a:gd name="connsiteX91" fmla="*/ 4091246 w 10232859"/>
              <a:gd name="connsiteY91" fmla="*/ 124017 h 1705557"/>
              <a:gd name="connsiteX92" fmla="*/ 4126556 w 10232859"/>
              <a:gd name="connsiteY92" fmla="*/ 118239 h 1705557"/>
              <a:gd name="connsiteX93" fmla="*/ 4187717 w 10232859"/>
              <a:gd name="connsiteY93" fmla="*/ 104010 h 1705557"/>
              <a:gd name="connsiteX94" fmla="*/ 4220826 w 10232859"/>
              <a:gd name="connsiteY94" fmla="*/ 102505 h 1705557"/>
              <a:gd name="connsiteX95" fmla="*/ 4239014 w 10232859"/>
              <a:gd name="connsiteY95" fmla="*/ 97354 h 1705557"/>
              <a:gd name="connsiteX96" fmla="*/ 4246653 w 10232859"/>
              <a:gd name="connsiteY96" fmla="*/ 97874 h 1705557"/>
              <a:gd name="connsiteX97" fmla="*/ 4271841 w 10232859"/>
              <a:gd name="connsiteY97" fmla="*/ 96702 h 1705557"/>
              <a:gd name="connsiteX98" fmla="*/ 4286277 w 10232859"/>
              <a:gd name="connsiteY98" fmla="*/ 96687 h 1705557"/>
              <a:gd name="connsiteX99" fmla="*/ 4292025 w 10232859"/>
              <a:gd name="connsiteY99" fmla="*/ 96921 h 1705557"/>
              <a:gd name="connsiteX100" fmla="*/ 4304713 w 10232859"/>
              <a:gd name="connsiteY100" fmla="*/ 102187 h 1705557"/>
              <a:gd name="connsiteX101" fmla="*/ 4321285 w 10232859"/>
              <a:gd name="connsiteY101" fmla="*/ 100074 h 1705557"/>
              <a:gd name="connsiteX102" fmla="*/ 4339561 w 10232859"/>
              <a:gd name="connsiteY102" fmla="*/ 105320 h 1705557"/>
              <a:gd name="connsiteX103" fmla="*/ 4343990 w 10232859"/>
              <a:gd name="connsiteY103" fmla="*/ 101090 h 1705557"/>
              <a:gd name="connsiteX104" fmla="*/ 4358885 w 10232859"/>
              <a:gd name="connsiteY104" fmla="*/ 96778 h 1705557"/>
              <a:gd name="connsiteX105" fmla="*/ 4371648 w 10232859"/>
              <a:gd name="connsiteY105" fmla="*/ 101826 h 1705557"/>
              <a:gd name="connsiteX106" fmla="*/ 4398380 w 10232859"/>
              <a:gd name="connsiteY106" fmla="*/ 104961 h 1705557"/>
              <a:gd name="connsiteX107" fmla="*/ 4405729 w 10232859"/>
              <a:gd name="connsiteY107" fmla="*/ 104191 h 1705557"/>
              <a:gd name="connsiteX108" fmla="*/ 4431408 w 10232859"/>
              <a:gd name="connsiteY108" fmla="*/ 110825 h 1705557"/>
              <a:gd name="connsiteX109" fmla="*/ 4472183 w 10232859"/>
              <a:gd name="connsiteY109" fmla="*/ 116430 h 1705557"/>
              <a:gd name="connsiteX110" fmla="*/ 4518828 w 10232859"/>
              <a:gd name="connsiteY110" fmla="*/ 119114 h 1705557"/>
              <a:gd name="connsiteX111" fmla="*/ 4532040 w 10232859"/>
              <a:gd name="connsiteY111" fmla="*/ 124307 h 1705557"/>
              <a:gd name="connsiteX112" fmla="*/ 4617778 w 10232859"/>
              <a:gd name="connsiteY112" fmla="*/ 136993 h 1705557"/>
              <a:gd name="connsiteX113" fmla="*/ 4641872 w 10232859"/>
              <a:gd name="connsiteY113" fmla="*/ 140721 h 1705557"/>
              <a:gd name="connsiteX114" fmla="*/ 4662766 w 10232859"/>
              <a:gd name="connsiteY114" fmla="*/ 138952 h 1705557"/>
              <a:gd name="connsiteX115" fmla="*/ 4667770 w 10232859"/>
              <a:gd name="connsiteY115" fmla="*/ 134208 h 1705557"/>
              <a:gd name="connsiteX116" fmla="*/ 4681052 w 10232859"/>
              <a:gd name="connsiteY116" fmla="*/ 135461 h 1705557"/>
              <a:gd name="connsiteX117" fmla="*/ 4684624 w 10232859"/>
              <a:gd name="connsiteY117" fmla="*/ 134755 h 1705557"/>
              <a:gd name="connsiteX118" fmla="*/ 4705061 w 10232859"/>
              <a:gd name="connsiteY118" fmla="*/ 131748 h 1705557"/>
              <a:gd name="connsiteX119" fmla="*/ 4747746 w 10232859"/>
              <a:gd name="connsiteY119" fmla="*/ 151131 h 1705557"/>
              <a:gd name="connsiteX120" fmla="*/ 4801045 w 10232859"/>
              <a:gd name="connsiteY120" fmla="*/ 153753 h 1705557"/>
              <a:gd name="connsiteX121" fmla="*/ 5001600 w 10232859"/>
              <a:gd name="connsiteY121" fmla="*/ 196753 h 1705557"/>
              <a:gd name="connsiteX122" fmla="*/ 5033465 w 10232859"/>
              <a:gd name="connsiteY122" fmla="*/ 182429 h 1705557"/>
              <a:gd name="connsiteX123" fmla="*/ 5115965 w 10232859"/>
              <a:gd name="connsiteY123" fmla="*/ 192583 h 1705557"/>
              <a:gd name="connsiteX124" fmla="*/ 5237936 w 10232859"/>
              <a:gd name="connsiteY124" fmla="*/ 246022 h 1705557"/>
              <a:gd name="connsiteX125" fmla="*/ 5290566 w 10232859"/>
              <a:gd name="connsiteY125" fmla="*/ 269809 h 1705557"/>
              <a:gd name="connsiteX126" fmla="*/ 5344878 w 10232859"/>
              <a:gd name="connsiteY126" fmla="*/ 282874 h 1705557"/>
              <a:gd name="connsiteX127" fmla="*/ 5413398 w 10232859"/>
              <a:gd name="connsiteY127" fmla="*/ 282749 h 1705557"/>
              <a:gd name="connsiteX128" fmla="*/ 5415629 w 10232859"/>
              <a:gd name="connsiteY128" fmla="*/ 282282 h 1705557"/>
              <a:gd name="connsiteX129" fmla="*/ 5433078 w 10232859"/>
              <a:gd name="connsiteY129" fmla="*/ 286198 h 1705557"/>
              <a:gd name="connsiteX130" fmla="*/ 5435759 w 10232859"/>
              <a:gd name="connsiteY130" fmla="*/ 289614 h 1705557"/>
              <a:gd name="connsiteX131" fmla="*/ 5447372 w 10232859"/>
              <a:gd name="connsiteY131" fmla="*/ 293101 h 1705557"/>
              <a:gd name="connsiteX132" fmla="*/ 5469289 w 10232859"/>
              <a:gd name="connsiteY132" fmla="*/ 302134 h 1705557"/>
              <a:gd name="connsiteX133" fmla="*/ 5508752 w 10232859"/>
              <a:gd name="connsiteY133" fmla="*/ 312267 h 1705557"/>
              <a:gd name="connsiteX134" fmla="*/ 5509657 w 10232859"/>
              <a:gd name="connsiteY134" fmla="*/ 311450 h 1705557"/>
              <a:gd name="connsiteX135" fmla="*/ 5521245 w 10232859"/>
              <a:gd name="connsiteY135" fmla="*/ 310202 h 1705557"/>
              <a:gd name="connsiteX136" fmla="*/ 5542415 w 10232859"/>
              <a:gd name="connsiteY136" fmla="*/ 310009 h 1705557"/>
              <a:gd name="connsiteX137" fmla="*/ 5596538 w 10232859"/>
              <a:gd name="connsiteY137" fmla="*/ 297667 h 1705557"/>
              <a:gd name="connsiteX138" fmla="*/ 5632514 w 10232859"/>
              <a:gd name="connsiteY138" fmla="*/ 308476 h 1705557"/>
              <a:gd name="connsiteX139" fmla="*/ 5640005 w 10232859"/>
              <a:gd name="connsiteY139" fmla="*/ 310131 h 1705557"/>
              <a:gd name="connsiteX140" fmla="*/ 5640259 w 10232859"/>
              <a:gd name="connsiteY140" fmla="*/ 309949 h 1705557"/>
              <a:gd name="connsiteX141" fmla="*/ 5648365 w 10232859"/>
              <a:gd name="connsiteY141" fmla="*/ 311268 h 1705557"/>
              <a:gd name="connsiteX142" fmla="*/ 5653662 w 10232859"/>
              <a:gd name="connsiteY142" fmla="*/ 313149 h 1705557"/>
              <a:gd name="connsiteX143" fmla="*/ 5668196 w 10232859"/>
              <a:gd name="connsiteY143" fmla="*/ 316360 h 1705557"/>
              <a:gd name="connsiteX144" fmla="*/ 5673886 w 10232859"/>
              <a:gd name="connsiteY144" fmla="*/ 316040 h 1705557"/>
              <a:gd name="connsiteX145" fmla="*/ 5677139 w 10232859"/>
              <a:gd name="connsiteY145" fmla="*/ 313859 h 1705557"/>
              <a:gd name="connsiteX146" fmla="*/ 5708983 w 10232859"/>
              <a:gd name="connsiteY146" fmla="*/ 313188 h 1705557"/>
              <a:gd name="connsiteX147" fmla="*/ 5773909 w 10232859"/>
              <a:gd name="connsiteY147" fmla="*/ 318575 h 1705557"/>
              <a:gd name="connsiteX148" fmla="*/ 5809500 w 10232859"/>
              <a:gd name="connsiteY148" fmla="*/ 324964 h 1705557"/>
              <a:gd name="connsiteX149" fmla="*/ 5908729 w 10232859"/>
              <a:gd name="connsiteY149" fmla="*/ 338849 h 1705557"/>
              <a:gd name="connsiteX150" fmla="*/ 6009654 w 10232859"/>
              <a:gd name="connsiteY150" fmla="*/ 350040 h 1705557"/>
              <a:gd name="connsiteX151" fmla="*/ 6067487 w 10232859"/>
              <a:gd name="connsiteY151" fmla="*/ 340226 h 1705557"/>
              <a:gd name="connsiteX152" fmla="*/ 6073281 w 10232859"/>
              <a:gd name="connsiteY152" fmla="*/ 340830 h 1705557"/>
              <a:gd name="connsiteX153" fmla="*/ 6086225 w 10232859"/>
              <a:gd name="connsiteY153" fmla="*/ 346135 h 1705557"/>
              <a:gd name="connsiteX154" fmla="*/ 6105063 w 10232859"/>
              <a:gd name="connsiteY154" fmla="*/ 353854 h 1705557"/>
              <a:gd name="connsiteX155" fmla="*/ 6135796 w 10232859"/>
              <a:gd name="connsiteY155" fmla="*/ 369657 h 1705557"/>
              <a:gd name="connsiteX156" fmla="*/ 6195166 w 10232859"/>
              <a:gd name="connsiteY156" fmla="*/ 366704 h 1705557"/>
              <a:gd name="connsiteX157" fmla="*/ 6216259 w 10232859"/>
              <a:gd name="connsiteY157" fmla="*/ 369879 h 1705557"/>
              <a:gd name="connsiteX158" fmla="*/ 6228331 w 10232859"/>
              <a:gd name="connsiteY158" fmla="*/ 370548 h 1705557"/>
              <a:gd name="connsiteX159" fmla="*/ 6229602 w 10232859"/>
              <a:gd name="connsiteY159" fmla="*/ 369928 h 1705557"/>
              <a:gd name="connsiteX160" fmla="*/ 6258988 w 10232859"/>
              <a:gd name="connsiteY160" fmla="*/ 385174 h 1705557"/>
              <a:gd name="connsiteX161" fmla="*/ 6264106 w 10232859"/>
              <a:gd name="connsiteY161" fmla="*/ 385655 h 1705557"/>
              <a:gd name="connsiteX162" fmla="*/ 6281703 w 10232859"/>
              <a:gd name="connsiteY162" fmla="*/ 397568 h 1705557"/>
              <a:gd name="connsiteX163" fmla="*/ 6291622 w 10232859"/>
              <a:gd name="connsiteY163" fmla="*/ 402669 h 1705557"/>
              <a:gd name="connsiteX164" fmla="*/ 6292712 w 10232859"/>
              <a:gd name="connsiteY164" fmla="*/ 406285 h 1705557"/>
              <a:gd name="connsiteX165" fmla="*/ 6308227 w 10232859"/>
              <a:gd name="connsiteY165" fmla="*/ 412710 h 1705557"/>
              <a:gd name="connsiteX166" fmla="*/ 6328981 w 10232859"/>
              <a:gd name="connsiteY166" fmla="*/ 416009 h 1705557"/>
              <a:gd name="connsiteX167" fmla="*/ 6368693 w 10232859"/>
              <a:gd name="connsiteY167" fmla="*/ 424359 h 1705557"/>
              <a:gd name="connsiteX168" fmla="*/ 6414811 w 10232859"/>
              <a:gd name="connsiteY168" fmla="*/ 458714 h 1705557"/>
              <a:gd name="connsiteX169" fmla="*/ 6467879 w 10232859"/>
              <a:gd name="connsiteY169" fmla="*/ 474762 h 1705557"/>
              <a:gd name="connsiteX170" fmla="*/ 6564351 w 10232859"/>
              <a:gd name="connsiteY170" fmla="*/ 544032 h 1705557"/>
              <a:gd name="connsiteX171" fmla="*/ 6711178 w 10232859"/>
              <a:gd name="connsiteY171" fmla="*/ 580124 h 1705557"/>
              <a:gd name="connsiteX172" fmla="*/ 6764036 w 10232859"/>
              <a:gd name="connsiteY172" fmla="*/ 595457 h 1705557"/>
              <a:gd name="connsiteX173" fmla="*/ 6858983 w 10232859"/>
              <a:gd name="connsiteY173" fmla="*/ 630237 h 1705557"/>
              <a:gd name="connsiteX174" fmla="*/ 6910661 w 10232859"/>
              <a:gd name="connsiteY174" fmla="*/ 641134 h 1705557"/>
              <a:gd name="connsiteX175" fmla="*/ 6944111 w 10232859"/>
              <a:gd name="connsiteY175" fmla="*/ 666016 h 1705557"/>
              <a:gd name="connsiteX176" fmla="*/ 6965771 w 10232859"/>
              <a:gd name="connsiteY176" fmla="*/ 666445 h 1705557"/>
              <a:gd name="connsiteX177" fmla="*/ 6969639 w 10232859"/>
              <a:gd name="connsiteY177" fmla="*/ 666351 h 1705557"/>
              <a:gd name="connsiteX178" fmla="*/ 6982242 w 10232859"/>
              <a:gd name="connsiteY178" fmla="*/ 669626 h 1705557"/>
              <a:gd name="connsiteX179" fmla="*/ 6989387 w 10232859"/>
              <a:gd name="connsiteY179" fmla="*/ 665988 h 1705557"/>
              <a:gd name="connsiteX180" fmla="*/ 7010930 w 10232859"/>
              <a:gd name="connsiteY180" fmla="*/ 667648 h 1705557"/>
              <a:gd name="connsiteX181" fmla="*/ 7033125 w 10232859"/>
              <a:gd name="connsiteY181" fmla="*/ 674950 h 1705557"/>
              <a:gd name="connsiteX182" fmla="*/ 7134461 w 10232859"/>
              <a:gd name="connsiteY182" fmla="*/ 714706 h 1705557"/>
              <a:gd name="connsiteX183" fmla="*/ 7197450 w 10232859"/>
              <a:gd name="connsiteY183" fmla="*/ 735608 h 1705557"/>
              <a:gd name="connsiteX184" fmla="*/ 7225084 w 10232859"/>
              <a:gd name="connsiteY184" fmla="*/ 739019 h 1705557"/>
              <a:gd name="connsiteX185" fmla="*/ 7261183 w 10232859"/>
              <a:gd name="connsiteY185" fmla="*/ 746827 h 1705557"/>
              <a:gd name="connsiteX186" fmla="*/ 7327760 w 10232859"/>
              <a:gd name="connsiteY186" fmla="*/ 757100 h 1705557"/>
              <a:gd name="connsiteX187" fmla="*/ 7412222 w 10232859"/>
              <a:gd name="connsiteY187" fmla="*/ 777001 h 1705557"/>
              <a:gd name="connsiteX188" fmla="*/ 7457904 w 10232859"/>
              <a:gd name="connsiteY188" fmla="*/ 810835 h 1705557"/>
              <a:gd name="connsiteX189" fmla="*/ 7465795 w 10232859"/>
              <a:gd name="connsiteY189" fmla="*/ 809112 h 1705557"/>
              <a:gd name="connsiteX190" fmla="*/ 7505046 w 10232859"/>
              <a:gd name="connsiteY190" fmla="*/ 823031 h 1705557"/>
              <a:gd name="connsiteX191" fmla="*/ 7623220 w 10232859"/>
              <a:gd name="connsiteY191" fmla="*/ 895034 h 1705557"/>
              <a:gd name="connsiteX192" fmla="*/ 7700458 w 10232859"/>
              <a:gd name="connsiteY192" fmla="*/ 921593 h 1705557"/>
              <a:gd name="connsiteX193" fmla="*/ 7730988 w 10232859"/>
              <a:gd name="connsiteY193" fmla="*/ 927270 h 1705557"/>
              <a:gd name="connsiteX194" fmla="*/ 7781942 w 10232859"/>
              <a:gd name="connsiteY194" fmla="*/ 937017 h 1705557"/>
              <a:gd name="connsiteX195" fmla="*/ 7827704 w 10232859"/>
              <a:gd name="connsiteY195" fmla="*/ 935072 h 1705557"/>
              <a:gd name="connsiteX196" fmla="*/ 7867270 w 10232859"/>
              <a:gd name="connsiteY196" fmla="*/ 946880 h 1705557"/>
              <a:gd name="connsiteX197" fmla="*/ 7866538 w 10232859"/>
              <a:gd name="connsiteY197" fmla="*/ 961559 h 1705557"/>
              <a:gd name="connsiteX198" fmla="*/ 7912084 w 10232859"/>
              <a:gd name="connsiteY198" fmla="*/ 970314 h 1705557"/>
              <a:gd name="connsiteX199" fmla="*/ 7982264 w 10232859"/>
              <a:gd name="connsiteY199" fmla="*/ 982287 h 1705557"/>
              <a:gd name="connsiteX200" fmla="*/ 7991272 w 10232859"/>
              <a:gd name="connsiteY200" fmla="*/ 987618 h 1705557"/>
              <a:gd name="connsiteX201" fmla="*/ 8006496 w 10232859"/>
              <a:gd name="connsiteY201" fmla="*/ 979353 h 1705557"/>
              <a:gd name="connsiteX202" fmla="*/ 8034497 w 10232859"/>
              <a:gd name="connsiteY202" fmla="*/ 978568 h 1705557"/>
              <a:gd name="connsiteX203" fmla="*/ 8150881 w 10232859"/>
              <a:gd name="connsiteY203" fmla="*/ 996925 h 1705557"/>
              <a:gd name="connsiteX204" fmla="*/ 8172106 w 10232859"/>
              <a:gd name="connsiteY204" fmla="*/ 997026 h 1705557"/>
              <a:gd name="connsiteX205" fmla="*/ 8196076 w 10232859"/>
              <a:gd name="connsiteY205" fmla="*/ 1006592 h 1705557"/>
              <a:gd name="connsiteX206" fmla="*/ 8247463 w 10232859"/>
              <a:gd name="connsiteY206" fmla="*/ 1022846 h 1705557"/>
              <a:gd name="connsiteX207" fmla="*/ 8279272 w 10232859"/>
              <a:gd name="connsiteY207" fmla="*/ 1039435 h 1705557"/>
              <a:gd name="connsiteX208" fmla="*/ 8289611 w 10232859"/>
              <a:gd name="connsiteY208" fmla="*/ 1035144 h 1705557"/>
              <a:gd name="connsiteX209" fmla="*/ 8311483 w 10232859"/>
              <a:gd name="connsiteY209" fmla="*/ 1035913 h 1705557"/>
              <a:gd name="connsiteX210" fmla="*/ 8399489 w 10232859"/>
              <a:gd name="connsiteY210" fmla="*/ 1055076 h 1705557"/>
              <a:gd name="connsiteX211" fmla="*/ 8415973 w 10232859"/>
              <a:gd name="connsiteY211" fmla="*/ 1056174 h 1705557"/>
              <a:gd name="connsiteX212" fmla="*/ 8433326 w 10232859"/>
              <a:gd name="connsiteY212" fmla="*/ 1064395 h 1705557"/>
              <a:gd name="connsiteX213" fmla="*/ 8502328 w 10232859"/>
              <a:gd name="connsiteY213" fmla="*/ 1098012 h 1705557"/>
              <a:gd name="connsiteX214" fmla="*/ 8534346 w 10232859"/>
              <a:gd name="connsiteY214" fmla="*/ 1113494 h 1705557"/>
              <a:gd name="connsiteX215" fmla="*/ 8534980 w 10232859"/>
              <a:gd name="connsiteY215" fmla="*/ 1117375 h 1705557"/>
              <a:gd name="connsiteX216" fmla="*/ 8544104 w 10232859"/>
              <a:gd name="connsiteY216" fmla="*/ 1114920 h 1705557"/>
              <a:gd name="connsiteX217" fmla="*/ 8567742 w 10232859"/>
              <a:gd name="connsiteY217" fmla="*/ 1124104 h 1705557"/>
              <a:gd name="connsiteX218" fmla="*/ 8633779 w 10232859"/>
              <a:gd name="connsiteY218" fmla="*/ 1145740 h 1705557"/>
              <a:gd name="connsiteX219" fmla="*/ 8676965 w 10232859"/>
              <a:gd name="connsiteY219" fmla="*/ 1163463 h 1705557"/>
              <a:gd name="connsiteX220" fmla="*/ 8698944 w 10232859"/>
              <a:gd name="connsiteY220" fmla="*/ 1163453 h 1705557"/>
              <a:gd name="connsiteX221" fmla="*/ 8711456 w 10232859"/>
              <a:gd name="connsiteY221" fmla="*/ 1175731 h 1705557"/>
              <a:gd name="connsiteX222" fmla="*/ 8732793 w 10232859"/>
              <a:gd name="connsiteY222" fmla="*/ 1179486 h 1705557"/>
              <a:gd name="connsiteX223" fmla="*/ 8751897 w 10232859"/>
              <a:gd name="connsiteY223" fmla="*/ 1197400 h 1705557"/>
              <a:gd name="connsiteX224" fmla="*/ 8793564 w 10232859"/>
              <a:gd name="connsiteY224" fmla="*/ 1179086 h 1705557"/>
              <a:gd name="connsiteX225" fmla="*/ 8834270 w 10232859"/>
              <a:gd name="connsiteY225" fmla="*/ 1213138 h 1705557"/>
              <a:gd name="connsiteX226" fmla="*/ 8853872 w 10232859"/>
              <a:gd name="connsiteY226" fmla="*/ 1221228 h 1705557"/>
              <a:gd name="connsiteX227" fmla="*/ 8861901 w 10232859"/>
              <a:gd name="connsiteY227" fmla="*/ 1217889 h 1705557"/>
              <a:gd name="connsiteX228" fmla="*/ 8874168 w 10232859"/>
              <a:gd name="connsiteY228" fmla="*/ 1220481 h 1705557"/>
              <a:gd name="connsiteX229" fmla="*/ 8871123 w 10232859"/>
              <a:gd name="connsiteY229" fmla="*/ 1227674 h 1705557"/>
              <a:gd name="connsiteX230" fmla="*/ 8903537 w 10232859"/>
              <a:gd name="connsiteY230" fmla="*/ 1237102 h 1705557"/>
              <a:gd name="connsiteX231" fmla="*/ 8933767 w 10232859"/>
              <a:gd name="connsiteY231" fmla="*/ 1269882 h 1705557"/>
              <a:gd name="connsiteX232" fmla="*/ 8985765 w 10232859"/>
              <a:gd name="connsiteY232" fmla="*/ 1294178 h 1705557"/>
              <a:gd name="connsiteX233" fmla="*/ 9071444 w 10232859"/>
              <a:gd name="connsiteY233" fmla="*/ 1323819 h 1705557"/>
              <a:gd name="connsiteX234" fmla="*/ 9096711 w 10232859"/>
              <a:gd name="connsiteY234" fmla="*/ 1334291 h 1705557"/>
              <a:gd name="connsiteX235" fmla="*/ 9338853 w 10232859"/>
              <a:gd name="connsiteY235" fmla="*/ 1454560 h 1705557"/>
              <a:gd name="connsiteX236" fmla="*/ 9520814 w 10232859"/>
              <a:gd name="connsiteY236" fmla="*/ 1456341 h 1705557"/>
              <a:gd name="connsiteX237" fmla="*/ 9702271 w 10232859"/>
              <a:gd name="connsiteY237" fmla="*/ 1495067 h 1705557"/>
              <a:gd name="connsiteX238" fmla="*/ 9744273 w 10232859"/>
              <a:gd name="connsiteY238" fmla="*/ 1530026 h 1705557"/>
              <a:gd name="connsiteX239" fmla="*/ 9771903 w 10232859"/>
              <a:gd name="connsiteY239" fmla="*/ 1536548 h 1705557"/>
              <a:gd name="connsiteX240" fmla="*/ 9818565 w 10232859"/>
              <a:gd name="connsiteY240" fmla="*/ 1545059 h 1705557"/>
              <a:gd name="connsiteX241" fmla="*/ 9882202 w 10232859"/>
              <a:gd name="connsiteY241" fmla="*/ 1572402 h 1705557"/>
              <a:gd name="connsiteX242" fmla="*/ 10022025 w 10232859"/>
              <a:gd name="connsiteY242" fmla="*/ 1606210 h 1705557"/>
              <a:gd name="connsiteX243" fmla="*/ 10220406 w 10232859"/>
              <a:gd name="connsiteY243" fmla="*/ 1683519 h 1705557"/>
              <a:gd name="connsiteX244" fmla="*/ 10232859 w 10232859"/>
              <a:gd name="connsiteY244" fmla="*/ 1705557 h 1705557"/>
              <a:gd name="connsiteX245" fmla="*/ 0 w 10232859"/>
              <a:gd name="connsiteY245" fmla="*/ 1705557 h 1705557"/>
              <a:gd name="connsiteX246" fmla="*/ 0 w 10232859"/>
              <a:gd name="connsiteY246" fmla="*/ 28342 h 1705557"/>
              <a:gd name="connsiteX247" fmla="*/ 8097 w 10232859"/>
              <a:gd name="connsiteY247" fmla="*/ 30869 h 1705557"/>
              <a:gd name="connsiteX248" fmla="*/ 77128 w 10232859"/>
              <a:gd name="connsiteY248" fmla="*/ 13381 h 1705557"/>
              <a:gd name="connsiteX249" fmla="*/ 188338 w 10232859"/>
              <a:gd name="connsiteY249" fmla="*/ 11593 h 1705557"/>
              <a:gd name="connsiteX250" fmla="*/ 298809 w 10232859"/>
              <a:gd name="connsiteY250" fmla="*/ 12712 h 1705557"/>
              <a:gd name="connsiteX251" fmla="*/ 338985 w 10232859"/>
              <a:gd name="connsiteY251" fmla="*/ 14520 h 1705557"/>
              <a:gd name="connsiteX252" fmla="*/ 409815 w 10232859"/>
              <a:gd name="connsiteY252" fmla="*/ 11559 h 1705557"/>
              <a:gd name="connsiteX253" fmla="*/ 424169 w 10232859"/>
              <a:gd name="connsiteY253"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876587 w 10232859"/>
              <a:gd name="connsiteY27" fmla="*/ 144797 h 1705557"/>
              <a:gd name="connsiteX28" fmla="*/ 2002612 w 10232859"/>
              <a:gd name="connsiteY28" fmla="*/ 191856 h 1705557"/>
              <a:gd name="connsiteX29" fmla="*/ 2155278 w 10232859"/>
              <a:gd name="connsiteY29" fmla="*/ 204338 h 1705557"/>
              <a:gd name="connsiteX30" fmla="*/ 2166398 w 10232859"/>
              <a:gd name="connsiteY30" fmla="*/ 213479 h 1705557"/>
              <a:gd name="connsiteX31" fmla="*/ 2180455 w 10232859"/>
              <a:gd name="connsiteY31" fmla="*/ 219408 h 1705557"/>
              <a:gd name="connsiteX32" fmla="*/ 2182638 w 10232859"/>
              <a:gd name="connsiteY32" fmla="*/ 218827 h 1705557"/>
              <a:gd name="connsiteX33" fmla="*/ 2200348 w 10232859"/>
              <a:gd name="connsiteY33" fmla="*/ 221830 h 1705557"/>
              <a:gd name="connsiteX34" fmla="*/ 2203307 w 10232859"/>
              <a:gd name="connsiteY34" fmla="*/ 225104 h 1705557"/>
              <a:gd name="connsiteX35" fmla="*/ 2215170 w 10232859"/>
              <a:gd name="connsiteY35" fmla="*/ 227986 h 1705557"/>
              <a:gd name="connsiteX36" fmla="*/ 2237765 w 10232859"/>
              <a:gd name="connsiteY36" fmla="*/ 235871 h 1705557"/>
              <a:gd name="connsiteX37" fmla="*/ 2242719 w 10232859"/>
              <a:gd name="connsiteY37" fmla="*/ 235274 h 1705557"/>
              <a:gd name="connsiteX38" fmla="*/ 2277928 w 10232859"/>
              <a:gd name="connsiteY38" fmla="*/ 243941 h 1705557"/>
              <a:gd name="connsiteX39" fmla="*/ 2278759 w 10232859"/>
              <a:gd name="connsiteY39" fmla="*/ 243077 h 1705557"/>
              <a:gd name="connsiteX40" fmla="*/ 2290187 w 10232859"/>
              <a:gd name="connsiteY40" fmla="*/ 241223 h 1705557"/>
              <a:gd name="connsiteX41" fmla="*/ 2311246 w 10232859"/>
              <a:gd name="connsiteY41" fmla="*/ 239922 h 1705557"/>
              <a:gd name="connsiteX42" fmla="*/ 2364066 w 10232859"/>
              <a:gd name="connsiteY42" fmla="*/ 224751 h 1705557"/>
              <a:gd name="connsiteX43" fmla="*/ 2400814 w 10232859"/>
              <a:gd name="connsiteY43" fmla="*/ 233679 h 1705557"/>
              <a:gd name="connsiteX44" fmla="*/ 2408414 w 10232859"/>
              <a:gd name="connsiteY44" fmla="*/ 234943 h 1705557"/>
              <a:gd name="connsiteX45" fmla="*/ 2408650 w 10232859"/>
              <a:gd name="connsiteY45" fmla="*/ 234748 h 1705557"/>
              <a:gd name="connsiteX46" fmla="*/ 2416835 w 10232859"/>
              <a:gd name="connsiteY46" fmla="*/ 235642 h 1705557"/>
              <a:gd name="connsiteX47" fmla="*/ 2422271 w 10232859"/>
              <a:gd name="connsiteY47" fmla="*/ 237247 h 1705557"/>
              <a:gd name="connsiteX48" fmla="*/ 2490341 w 10232859"/>
              <a:gd name="connsiteY48" fmla="*/ 217588 h 1705557"/>
              <a:gd name="connsiteX49" fmla="*/ 2588929 w 10232859"/>
              <a:gd name="connsiteY49" fmla="*/ 207494 h 1705557"/>
              <a:gd name="connsiteX50" fmla="*/ 2687426 w 10232859"/>
              <a:gd name="connsiteY50" fmla="*/ 200362 h 1705557"/>
              <a:gd name="connsiteX51" fmla="*/ 2723517 w 10232859"/>
              <a:gd name="connsiteY51" fmla="*/ 199166 h 1705557"/>
              <a:gd name="connsiteX52" fmla="*/ 2785956 w 10232859"/>
              <a:gd name="connsiteY52" fmla="*/ 190918 h 1705557"/>
              <a:gd name="connsiteX53" fmla="*/ 2813378 w 10232859"/>
              <a:gd name="connsiteY53" fmla="*/ 183347 h 1705557"/>
              <a:gd name="connsiteX54" fmla="*/ 2814782 w 10232859"/>
              <a:gd name="connsiteY54" fmla="*/ 183667 h 1705557"/>
              <a:gd name="connsiteX55" fmla="*/ 2816580 w 10232859"/>
              <a:gd name="connsiteY55" fmla="*/ 180880 h 1705557"/>
              <a:gd name="connsiteX56" fmla="*/ 2821623 w 10232859"/>
              <a:gd name="connsiteY56" fmla="*/ 179389 h 1705557"/>
              <a:gd name="connsiteX57" fmla="*/ 2836688 w 10232859"/>
              <a:gd name="connsiteY57" fmla="*/ 179485 h 1705557"/>
              <a:gd name="connsiteX58" fmla="*/ 2842564 w 10232859"/>
              <a:gd name="connsiteY58" fmla="*/ 180209 h 1705557"/>
              <a:gd name="connsiteX59" fmla="*/ 2850712 w 10232859"/>
              <a:gd name="connsiteY59" fmla="*/ 179804 h 1705557"/>
              <a:gd name="connsiteX60" fmla="*/ 2850846 w 10232859"/>
              <a:gd name="connsiteY60" fmla="*/ 179576 h 1705557"/>
              <a:gd name="connsiteX61" fmla="*/ 2858611 w 10232859"/>
              <a:gd name="connsiteY61" fmla="*/ 179626 h 1705557"/>
              <a:gd name="connsiteX62" fmla="*/ 2897454 w 10232859"/>
              <a:gd name="connsiteY62" fmla="*/ 182628 h 1705557"/>
              <a:gd name="connsiteX63" fmla="*/ 2940369 w 10232859"/>
              <a:gd name="connsiteY63" fmla="*/ 159458 h 1705557"/>
              <a:gd name="connsiteX64" fmla="*/ 2959670 w 10232859"/>
              <a:gd name="connsiteY64" fmla="*/ 154881 h 1705557"/>
              <a:gd name="connsiteX65" fmla="*/ 2969615 w 10232859"/>
              <a:gd name="connsiteY65" fmla="*/ 151269 h 1705557"/>
              <a:gd name="connsiteX66" fmla="*/ 2970000 w 10232859"/>
              <a:gd name="connsiteY66" fmla="*/ 150290 h 1705557"/>
              <a:gd name="connsiteX67" fmla="*/ 3007272 w 10232859"/>
              <a:gd name="connsiteY67" fmla="*/ 153280 h 1705557"/>
              <a:gd name="connsiteX68" fmla="*/ 3011677 w 10232859"/>
              <a:gd name="connsiteY68" fmla="*/ 151918 h 1705557"/>
              <a:gd name="connsiteX69" fmla="*/ 3036668 w 10232859"/>
              <a:gd name="connsiteY69" fmla="*/ 156118 h 1705557"/>
              <a:gd name="connsiteX70" fmla="*/ 3049208 w 10232859"/>
              <a:gd name="connsiteY70" fmla="*/ 157087 h 1705557"/>
              <a:gd name="connsiteX71" fmla="*/ 3053517 w 10232859"/>
              <a:gd name="connsiteY71" fmla="*/ 159836 h 1705557"/>
              <a:gd name="connsiteX72" fmla="*/ 3071637 w 10232859"/>
              <a:gd name="connsiteY72" fmla="*/ 160010 h 1705557"/>
              <a:gd name="connsiteX73" fmla="*/ 3110077 w 10232859"/>
              <a:gd name="connsiteY73" fmla="*/ 155716 h 1705557"/>
              <a:gd name="connsiteX74" fmla="*/ 3173743 w 10232859"/>
              <a:gd name="connsiteY74" fmla="*/ 166095 h 1705557"/>
              <a:gd name="connsiteX75" fmla="*/ 3254203 w 10232859"/>
              <a:gd name="connsiteY75" fmla="*/ 158270 h 1705557"/>
              <a:gd name="connsiteX76" fmla="*/ 3380350 w 10232859"/>
              <a:gd name="connsiteY76" fmla="*/ 157665 h 1705557"/>
              <a:gd name="connsiteX77" fmla="*/ 3476147 w 10232859"/>
              <a:gd name="connsiteY77" fmla="*/ 177439 h 1705557"/>
              <a:gd name="connsiteX78" fmla="*/ 3581876 w 10232859"/>
              <a:gd name="connsiteY78" fmla="*/ 156962 h 1705557"/>
              <a:gd name="connsiteX79" fmla="*/ 3704761 w 10232859"/>
              <a:gd name="connsiteY79" fmla="*/ 157006 h 1705557"/>
              <a:gd name="connsiteX80" fmla="*/ 3755040 w 10232859"/>
              <a:gd name="connsiteY80" fmla="*/ 148492 h 1705557"/>
              <a:gd name="connsiteX81" fmla="*/ 3804689 w 10232859"/>
              <a:gd name="connsiteY81" fmla="*/ 158407 h 1705557"/>
              <a:gd name="connsiteX82" fmla="*/ 3821793 w 10232859"/>
              <a:gd name="connsiteY82" fmla="*/ 151257 h 1705557"/>
              <a:gd name="connsiteX83" fmla="*/ 3824682 w 10232859"/>
              <a:gd name="connsiteY83" fmla="*/ 149833 h 1705557"/>
              <a:gd name="connsiteX84" fmla="*/ 3837536 w 10232859"/>
              <a:gd name="connsiteY84" fmla="*/ 148292 h 1705557"/>
              <a:gd name="connsiteX85" fmla="*/ 3839550 w 10232859"/>
              <a:gd name="connsiteY85" fmla="*/ 142661 h 1705557"/>
              <a:gd name="connsiteX86" fmla="*/ 3857743 w 10232859"/>
              <a:gd name="connsiteY86" fmla="*/ 136618 h 1705557"/>
              <a:gd name="connsiteX87" fmla="*/ 3881852 w 10232859"/>
              <a:gd name="connsiteY87" fmla="*/ 135231 h 1705557"/>
              <a:gd name="connsiteX88" fmla="*/ 3998088 w 10232859"/>
              <a:gd name="connsiteY88" fmla="*/ 134446 h 1705557"/>
              <a:gd name="connsiteX89" fmla="*/ 4066682 w 10232859"/>
              <a:gd name="connsiteY89" fmla="*/ 130661 h 1705557"/>
              <a:gd name="connsiteX90" fmla="*/ 4091246 w 10232859"/>
              <a:gd name="connsiteY90" fmla="*/ 124017 h 1705557"/>
              <a:gd name="connsiteX91" fmla="*/ 4126556 w 10232859"/>
              <a:gd name="connsiteY91" fmla="*/ 118239 h 1705557"/>
              <a:gd name="connsiteX92" fmla="*/ 4187717 w 10232859"/>
              <a:gd name="connsiteY92" fmla="*/ 104010 h 1705557"/>
              <a:gd name="connsiteX93" fmla="*/ 4220826 w 10232859"/>
              <a:gd name="connsiteY93" fmla="*/ 102505 h 1705557"/>
              <a:gd name="connsiteX94" fmla="*/ 4239014 w 10232859"/>
              <a:gd name="connsiteY94" fmla="*/ 97354 h 1705557"/>
              <a:gd name="connsiteX95" fmla="*/ 4246653 w 10232859"/>
              <a:gd name="connsiteY95" fmla="*/ 97874 h 1705557"/>
              <a:gd name="connsiteX96" fmla="*/ 4271841 w 10232859"/>
              <a:gd name="connsiteY96" fmla="*/ 96702 h 1705557"/>
              <a:gd name="connsiteX97" fmla="*/ 4286277 w 10232859"/>
              <a:gd name="connsiteY97" fmla="*/ 96687 h 1705557"/>
              <a:gd name="connsiteX98" fmla="*/ 4292025 w 10232859"/>
              <a:gd name="connsiteY98" fmla="*/ 96921 h 1705557"/>
              <a:gd name="connsiteX99" fmla="*/ 4304713 w 10232859"/>
              <a:gd name="connsiteY99" fmla="*/ 102187 h 1705557"/>
              <a:gd name="connsiteX100" fmla="*/ 4321285 w 10232859"/>
              <a:gd name="connsiteY100" fmla="*/ 100074 h 1705557"/>
              <a:gd name="connsiteX101" fmla="*/ 4339561 w 10232859"/>
              <a:gd name="connsiteY101" fmla="*/ 105320 h 1705557"/>
              <a:gd name="connsiteX102" fmla="*/ 4343990 w 10232859"/>
              <a:gd name="connsiteY102" fmla="*/ 101090 h 1705557"/>
              <a:gd name="connsiteX103" fmla="*/ 4358885 w 10232859"/>
              <a:gd name="connsiteY103" fmla="*/ 96778 h 1705557"/>
              <a:gd name="connsiteX104" fmla="*/ 4371648 w 10232859"/>
              <a:gd name="connsiteY104" fmla="*/ 101826 h 1705557"/>
              <a:gd name="connsiteX105" fmla="*/ 4398380 w 10232859"/>
              <a:gd name="connsiteY105" fmla="*/ 104961 h 1705557"/>
              <a:gd name="connsiteX106" fmla="*/ 4405729 w 10232859"/>
              <a:gd name="connsiteY106" fmla="*/ 104191 h 1705557"/>
              <a:gd name="connsiteX107" fmla="*/ 4431408 w 10232859"/>
              <a:gd name="connsiteY107" fmla="*/ 110825 h 1705557"/>
              <a:gd name="connsiteX108" fmla="*/ 4472183 w 10232859"/>
              <a:gd name="connsiteY108" fmla="*/ 116430 h 1705557"/>
              <a:gd name="connsiteX109" fmla="*/ 4518828 w 10232859"/>
              <a:gd name="connsiteY109" fmla="*/ 119114 h 1705557"/>
              <a:gd name="connsiteX110" fmla="*/ 4532040 w 10232859"/>
              <a:gd name="connsiteY110" fmla="*/ 124307 h 1705557"/>
              <a:gd name="connsiteX111" fmla="*/ 4617778 w 10232859"/>
              <a:gd name="connsiteY111" fmla="*/ 136993 h 1705557"/>
              <a:gd name="connsiteX112" fmla="*/ 4641872 w 10232859"/>
              <a:gd name="connsiteY112" fmla="*/ 140721 h 1705557"/>
              <a:gd name="connsiteX113" fmla="*/ 4662766 w 10232859"/>
              <a:gd name="connsiteY113" fmla="*/ 138952 h 1705557"/>
              <a:gd name="connsiteX114" fmla="*/ 4667770 w 10232859"/>
              <a:gd name="connsiteY114" fmla="*/ 134208 h 1705557"/>
              <a:gd name="connsiteX115" fmla="*/ 4681052 w 10232859"/>
              <a:gd name="connsiteY115" fmla="*/ 135461 h 1705557"/>
              <a:gd name="connsiteX116" fmla="*/ 4684624 w 10232859"/>
              <a:gd name="connsiteY116" fmla="*/ 134755 h 1705557"/>
              <a:gd name="connsiteX117" fmla="*/ 4705061 w 10232859"/>
              <a:gd name="connsiteY117" fmla="*/ 131748 h 1705557"/>
              <a:gd name="connsiteX118" fmla="*/ 4747746 w 10232859"/>
              <a:gd name="connsiteY118" fmla="*/ 151131 h 1705557"/>
              <a:gd name="connsiteX119" fmla="*/ 4801045 w 10232859"/>
              <a:gd name="connsiteY119" fmla="*/ 153753 h 1705557"/>
              <a:gd name="connsiteX120" fmla="*/ 5001600 w 10232859"/>
              <a:gd name="connsiteY120" fmla="*/ 196753 h 1705557"/>
              <a:gd name="connsiteX121" fmla="*/ 5033465 w 10232859"/>
              <a:gd name="connsiteY121" fmla="*/ 182429 h 1705557"/>
              <a:gd name="connsiteX122" fmla="*/ 5115965 w 10232859"/>
              <a:gd name="connsiteY122" fmla="*/ 192583 h 1705557"/>
              <a:gd name="connsiteX123" fmla="*/ 5237936 w 10232859"/>
              <a:gd name="connsiteY123" fmla="*/ 246022 h 1705557"/>
              <a:gd name="connsiteX124" fmla="*/ 5290566 w 10232859"/>
              <a:gd name="connsiteY124" fmla="*/ 269809 h 1705557"/>
              <a:gd name="connsiteX125" fmla="*/ 5344878 w 10232859"/>
              <a:gd name="connsiteY125" fmla="*/ 282874 h 1705557"/>
              <a:gd name="connsiteX126" fmla="*/ 5413398 w 10232859"/>
              <a:gd name="connsiteY126" fmla="*/ 282749 h 1705557"/>
              <a:gd name="connsiteX127" fmla="*/ 5415629 w 10232859"/>
              <a:gd name="connsiteY127" fmla="*/ 282282 h 1705557"/>
              <a:gd name="connsiteX128" fmla="*/ 5433078 w 10232859"/>
              <a:gd name="connsiteY128" fmla="*/ 286198 h 1705557"/>
              <a:gd name="connsiteX129" fmla="*/ 5435759 w 10232859"/>
              <a:gd name="connsiteY129" fmla="*/ 289614 h 1705557"/>
              <a:gd name="connsiteX130" fmla="*/ 5447372 w 10232859"/>
              <a:gd name="connsiteY130" fmla="*/ 293101 h 1705557"/>
              <a:gd name="connsiteX131" fmla="*/ 5469289 w 10232859"/>
              <a:gd name="connsiteY131" fmla="*/ 302134 h 1705557"/>
              <a:gd name="connsiteX132" fmla="*/ 5508752 w 10232859"/>
              <a:gd name="connsiteY132" fmla="*/ 312267 h 1705557"/>
              <a:gd name="connsiteX133" fmla="*/ 5509657 w 10232859"/>
              <a:gd name="connsiteY133" fmla="*/ 311450 h 1705557"/>
              <a:gd name="connsiteX134" fmla="*/ 5521245 w 10232859"/>
              <a:gd name="connsiteY134" fmla="*/ 310202 h 1705557"/>
              <a:gd name="connsiteX135" fmla="*/ 5542415 w 10232859"/>
              <a:gd name="connsiteY135" fmla="*/ 310009 h 1705557"/>
              <a:gd name="connsiteX136" fmla="*/ 5596538 w 10232859"/>
              <a:gd name="connsiteY136" fmla="*/ 297667 h 1705557"/>
              <a:gd name="connsiteX137" fmla="*/ 5632514 w 10232859"/>
              <a:gd name="connsiteY137" fmla="*/ 308476 h 1705557"/>
              <a:gd name="connsiteX138" fmla="*/ 5640005 w 10232859"/>
              <a:gd name="connsiteY138" fmla="*/ 310131 h 1705557"/>
              <a:gd name="connsiteX139" fmla="*/ 5640259 w 10232859"/>
              <a:gd name="connsiteY139" fmla="*/ 309949 h 1705557"/>
              <a:gd name="connsiteX140" fmla="*/ 5648365 w 10232859"/>
              <a:gd name="connsiteY140" fmla="*/ 311268 h 1705557"/>
              <a:gd name="connsiteX141" fmla="*/ 5653662 w 10232859"/>
              <a:gd name="connsiteY141" fmla="*/ 313149 h 1705557"/>
              <a:gd name="connsiteX142" fmla="*/ 5668196 w 10232859"/>
              <a:gd name="connsiteY142" fmla="*/ 316360 h 1705557"/>
              <a:gd name="connsiteX143" fmla="*/ 5673886 w 10232859"/>
              <a:gd name="connsiteY143" fmla="*/ 316040 h 1705557"/>
              <a:gd name="connsiteX144" fmla="*/ 5677139 w 10232859"/>
              <a:gd name="connsiteY144" fmla="*/ 313859 h 1705557"/>
              <a:gd name="connsiteX145" fmla="*/ 5708983 w 10232859"/>
              <a:gd name="connsiteY145" fmla="*/ 313188 h 1705557"/>
              <a:gd name="connsiteX146" fmla="*/ 5773909 w 10232859"/>
              <a:gd name="connsiteY146" fmla="*/ 318575 h 1705557"/>
              <a:gd name="connsiteX147" fmla="*/ 5809500 w 10232859"/>
              <a:gd name="connsiteY147" fmla="*/ 324964 h 1705557"/>
              <a:gd name="connsiteX148" fmla="*/ 5908729 w 10232859"/>
              <a:gd name="connsiteY148" fmla="*/ 338849 h 1705557"/>
              <a:gd name="connsiteX149" fmla="*/ 6009654 w 10232859"/>
              <a:gd name="connsiteY149" fmla="*/ 350040 h 1705557"/>
              <a:gd name="connsiteX150" fmla="*/ 6067487 w 10232859"/>
              <a:gd name="connsiteY150" fmla="*/ 340226 h 1705557"/>
              <a:gd name="connsiteX151" fmla="*/ 6073281 w 10232859"/>
              <a:gd name="connsiteY151" fmla="*/ 340830 h 1705557"/>
              <a:gd name="connsiteX152" fmla="*/ 6086225 w 10232859"/>
              <a:gd name="connsiteY152" fmla="*/ 346135 h 1705557"/>
              <a:gd name="connsiteX153" fmla="*/ 6105063 w 10232859"/>
              <a:gd name="connsiteY153" fmla="*/ 353854 h 1705557"/>
              <a:gd name="connsiteX154" fmla="*/ 6135796 w 10232859"/>
              <a:gd name="connsiteY154" fmla="*/ 369657 h 1705557"/>
              <a:gd name="connsiteX155" fmla="*/ 6195166 w 10232859"/>
              <a:gd name="connsiteY155" fmla="*/ 366704 h 1705557"/>
              <a:gd name="connsiteX156" fmla="*/ 6216259 w 10232859"/>
              <a:gd name="connsiteY156" fmla="*/ 369879 h 1705557"/>
              <a:gd name="connsiteX157" fmla="*/ 6228331 w 10232859"/>
              <a:gd name="connsiteY157" fmla="*/ 370548 h 1705557"/>
              <a:gd name="connsiteX158" fmla="*/ 6229602 w 10232859"/>
              <a:gd name="connsiteY158" fmla="*/ 369928 h 1705557"/>
              <a:gd name="connsiteX159" fmla="*/ 6258988 w 10232859"/>
              <a:gd name="connsiteY159" fmla="*/ 385174 h 1705557"/>
              <a:gd name="connsiteX160" fmla="*/ 6264106 w 10232859"/>
              <a:gd name="connsiteY160" fmla="*/ 385655 h 1705557"/>
              <a:gd name="connsiteX161" fmla="*/ 6281703 w 10232859"/>
              <a:gd name="connsiteY161" fmla="*/ 397568 h 1705557"/>
              <a:gd name="connsiteX162" fmla="*/ 6291622 w 10232859"/>
              <a:gd name="connsiteY162" fmla="*/ 402669 h 1705557"/>
              <a:gd name="connsiteX163" fmla="*/ 6292712 w 10232859"/>
              <a:gd name="connsiteY163" fmla="*/ 406285 h 1705557"/>
              <a:gd name="connsiteX164" fmla="*/ 6308227 w 10232859"/>
              <a:gd name="connsiteY164" fmla="*/ 412710 h 1705557"/>
              <a:gd name="connsiteX165" fmla="*/ 6328981 w 10232859"/>
              <a:gd name="connsiteY165" fmla="*/ 416009 h 1705557"/>
              <a:gd name="connsiteX166" fmla="*/ 6368693 w 10232859"/>
              <a:gd name="connsiteY166" fmla="*/ 424359 h 1705557"/>
              <a:gd name="connsiteX167" fmla="*/ 6414811 w 10232859"/>
              <a:gd name="connsiteY167" fmla="*/ 458714 h 1705557"/>
              <a:gd name="connsiteX168" fmla="*/ 6467879 w 10232859"/>
              <a:gd name="connsiteY168" fmla="*/ 474762 h 1705557"/>
              <a:gd name="connsiteX169" fmla="*/ 6564351 w 10232859"/>
              <a:gd name="connsiteY169" fmla="*/ 544032 h 1705557"/>
              <a:gd name="connsiteX170" fmla="*/ 6711178 w 10232859"/>
              <a:gd name="connsiteY170" fmla="*/ 580124 h 1705557"/>
              <a:gd name="connsiteX171" fmla="*/ 6764036 w 10232859"/>
              <a:gd name="connsiteY171" fmla="*/ 595457 h 1705557"/>
              <a:gd name="connsiteX172" fmla="*/ 6858983 w 10232859"/>
              <a:gd name="connsiteY172" fmla="*/ 630237 h 1705557"/>
              <a:gd name="connsiteX173" fmla="*/ 6910661 w 10232859"/>
              <a:gd name="connsiteY173" fmla="*/ 641134 h 1705557"/>
              <a:gd name="connsiteX174" fmla="*/ 6944111 w 10232859"/>
              <a:gd name="connsiteY174" fmla="*/ 666016 h 1705557"/>
              <a:gd name="connsiteX175" fmla="*/ 6965771 w 10232859"/>
              <a:gd name="connsiteY175" fmla="*/ 666445 h 1705557"/>
              <a:gd name="connsiteX176" fmla="*/ 6969639 w 10232859"/>
              <a:gd name="connsiteY176" fmla="*/ 666351 h 1705557"/>
              <a:gd name="connsiteX177" fmla="*/ 6982242 w 10232859"/>
              <a:gd name="connsiteY177" fmla="*/ 669626 h 1705557"/>
              <a:gd name="connsiteX178" fmla="*/ 6989387 w 10232859"/>
              <a:gd name="connsiteY178" fmla="*/ 665988 h 1705557"/>
              <a:gd name="connsiteX179" fmla="*/ 7010930 w 10232859"/>
              <a:gd name="connsiteY179" fmla="*/ 667648 h 1705557"/>
              <a:gd name="connsiteX180" fmla="*/ 7033125 w 10232859"/>
              <a:gd name="connsiteY180" fmla="*/ 674950 h 1705557"/>
              <a:gd name="connsiteX181" fmla="*/ 7134461 w 10232859"/>
              <a:gd name="connsiteY181" fmla="*/ 714706 h 1705557"/>
              <a:gd name="connsiteX182" fmla="*/ 7197450 w 10232859"/>
              <a:gd name="connsiteY182" fmla="*/ 735608 h 1705557"/>
              <a:gd name="connsiteX183" fmla="*/ 7225084 w 10232859"/>
              <a:gd name="connsiteY183" fmla="*/ 739019 h 1705557"/>
              <a:gd name="connsiteX184" fmla="*/ 7261183 w 10232859"/>
              <a:gd name="connsiteY184" fmla="*/ 746827 h 1705557"/>
              <a:gd name="connsiteX185" fmla="*/ 7327760 w 10232859"/>
              <a:gd name="connsiteY185" fmla="*/ 757100 h 1705557"/>
              <a:gd name="connsiteX186" fmla="*/ 7412222 w 10232859"/>
              <a:gd name="connsiteY186" fmla="*/ 777001 h 1705557"/>
              <a:gd name="connsiteX187" fmla="*/ 7457904 w 10232859"/>
              <a:gd name="connsiteY187" fmla="*/ 810835 h 1705557"/>
              <a:gd name="connsiteX188" fmla="*/ 7465795 w 10232859"/>
              <a:gd name="connsiteY188" fmla="*/ 809112 h 1705557"/>
              <a:gd name="connsiteX189" fmla="*/ 7505046 w 10232859"/>
              <a:gd name="connsiteY189" fmla="*/ 823031 h 1705557"/>
              <a:gd name="connsiteX190" fmla="*/ 7623220 w 10232859"/>
              <a:gd name="connsiteY190" fmla="*/ 895034 h 1705557"/>
              <a:gd name="connsiteX191" fmla="*/ 7700458 w 10232859"/>
              <a:gd name="connsiteY191" fmla="*/ 921593 h 1705557"/>
              <a:gd name="connsiteX192" fmla="*/ 7730988 w 10232859"/>
              <a:gd name="connsiteY192" fmla="*/ 927270 h 1705557"/>
              <a:gd name="connsiteX193" fmla="*/ 7781942 w 10232859"/>
              <a:gd name="connsiteY193" fmla="*/ 937017 h 1705557"/>
              <a:gd name="connsiteX194" fmla="*/ 7827704 w 10232859"/>
              <a:gd name="connsiteY194" fmla="*/ 935072 h 1705557"/>
              <a:gd name="connsiteX195" fmla="*/ 7867270 w 10232859"/>
              <a:gd name="connsiteY195" fmla="*/ 946880 h 1705557"/>
              <a:gd name="connsiteX196" fmla="*/ 7866538 w 10232859"/>
              <a:gd name="connsiteY196" fmla="*/ 961559 h 1705557"/>
              <a:gd name="connsiteX197" fmla="*/ 7912084 w 10232859"/>
              <a:gd name="connsiteY197" fmla="*/ 970314 h 1705557"/>
              <a:gd name="connsiteX198" fmla="*/ 7982264 w 10232859"/>
              <a:gd name="connsiteY198" fmla="*/ 982287 h 1705557"/>
              <a:gd name="connsiteX199" fmla="*/ 7991272 w 10232859"/>
              <a:gd name="connsiteY199" fmla="*/ 987618 h 1705557"/>
              <a:gd name="connsiteX200" fmla="*/ 8006496 w 10232859"/>
              <a:gd name="connsiteY200" fmla="*/ 979353 h 1705557"/>
              <a:gd name="connsiteX201" fmla="*/ 8034497 w 10232859"/>
              <a:gd name="connsiteY201" fmla="*/ 978568 h 1705557"/>
              <a:gd name="connsiteX202" fmla="*/ 8150881 w 10232859"/>
              <a:gd name="connsiteY202" fmla="*/ 996925 h 1705557"/>
              <a:gd name="connsiteX203" fmla="*/ 8172106 w 10232859"/>
              <a:gd name="connsiteY203" fmla="*/ 997026 h 1705557"/>
              <a:gd name="connsiteX204" fmla="*/ 8196076 w 10232859"/>
              <a:gd name="connsiteY204" fmla="*/ 1006592 h 1705557"/>
              <a:gd name="connsiteX205" fmla="*/ 8247463 w 10232859"/>
              <a:gd name="connsiteY205" fmla="*/ 1022846 h 1705557"/>
              <a:gd name="connsiteX206" fmla="*/ 8279272 w 10232859"/>
              <a:gd name="connsiteY206" fmla="*/ 1039435 h 1705557"/>
              <a:gd name="connsiteX207" fmla="*/ 8289611 w 10232859"/>
              <a:gd name="connsiteY207" fmla="*/ 1035144 h 1705557"/>
              <a:gd name="connsiteX208" fmla="*/ 8311483 w 10232859"/>
              <a:gd name="connsiteY208" fmla="*/ 1035913 h 1705557"/>
              <a:gd name="connsiteX209" fmla="*/ 8399489 w 10232859"/>
              <a:gd name="connsiteY209" fmla="*/ 1055076 h 1705557"/>
              <a:gd name="connsiteX210" fmla="*/ 8415973 w 10232859"/>
              <a:gd name="connsiteY210" fmla="*/ 1056174 h 1705557"/>
              <a:gd name="connsiteX211" fmla="*/ 8433326 w 10232859"/>
              <a:gd name="connsiteY211" fmla="*/ 1064395 h 1705557"/>
              <a:gd name="connsiteX212" fmla="*/ 8502328 w 10232859"/>
              <a:gd name="connsiteY212" fmla="*/ 1098012 h 1705557"/>
              <a:gd name="connsiteX213" fmla="*/ 8534346 w 10232859"/>
              <a:gd name="connsiteY213" fmla="*/ 1113494 h 1705557"/>
              <a:gd name="connsiteX214" fmla="*/ 8534980 w 10232859"/>
              <a:gd name="connsiteY214" fmla="*/ 1117375 h 1705557"/>
              <a:gd name="connsiteX215" fmla="*/ 8544104 w 10232859"/>
              <a:gd name="connsiteY215" fmla="*/ 1114920 h 1705557"/>
              <a:gd name="connsiteX216" fmla="*/ 8567742 w 10232859"/>
              <a:gd name="connsiteY216" fmla="*/ 1124104 h 1705557"/>
              <a:gd name="connsiteX217" fmla="*/ 8633779 w 10232859"/>
              <a:gd name="connsiteY217" fmla="*/ 1145740 h 1705557"/>
              <a:gd name="connsiteX218" fmla="*/ 8676965 w 10232859"/>
              <a:gd name="connsiteY218" fmla="*/ 1163463 h 1705557"/>
              <a:gd name="connsiteX219" fmla="*/ 8698944 w 10232859"/>
              <a:gd name="connsiteY219" fmla="*/ 1163453 h 1705557"/>
              <a:gd name="connsiteX220" fmla="*/ 8711456 w 10232859"/>
              <a:gd name="connsiteY220" fmla="*/ 1175731 h 1705557"/>
              <a:gd name="connsiteX221" fmla="*/ 8732793 w 10232859"/>
              <a:gd name="connsiteY221" fmla="*/ 1179486 h 1705557"/>
              <a:gd name="connsiteX222" fmla="*/ 8751897 w 10232859"/>
              <a:gd name="connsiteY222" fmla="*/ 1197400 h 1705557"/>
              <a:gd name="connsiteX223" fmla="*/ 8793564 w 10232859"/>
              <a:gd name="connsiteY223" fmla="*/ 1179086 h 1705557"/>
              <a:gd name="connsiteX224" fmla="*/ 8834270 w 10232859"/>
              <a:gd name="connsiteY224" fmla="*/ 1213138 h 1705557"/>
              <a:gd name="connsiteX225" fmla="*/ 8853872 w 10232859"/>
              <a:gd name="connsiteY225" fmla="*/ 1221228 h 1705557"/>
              <a:gd name="connsiteX226" fmla="*/ 8861901 w 10232859"/>
              <a:gd name="connsiteY226" fmla="*/ 1217889 h 1705557"/>
              <a:gd name="connsiteX227" fmla="*/ 8874168 w 10232859"/>
              <a:gd name="connsiteY227" fmla="*/ 1220481 h 1705557"/>
              <a:gd name="connsiteX228" fmla="*/ 8871123 w 10232859"/>
              <a:gd name="connsiteY228" fmla="*/ 1227674 h 1705557"/>
              <a:gd name="connsiteX229" fmla="*/ 8903537 w 10232859"/>
              <a:gd name="connsiteY229" fmla="*/ 1237102 h 1705557"/>
              <a:gd name="connsiteX230" fmla="*/ 8933767 w 10232859"/>
              <a:gd name="connsiteY230" fmla="*/ 1269882 h 1705557"/>
              <a:gd name="connsiteX231" fmla="*/ 8985765 w 10232859"/>
              <a:gd name="connsiteY231" fmla="*/ 1294178 h 1705557"/>
              <a:gd name="connsiteX232" fmla="*/ 9071444 w 10232859"/>
              <a:gd name="connsiteY232" fmla="*/ 1323819 h 1705557"/>
              <a:gd name="connsiteX233" fmla="*/ 9096711 w 10232859"/>
              <a:gd name="connsiteY233" fmla="*/ 1334291 h 1705557"/>
              <a:gd name="connsiteX234" fmla="*/ 9338853 w 10232859"/>
              <a:gd name="connsiteY234" fmla="*/ 1454560 h 1705557"/>
              <a:gd name="connsiteX235" fmla="*/ 9520814 w 10232859"/>
              <a:gd name="connsiteY235" fmla="*/ 1456341 h 1705557"/>
              <a:gd name="connsiteX236" fmla="*/ 9702271 w 10232859"/>
              <a:gd name="connsiteY236" fmla="*/ 1495067 h 1705557"/>
              <a:gd name="connsiteX237" fmla="*/ 9744273 w 10232859"/>
              <a:gd name="connsiteY237" fmla="*/ 1530026 h 1705557"/>
              <a:gd name="connsiteX238" fmla="*/ 9771903 w 10232859"/>
              <a:gd name="connsiteY238" fmla="*/ 1536548 h 1705557"/>
              <a:gd name="connsiteX239" fmla="*/ 9818565 w 10232859"/>
              <a:gd name="connsiteY239" fmla="*/ 1545059 h 1705557"/>
              <a:gd name="connsiteX240" fmla="*/ 9882202 w 10232859"/>
              <a:gd name="connsiteY240" fmla="*/ 1572402 h 1705557"/>
              <a:gd name="connsiteX241" fmla="*/ 10022025 w 10232859"/>
              <a:gd name="connsiteY241" fmla="*/ 1606210 h 1705557"/>
              <a:gd name="connsiteX242" fmla="*/ 10220406 w 10232859"/>
              <a:gd name="connsiteY242" fmla="*/ 1683519 h 1705557"/>
              <a:gd name="connsiteX243" fmla="*/ 10232859 w 10232859"/>
              <a:gd name="connsiteY243" fmla="*/ 1705557 h 1705557"/>
              <a:gd name="connsiteX244" fmla="*/ 0 w 10232859"/>
              <a:gd name="connsiteY244" fmla="*/ 1705557 h 1705557"/>
              <a:gd name="connsiteX245" fmla="*/ 0 w 10232859"/>
              <a:gd name="connsiteY245" fmla="*/ 28342 h 1705557"/>
              <a:gd name="connsiteX246" fmla="*/ 8097 w 10232859"/>
              <a:gd name="connsiteY246" fmla="*/ 30869 h 1705557"/>
              <a:gd name="connsiteX247" fmla="*/ 77128 w 10232859"/>
              <a:gd name="connsiteY247" fmla="*/ 13381 h 1705557"/>
              <a:gd name="connsiteX248" fmla="*/ 188338 w 10232859"/>
              <a:gd name="connsiteY248" fmla="*/ 11593 h 1705557"/>
              <a:gd name="connsiteX249" fmla="*/ 298809 w 10232859"/>
              <a:gd name="connsiteY249" fmla="*/ 12712 h 1705557"/>
              <a:gd name="connsiteX250" fmla="*/ 338985 w 10232859"/>
              <a:gd name="connsiteY250" fmla="*/ 14520 h 1705557"/>
              <a:gd name="connsiteX251" fmla="*/ 409815 w 10232859"/>
              <a:gd name="connsiteY251" fmla="*/ 11559 h 1705557"/>
              <a:gd name="connsiteX252" fmla="*/ 424169 w 10232859"/>
              <a:gd name="connsiteY252"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909571 w 10232859"/>
              <a:gd name="connsiteY27" fmla="*/ 165085 h 1705557"/>
              <a:gd name="connsiteX28" fmla="*/ 2002612 w 10232859"/>
              <a:gd name="connsiteY28" fmla="*/ 191856 h 1705557"/>
              <a:gd name="connsiteX29" fmla="*/ 2155278 w 10232859"/>
              <a:gd name="connsiteY29" fmla="*/ 204338 h 1705557"/>
              <a:gd name="connsiteX30" fmla="*/ 2166398 w 10232859"/>
              <a:gd name="connsiteY30" fmla="*/ 213479 h 1705557"/>
              <a:gd name="connsiteX31" fmla="*/ 2180455 w 10232859"/>
              <a:gd name="connsiteY31" fmla="*/ 219408 h 1705557"/>
              <a:gd name="connsiteX32" fmla="*/ 2182638 w 10232859"/>
              <a:gd name="connsiteY32" fmla="*/ 218827 h 1705557"/>
              <a:gd name="connsiteX33" fmla="*/ 2200348 w 10232859"/>
              <a:gd name="connsiteY33" fmla="*/ 221830 h 1705557"/>
              <a:gd name="connsiteX34" fmla="*/ 2203307 w 10232859"/>
              <a:gd name="connsiteY34" fmla="*/ 225104 h 1705557"/>
              <a:gd name="connsiteX35" fmla="*/ 2215170 w 10232859"/>
              <a:gd name="connsiteY35" fmla="*/ 227986 h 1705557"/>
              <a:gd name="connsiteX36" fmla="*/ 2237765 w 10232859"/>
              <a:gd name="connsiteY36" fmla="*/ 235871 h 1705557"/>
              <a:gd name="connsiteX37" fmla="*/ 2242719 w 10232859"/>
              <a:gd name="connsiteY37" fmla="*/ 235274 h 1705557"/>
              <a:gd name="connsiteX38" fmla="*/ 2277928 w 10232859"/>
              <a:gd name="connsiteY38" fmla="*/ 243941 h 1705557"/>
              <a:gd name="connsiteX39" fmla="*/ 2278759 w 10232859"/>
              <a:gd name="connsiteY39" fmla="*/ 243077 h 1705557"/>
              <a:gd name="connsiteX40" fmla="*/ 2290187 w 10232859"/>
              <a:gd name="connsiteY40" fmla="*/ 241223 h 1705557"/>
              <a:gd name="connsiteX41" fmla="*/ 2311246 w 10232859"/>
              <a:gd name="connsiteY41" fmla="*/ 239922 h 1705557"/>
              <a:gd name="connsiteX42" fmla="*/ 2364066 w 10232859"/>
              <a:gd name="connsiteY42" fmla="*/ 224751 h 1705557"/>
              <a:gd name="connsiteX43" fmla="*/ 2400814 w 10232859"/>
              <a:gd name="connsiteY43" fmla="*/ 233679 h 1705557"/>
              <a:gd name="connsiteX44" fmla="*/ 2408414 w 10232859"/>
              <a:gd name="connsiteY44" fmla="*/ 234943 h 1705557"/>
              <a:gd name="connsiteX45" fmla="*/ 2408650 w 10232859"/>
              <a:gd name="connsiteY45" fmla="*/ 234748 h 1705557"/>
              <a:gd name="connsiteX46" fmla="*/ 2416835 w 10232859"/>
              <a:gd name="connsiteY46" fmla="*/ 235642 h 1705557"/>
              <a:gd name="connsiteX47" fmla="*/ 2422271 w 10232859"/>
              <a:gd name="connsiteY47" fmla="*/ 237247 h 1705557"/>
              <a:gd name="connsiteX48" fmla="*/ 2490341 w 10232859"/>
              <a:gd name="connsiteY48" fmla="*/ 217588 h 1705557"/>
              <a:gd name="connsiteX49" fmla="*/ 2588929 w 10232859"/>
              <a:gd name="connsiteY49" fmla="*/ 207494 h 1705557"/>
              <a:gd name="connsiteX50" fmla="*/ 2687426 w 10232859"/>
              <a:gd name="connsiteY50" fmla="*/ 200362 h 1705557"/>
              <a:gd name="connsiteX51" fmla="*/ 2723517 w 10232859"/>
              <a:gd name="connsiteY51" fmla="*/ 199166 h 1705557"/>
              <a:gd name="connsiteX52" fmla="*/ 2785956 w 10232859"/>
              <a:gd name="connsiteY52" fmla="*/ 190918 h 1705557"/>
              <a:gd name="connsiteX53" fmla="*/ 2813378 w 10232859"/>
              <a:gd name="connsiteY53" fmla="*/ 183347 h 1705557"/>
              <a:gd name="connsiteX54" fmla="*/ 2814782 w 10232859"/>
              <a:gd name="connsiteY54" fmla="*/ 183667 h 1705557"/>
              <a:gd name="connsiteX55" fmla="*/ 2816580 w 10232859"/>
              <a:gd name="connsiteY55" fmla="*/ 180880 h 1705557"/>
              <a:gd name="connsiteX56" fmla="*/ 2821623 w 10232859"/>
              <a:gd name="connsiteY56" fmla="*/ 179389 h 1705557"/>
              <a:gd name="connsiteX57" fmla="*/ 2836688 w 10232859"/>
              <a:gd name="connsiteY57" fmla="*/ 179485 h 1705557"/>
              <a:gd name="connsiteX58" fmla="*/ 2842564 w 10232859"/>
              <a:gd name="connsiteY58" fmla="*/ 180209 h 1705557"/>
              <a:gd name="connsiteX59" fmla="*/ 2850712 w 10232859"/>
              <a:gd name="connsiteY59" fmla="*/ 179804 h 1705557"/>
              <a:gd name="connsiteX60" fmla="*/ 2850846 w 10232859"/>
              <a:gd name="connsiteY60" fmla="*/ 179576 h 1705557"/>
              <a:gd name="connsiteX61" fmla="*/ 2858611 w 10232859"/>
              <a:gd name="connsiteY61" fmla="*/ 179626 h 1705557"/>
              <a:gd name="connsiteX62" fmla="*/ 2897454 w 10232859"/>
              <a:gd name="connsiteY62" fmla="*/ 182628 h 1705557"/>
              <a:gd name="connsiteX63" fmla="*/ 2940369 w 10232859"/>
              <a:gd name="connsiteY63" fmla="*/ 159458 h 1705557"/>
              <a:gd name="connsiteX64" fmla="*/ 2959670 w 10232859"/>
              <a:gd name="connsiteY64" fmla="*/ 154881 h 1705557"/>
              <a:gd name="connsiteX65" fmla="*/ 2969615 w 10232859"/>
              <a:gd name="connsiteY65" fmla="*/ 151269 h 1705557"/>
              <a:gd name="connsiteX66" fmla="*/ 2970000 w 10232859"/>
              <a:gd name="connsiteY66" fmla="*/ 150290 h 1705557"/>
              <a:gd name="connsiteX67" fmla="*/ 3007272 w 10232859"/>
              <a:gd name="connsiteY67" fmla="*/ 153280 h 1705557"/>
              <a:gd name="connsiteX68" fmla="*/ 3011677 w 10232859"/>
              <a:gd name="connsiteY68" fmla="*/ 151918 h 1705557"/>
              <a:gd name="connsiteX69" fmla="*/ 3036668 w 10232859"/>
              <a:gd name="connsiteY69" fmla="*/ 156118 h 1705557"/>
              <a:gd name="connsiteX70" fmla="*/ 3049208 w 10232859"/>
              <a:gd name="connsiteY70" fmla="*/ 157087 h 1705557"/>
              <a:gd name="connsiteX71" fmla="*/ 3053517 w 10232859"/>
              <a:gd name="connsiteY71" fmla="*/ 159836 h 1705557"/>
              <a:gd name="connsiteX72" fmla="*/ 3071637 w 10232859"/>
              <a:gd name="connsiteY72" fmla="*/ 160010 h 1705557"/>
              <a:gd name="connsiteX73" fmla="*/ 3110077 w 10232859"/>
              <a:gd name="connsiteY73" fmla="*/ 155716 h 1705557"/>
              <a:gd name="connsiteX74" fmla="*/ 3173743 w 10232859"/>
              <a:gd name="connsiteY74" fmla="*/ 166095 h 1705557"/>
              <a:gd name="connsiteX75" fmla="*/ 3254203 w 10232859"/>
              <a:gd name="connsiteY75" fmla="*/ 158270 h 1705557"/>
              <a:gd name="connsiteX76" fmla="*/ 3380350 w 10232859"/>
              <a:gd name="connsiteY76" fmla="*/ 157665 h 1705557"/>
              <a:gd name="connsiteX77" fmla="*/ 3476147 w 10232859"/>
              <a:gd name="connsiteY77" fmla="*/ 177439 h 1705557"/>
              <a:gd name="connsiteX78" fmla="*/ 3581876 w 10232859"/>
              <a:gd name="connsiteY78" fmla="*/ 156962 h 1705557"/>
              <a:gd name="connsiteX79" fmla="*/ 3704761 w 10232859"/>
              <a:gd name="connsiteY79" fmla="*/ 157006 h 1705557"/>
              <a:gd name="connsiteX80" fmla="*/ 3755040 w 10232859"/>
              <a:gd name="connsiteY80" fmla="*/ 148492 h 1705557"/>
              <a:gd name="connsiteX81" fmla="*/ 3804689 w 10232859"/>
              <a:gd name="connsiteY81" fmla="*/ 158407 h 1705557"/>
              <a:gd name="connsiteX82" fmla="*/ 3821793 w 10232859"/>
              <a:gd name="connsiteY82" fmla="*/ 151257 h 1705557"/>
              <a:gd name="connsiteX83" fmla="*/ 3824682 w 10232859"/>
              <a:gd name="connsiteY83" fmla="*/ 149833 h 1705557"/>
              <a:gd name="connsiteX84" fmla="*/ 3837536 w 10232859"/>
              <a:gd name="connsiteY84" fmla="*/ 148292 h 1705557"/>
              <a:gd name="connsiteX85" fmla="*/ 3839550 w 10232859"/>
              <a:gd name="connsiteY85" fmla="*/ 142661 h 1705557"/>
              <a:gd name="connsiteX86" fmla="*/ 3857743 w 10232859"/>
              <a:gd name="connsiteY86" fmla="*/ 136618 h 1705557"/>
              <a:gd name="connsiteX87" fmla="*/ 3881852 w 10232859"/>
              <a:gd name="connsiteY87" fmla="*/ 135231 h 1705557"/>
              <a:gd name="connsiteX88" fmla="*/ 3998088 w 10232859"/>
              <a:gd name="connsiteY88" fmla="*/ 134446 h 1705557"/>
              <a:gd name="connsiteX89" fmla="*/ 4066682 w 10232859"/>
              <a:gd name="connsiteY89" fmla="*/ 130661 h 1705557"/>
              <a:gd name="connsiteX90" fmla="*/ 4091246 w 10232859"/>
              <a:gd name="connsiteY90" fmla="*/ 124017 h 1705557"/>
              <a:gd name="connsiteX91" fmla="*/ 4126556 w 10232859"/>
              <a:gd name="connsiteY91" fmla="*/ 118239 h 1705557"/>
              <a:gd name="connsiteX92" fmla="*/ 4187717 w 10232859"/>
              <a:gd name="connsiteY92" fmla="*/ 104010 h 1705557"/>
              <a:gd name="connsiteX93" fmla="*/ 4220826 w 10232859"/>
              <a:gd name="connsiteY93" fmla="*/ 102505 h 1705557"/>
              <a:gd name="connsiteX94" fmla="*/ 4239014 w 10232859"/>
              <a:gd name="connsiteY94" fmla="*/ 97354 h 1705557"/>
              <a:gd name="connsiteX95" fmla="*/ 4246653 w 10232859"/>
              <a:gd name="connsiteY95" fmla="*/ 97874 h 1705557"/>
              <a:gd name="connsiteX96" fmla="*/ 4271841 w 10232859"/>
              <a:gd name="connsiteY96" fmla="*/ 96702 h 1705557"/>
              <a:gd name="connsiteX97" fmla="*/ 4286277 w 10232859"/>
              <a:gd name="connsiteY97" fmla="*/ 96687 h 1705557"/>
              <a:gd name="connsiteX98" fmla="*/ 4292025 w 10232859"/>
              <a:gd name="connsiteY98" fmla="*/ 96921 h 1705557"/>
              <a:gd name="connsiteX99" fmla="*/ 4304713 w 10232859"/>
              <a:gd name="connsiteY99" fmla="*/ 102187 h 1705557"/>
              <a:gd name="connsiteX100" fmla="*/ 4321285 w 10232859"/>
              <a:gd name="connsiteY100" fmla="*/ 100074 h 1705557"/>
              <a:gd name="connsiteX101" fmla="*/ 4339561 w 10232859"/>
              <a:gd name="connsiteY101" fmla="*/ 105320 h 1705557"/>
              <a:gd name="connsiteX102" fmla="*/ 4343990 w 10232859"/>
              <a:gd name="connsiteY102" fmla="*/ 101090 h 1705557"/>
              <a:gd name="connsiteX103" fmla="*/ 4358885 w 10232859"/>
              <a:gd name="connsiteY103" fmla="*/ 96778 h 1705557"/>
              <a:gd name="connsiteX104" fmla="*/ 4371648 w 10232859"/>
              <a:gd name="connsiteY104" fmla="*/ 101826 h 1705557"/>
              <a:gd name="connsiteX105" fmla="*/ 4398380 w 10232859"/>
              <a:gd name="connsiteY105" fmla="*/ 104961 h 1705557"/>
              <a:gd name="connsiteX106" fmla="*/ 4405729 w 10232859"/>
              <a:gd name="connsiteY106" fmla="*/ 104191 h 1705557"/>
              <a:gd name="connsiteX107" fmla="*/ 4431408 w 10232859"/>
              <a:gd name="connsiteY107" fmla="*/ 110825 h 1705557"/>
              <a:gd name="connsiteX108" fmla="*/ 4472183 w 10232859"/>
              <a:gd name="connsiteY108" fmla="*/ 116430 h 1705557"/>
              <a:gd name="connsiteX109" fmla="*/ 4518828 w 10232859"/>
              <a:gd name="connsiteY109" fmla="*/ 119114 h 1705557"/>
              <a:gd name="connsiteX110" fmla="*/ 4532040 w 10232859"/>
              <a:gd name="connsiteY110" fmla="*/ 124307 h 1705557"/>
              <a:gd name="connsiteX111" fmla="*/ 4617778 w 10232859"/>
              <a:gd name="connsiteY111" fmla="*/ 136993 h 1705557"/>
              <a:gd name="connsiteX112" fmla="*/ 4641872 w 10232859"/>
              <a:gd name="connsiteY112" fmla="*/ 140721 h 1705557"/>
              <a:gd name="connsiteX113" fmla="*/ 4662766 w 10232859"/>
              <a:gd name="connsiteY113" fmla="*/ 138952 h 1705557"/>
              <a:gd name="connsiteX114" fmla="*/ 4667770 w 10232859"/>
              <a:gd name="connsiteY114" fmla="*/ 134208 h 1705557"/>
              <a:gd name="connsiteX115" fmla="*/ 4681052 w 10232859"/>
              <a:gd name="connsiteY115" fmla="*/ 135461 h 1705557"/>
              <a:gd name="connsiteX116" fmla="*/ 4684624 w 10232859"/>
              <a:gd name="connsiteY116" fmla="*/ 134755 h 1705557"/>
              <a:gd name="connsiteX117" fmla="*/ 4705061 w 10232859"/>
              <a:gd name="connsiteY117" fmla="*/ 131748 h 1705557"/>
              <a:gd name="connsiteX118" fmla="*/ 4747746 w 10232859"/>
              <a:gd name="connsiteY118" fmla="*/ 151131 h 1705557"/>
              <a:gd name="connsiteX119" fmla="*/ 4801045 w 10232859"/>
              <a:gd name="connsiteY119" fmla="*/ 153753 h 1705557"/>
              <a:gd name="connsiteX120" fmla="*/ 5001600 w 10232859"/>
              <a:gd name="connsiteY120" fmla="*/ 196753 h 1705557"/>
              <a:gd name="connsiteX121" fmla="*/ 5033465 w 10232859"/>
              <a:gd name="connsiteY121" fmla="*/ 182429 h 1705557"/>
              <a:gd name="connsiteX122" fmla="*/ 5115965 w 10232859"/>
              <a:gd name="connsiteY122" fmla="*/ 192583 h 1705557"/>
              <a:gd name="connsiteX123" fmla="*/ 5237936 w 10232859"/>
              <a:gd name="connsiteY123" fmla="*/ 246022 h 1705557"/>
              <a:gd name="connsiteX124" fmla="*/ 5290566 w 10232859"/>
              <a:gd name="connsiteY124" fmla="*/ 269809 h 1705557"/>
              <a:gd name="connsiteX125" fmla="*/ 5344878 w 10232859"/>
              <a:gd name="connsiteY125" fmla="*/ 282874 h 1705557"/>
              <a:gd name="connsiteX126" fmla="*/ 5413398 w 10232859"/>
              <a:gd name="connsiteY126" fmla="*/ 282749 h 1705557"/>
              <a:gd name="connsiteX127" fmla="*/ 5415629 w 10232859"/>
              <a:gd name="connsiteY127" fmla="*/ 282282 h 1705557"/>
              <a:gd name="connsiteX128" fmla="*/ 5433078 w 10232859"/>
              <a:gd name="connsiteY128" fmla="*/ 286198 h 1705557"/>
              <a:gd name="connsiteX129" fmla="*/ 5435759 w 10232859"/>
              <a:gd name="connsiteY129" fmla="*/ 289614 h 1705557"/>
              <a:gd name="connsiteX130" fmla="*/ 5447372 w 10232859"/>
              <a:gd name="connsiteY130" fmla="*/ 293101 h 1705557"/>
              <a:gd name="connsiteX131" fmla="*/ 5469289 w 10232859"/>
              <a:gd name="connsiteY131" fmla="*/ 302134 h 1705557"/>
              <a:gd name="connsiteX132" fmla="*/ 5508752 w 10232859"/>
              <a:gd name="connsiteY132" fmla="*/ 312267 h 1705557"/>
              <a:gd name="connsiteX133" fmla="*/ 5509657 w 10232859"/>
              <a:gd name="connsiteY133" fmla="*/ 311450 h 1705557"/>
              <a:gd name="connsiteX134" fmla="*/ 5521245 w 10232859"/>
              <a:gd name="connsiteY134" fmla="*/ 310202 h 1705557"/>
              <a:gd name="connsiteX135" fmla="*/ 5542415 w 10232859"/>
              <a:gd name="connsiteY135" fmla="*/ 310009 h 1705557"/>
              <a:gd name="connsiteX136" fmla="*/ 5596538 w 10232859"/>
              <a:gd name="connsiteY136" fmla="*/ 297667 h 1705557"/>
              <a:gd name="connsiteX137" fmla="*/ 5632514 w 10232859"/>
              <a:gd name="connsiteY137" fmla="*/ 308476 h 1705557"/>
              <a:gd name="connsiteX138" fmla="*/ 5640005 w 10232859"/>
              <a:gd name="connsiteY138" fmla="*/ 310131 h 1705557"/>
              <a:gd name="connsiteX139" fmla="*/ 5640259 w 10232859"/>
              <a:gd name="connsiteY139" fmla="*/ 309949 h 1705557"/>
              <a:gd name="connsiteX140" fmla="*/ 5648365 w 10232859"/>
              <a:gd name="connsiteY140" fmla="*/ 311268 h 1705557"/>
              <a:gd name="connsiteX141" fmla="*/ 5653662 w 10232859"/>
              <a:gd name="connsiteY141" fmla="*/ 313149 h 1705557"/>
              <a:gd name="connsiteX142" fmla="*/ 5668196 w 10232859"/>
              <a:gd name="connsiteY142" fmla="*/ 316360 h 1705557"/>
              <a:gd name="connsiteX143" fmla="*/ 5673886 w 10232859"/>
              <a:gd name="connsiteY143" fmla="*/ 316040 h 1705557"/>
              <a:gd name="connsiteX144" fmla="*/ 5677139 w 10232859"/>
              <a:gd name="connsiteY144" fmla="*/ 313859 h 1705557"/>
              <a:gd name="connsiteX145" fmla="*/ 5708983 w 10232859"/>
              <a:gd name="connsiteY145" fmla="*/ 313188 h 1705557"/>
              <a:gd name="connsiteX146" fmla="*/ 5773909 w 10232859"/>
              <a:gd name="connsiteY146" fmla="*/ 318575 h 1705557"/>
              <a:gd name="connsiteX147" fmla="*/ 5809500 w 10232859"/>
              <a:gd name="connsiteY147" fmla="*/ 324964 h 1705557"/>
              <a:gd name="connsiteX148" fmla="*/ 5908729 w 10232859"/>
              <a:gd name="connsiteY148" fmla="*/ 338849 h 1705557"/>
              <a:gd name="connsiteX149" fmla="*/ 6009654 w 10232859"/>
              <a:gd name="connsiteY149" fmla="*/ 350040 h 1705557"/>
              <a:gd name="connsiteX150" fmla="*/ 6067487 w 10232859"/>
              <a:gd name="connsiteY150" fmla="*/ 340226 h 1705557"/>
              <a:gd name="connsiteX151" fmla="*/ 6073281 w 10232859"/>
              <a:gd name="connsiteY151" fmla="*/ 340830 h 1705557"/>
              <a:gd name="connsiteX152" fmla="*/ 6086225 w 10232859"/>
              <a:gd name="connsiteY152" fmla="*/ 346135 h 1705557"/>
              <a:gd name="connsiteX153" fmla="*/ 6105063 w 10232859"/>
              <a:gd name="connsiteY153" fmla="*/ 353854 h 1705557"/>
              <a:gd name="connsiteX154" fmla="*/ 6135796 w 10232859"/>
              <a:gd name="connsiteY154" fmla="*/ 369657 h 1705557"/>
              <a:gd name="connsiteX155" fmla="*/ 6195166 w 10232859"/>
              <a:gd name="connsiteY155" fmla="*/ 366704 h 1705557"/>
              <a:gd name="connsiteX156" fmla="*/ 6216259 w 10232859"/>
              <a:gd name="connsiteY156" fmla="*/ 369879 h 1705557"/>
              <a:gd name="connsiteX157" fmla="*/ 6228331 w 10232859"/>
              <a:gd name="connsiteY157" fmla="*/ 370548 h 1705557"/>
              <a:gd name="connsiteX158" fmla="*/ 6229602 w 10232859"/>
              <a:gd name="connsiteY158" fmla="*/ 369928 h 1705557"/>
              <a:gd name="connsiteX159" fmla="*/ 6258988 w 10232859"/>
              <a:gd name="connsiteY159" fmla="*/ 385174 h 1705557"/>
              <a:gd name="connsiteX160" fmla="*/ 6264106 w 10232859"/>
              <a:gd name="connsiteY160" fmla="*/ 385655 h 1705557"/>
              <a:gd name="connsiteX161" fmla="*/ 6281703 w 10232859"/>
              <a:gd name="connsiteY161" fmla="*/ 397568 h 1705557"/>
              <a:gd name="connsiteX162" fmla="*/ 6291622 w 10232859"/>
              <a:gd name="connsiteY162" fmla="*/ 402669 h 1705557"/>
              <a:gd name="connsiteX163" fmla="*/ 6292712 w 10232859"/>
              <a:gd name="connsiteY163" fmla="*/ 406285 h 1705557"/>
              <a:gd name="connsiteX164" fmla="*/ 6308227 w 10232859"/>
              <a:gd name="connsiteY164" fmla="*/ 412710 h 1705557"/>
              <a:gd name="connsiteX165" fmla="*/ 6328981 w 10232859"/>
              <a:gd name="connsiteY165" fmla="*/ 416009 h 1705557"/>
              <a:gd name="connsiteX166" fmla="*/ 6368693 w 10232859"/>
              <a:gd name="connsiteY166" fmla="*/ 424359 h 1705557"/>
              <a:gd name="connsiteX167" fmla="*/ 6414811 w 10232859"/>
              <a:gd name="connsiteY167" fmla="*/ 458714 h 1705557"/>
              <a:gd name="connsiteX168" fmla="*/ 6467879 w 10232859"/>
              <a:gd name="connsiteY168" fmla="*/ 474762 h 1705557"/>
              <a:gd name="connsiteX169" fmla="*/ 6564351 w 10232859"/>
              <a:gd name="connsiteY169" fmla="*/ 544032 h 1705557"/>
              <a:gd name="connsiteX170" fmla="*/ 6711178 w 10232859"/>
              <a:gd name="connsiteY170" fmla="*/ 580124 h 1705557"/>
              <a:gd name="connsiteX171" fmla="*/ 6764036 w 10232859"/>
              <a:gd name="connsiteY171" fmla="*/ 595457 h 1705557"/>
              <a:gd name="connsiteX172" fmla="*/ 6858983 w 10232859"/>
              <a:gd name="connsiteY172" fmla="*/ 630237 h 1705557"/>
              <a:gd name="connsiteX173" fmla="*/ 6910661 w 10232859"/>
              <a:gd name="connsiteY173" fmla="*/ 641134 h 1705557"/>
              <a:gd name="connsiteX174" fmla="*/ 6944111 w 10232859"/>
              <a:gd name="connsiteY174" fmla="*/ 666016 h 1705557"/>
              <a:gd name="connsiteX175" fmla="*/ 6965771 w 10232859"/>
              <a:gd name="connsiteY175" fmla="*/ 666445 h 1705557"/>
              <a:gd name="connsiteX176" fmla="*/ 6969639 w 10232859"/>
              <a:gd name="connsiteY176" fmla="*/ 666351 h 1705557"/>
              <a:gd name="connsiteX177" fmla="*/ 6982242 w 10232859"/>
              <a:gd name="connsiteY177" fmla="*/ 669626 h 1705557"/>
              <a:gd name="connsiteX178" fmla="*/ 6989387 w 10232859"/>
              <a:gd name="connsiteY178" fmla="*/ 665988 h 1705557"/>
              <a:gd name="connsiteX179" fmla="*/ 7010930 w 10232859"/>
              <a:gd name="connsiteY179" fmla="*/ 667648 h 1705557"/>
              <a:gd name="connsiteX180" fmla="*/ 7033125 w 10232859"/>
              <a:gd name="connsiteY180" fmla="*/ 674950 h 1705557"/>
              <a:gd name="connsiteX181" fmla="*/ 7134461 w 10232859"/>
              <a:gd name="connsiteY181" fmla="*/ 714706 h 1705557"/>
              <a:gd name="connsiteX182" fmla="*/ 7197450 w 10232859"/>
              <a:gd name="connsiteY182" fmla="*/ 735608 h 1705557"/>
              <a:gd name="connsiteX183" fmla="*/ 7225084 w 10232859"/>
              <a:gd name="connsiteY183" fmla="*/ 739019 h 1705557"/>
              <a:gd name="connsiteX184" fmla="*/ 7261183 w 10232859"/>
              <a:gd name="connsiteY184" fmla="*/ 746827 h 1705557"/>
              <a:gd name="connsiteX185" fmla="*/ 7327760 w 10232859"/>
              <a:gd name="connsiteY185" fmla="*/ 757100 h 1705557"/>
              <a:gd name="connsiteX186" fmla="*/ 7412222 w 10232859"/>
              <a:gd name="connsiteY186" fmla="*/ 777001 h 1705557"/>
              <a:gd name="connsiteX187" fmla="*/ 7457904 w 10232859"/>
              <a:gd name="connsiteY187" fmla="*/ 810835 h 1705557"/>
              <a:gd name="connsiteX188" fmla="*/ 7465795 w 10232859"/>
              <a:gd name="connsiteY188" fmla="*/ 809112 h 1705557"/>
              <a:gd name="connsiteX189" fmla="*/ 7505046 w 10232859"/>
              <a:gd name="connsiteY189" fmla="*/ 823031 h 1705557"/>
              <a:gd name="connsiteX190" fmla="*/ 7623220 w 10232859"/>
              <a:gd name="connsiteY190" fmla="*/ 895034 h 1705557"/>
              <a:gd name="connsiteX191" fmla="*/ 7700458 w 10232859"/>
              <a:gd name="connsiteY191" fmla="*/ 921593 h 1705557"/>
              <a:gd name="connsiteX192" fmla="*/ 7730988 w 10232859"/>
              <a:gd name="connsiteY192" fmla="*/ 927270 h 1705557"/>
              <a:gd name="connsiteX193" fmla="*/ 7781942 w 10232859"/>
              <a:gd name="connsiteY193" fmla="*/ 937017 h 1705557"/>
              <a:gd name="connsiteX194" fmla="*/ 7827704 w 10232859"/>
              <a:gd name="connsiteY194" fmla="*/ 935072 h 1705557"/>
              <a:gd name="connsiteX195" fmla="*/ 7867270 w 10232859"/>
              <a:gd name="connsiteY195" fmla="*/ 946880 h 1705557"/>
              <a:gd name="connsiteX196" fmla="*/ 7866538 w 10232859"/>
              <a:gd name="connsiteY196" fmla="*/ 961559 h 1705557"/>
              <a:gd name="connsiteX197" fmla="*/ 7912084 w 10232859"/>
              <a:gd name="connsiteY197" fmla="*/ 970314 h 1705557"/>
              <a:gd name="connsiteX198" fmla="*/ 7982264 w 10232859"/>
              <a:gd name="connsiteY198" fmla="*/ 982287 h 1705557"/>
              <a:gd name="connsiteX199" fmla="*/ 7991272 w 10232859"/>
              <a:gd name="connsiteY199" fmla="*/ 987618 h 1705557"/>
              <a:gd name="connsiteX200" fmla="*/ 8006496 w 10232859"/>
              <a:gd name="connsiteY200" fmla="*/ 979353 h 1705557"/>
              <a:gd name="connsiteX201" fmla="*/ 8034497 w 10232859"/>
              <a:gd name="connsiteY201" fmla="*/ 978568 h 1705557"/>
              <a:gd name="connsiteX202" fmla="*/ 8150881 w 10232859"/>
              <a:gd name="connsiteY202" fmla="*/ 996925 h 1705557"/>
              <a:gd name="connsiteX203" fmla="*/ 8172106 w 10232859"/>
              <a:gd name="connsiteY203" fmla="*/ 997026 h 1705557"/>
              <a:gd name="connsiteX204" fmla="*/ 8196076 w 10232859"/>
              <a:gd name="connsiteY204" fmla="*/ 1006592 h 1705557"/>
              <a:gd name="connsiteX205" fmla="*/ 8247463 w 10232859"/>
              <a:gd name="connsiteY205" fmla="*/ 1022846 h 1705557"/>
              <a:gd name="connsiteX206" fmla="*/ 8279272 w 10232859"/>
              <a:gd name="connsiteY206" fmla="*/ 1039435 h 1705557"/>
              <a:gd name="connsiteX207" fmla="*/ 8289611 w 10232859"/>
              <a:gd name="connsiteY207" fmla="*/ 1035144 h 1705557"/>
              <a:gd name="connsiteX208" fmla="*/ 8311483 w 10232859"/>
              <a:gd name="connsiteY208" fmla="*/ 1035913 h 1705557"/>
              <a:gd name="connsiteX209" fmla="*/ 8399489 w 10232859"/>
              <a:gd name="connsiteY209" fmla="*/ 1055076 h 1705557"/>
              <a:gd name="connsiteX210" fmla="*/ 8415973 w 10232859"/>
              <a:gd name="connsiteY210" fmla="*/ 1056174 h 1705557"/>
              <a:gd name="connsiteX211" fmla="*/ 8433326 w 10232859"/>
              <a:gd name="connsiteY211" fmla="*/ 1064395 h 1705557"/>
              <a:gd name="connsiteX212" fmla="*/ 8502328 w 10232859"/>
              <a:gd name="connsiteY212" fmla="*/ 1098012 h 1705557"/>
              <a:gd name="connsiteX213" fmla="*/ 8534346 w 10232859"/>
              <a:gd name="connsiteY213" fmla="*/ 1113494 h 1705557"/>
              <a:gd name="connsiteX214" fmla="*/ 8534980 w 10232859"/>
              <a:gd name="connsiteY214" fmla="*/ 1117375 h 1705557"/>
              <a:gd name="connsiteX215" fmla="*/ 8544104 w 10232859"/>
              <a:gd name="connsiteY215" fmla="*/ 1114920 h 1705557"/>
              <a:gd name="connsiteX216" fmla="*/ 8567742 w 10232859"/>
              <a:gd name="connsiteY216" fmla="*/ 1124104 h 1705557"/>
              <a:gd name="connsiteX217" fmla="*/ 8633779 w 10232859"/>
              <a:gd name="connsiteY217" fmla="*/ 1145740 h 1705557"/>
              <a:gd name="connsiteX218" fmla="*/ 8676965 w 10232859"/>
              <a:gd name="connsiteY218" fmla="*/ 1163463 h 1705557"/>
              <a:gd name="connsiteX219" fmla="*/ 8698944 w 10232859"/>
              <a:gd name="connsiteY219" fmla="*/ 1163453 h 1705557"/>
              <a:gd name="connsiteX220" fmla="*/ 8711456 w 10232859"/>
              <a:gd name="connsiteY220" fmla="*/ 1175731 h 1705557"/>
              <a:gd name="connsiteX221" fmla="*/ 8732793 w 10232859"/>
              <a:gd name="connsiteY221" fmla="*/ 1179486 h 1705557"/>
              <a:gd name="connsiteX222" fmla="*/ 8751897 w 10232859"/>
              <a:gd name="connsiteY222" fmla="*/ 1197400 h 1705557"/>
              <a:gd name="connsiteX223" fmla="*/ 8793564 w 10232859"/>
              <a:gd name="connsiteY223" fmla="*/ 1179086 h 1705557"/>
              <a:gd name="connsiteX224" fmla="*/ 8834270 w 10232859"/>
              <a:gd name="connsiteY224" fmla="*/ 1213138 h 1705557"/>
              <a:gd name="connsiteX225" fmla="*/ 8853872 w 10232859"/>
              <a:gd name="connsiteY225" fmla="*/ 1221228 h 1705557"/>
              <a:gd name="connsiteX226" fmla="*/ 8861901 w 10232859"/>
              <a:gd name="connsiteY226" fmla="*/ 1217889 h 1705557"/>
              <a:gd name="connsiteX227" fmla="*/ 8874168 w 10232859"/>
              <a:gd name="connsiteY227" fmla="*/ 1220481 h 1705557"/>
              <a:gd name="connsiteX228" fmla="*/ 8871123 w 10232859"/>
              <a:gd name="connsiteY228" fmla="*/ 1227674 h 1705557"/>
              <a:gd name="connsiteX229" fmla="*/ 8903537 w 10232859"/>
              <a:gd name="connsiteY229" fmla="*/ 1237102 h 1705557"/>
              <a:gd name="connsiteX230" fmla="*/ 8933767 w 10232859"/>
              <a:gd name="connsiteY230" fmla="*/ 1269882 h 1705557"/>
              <a:gd name="connsiteX231" fmla="*/ 8985765 w 10232859"/>
              <a:gd name="connsiteY231" fmla="*/ 1294178 h 1705557"/>
              <a:gd name="connsiteX232" fmla="*/ 9071444 w 10232859"/>
              <a:gd name="connsiteY232" fmla="*/ 1323819 h 1705557"/>
              <a:gd name="connsiteX233" fmla="*/ 9096711 w 10232859"/>
              <a:gd name="connsiteY233" fmla="*/ 1334291 h 1705557"/>
              <a:gd name="connsiteX234" fmla="*/ 9338853 w 10232859"/>
              <a:gd name="connsiteY234" fmla="*/ 1454560 h 1705557"/>
              <a:gd name="connsiteX235" fmla="*/ 9520814 w 10232859"/>
              <a:gd name="connsiteY235" fmla="*/ 1456341 h 1705557"/>
              <a:gd name="connsiteX236" fmla="*/ 9702271 w 10232859"/>
              <a:gd name="connsiteY236" fmla="*/ 1495067 h 1705557"/>
              <a:gd name="connsiteX237" fmla="*/ 9744273 w 10232859"/>
              <a:gd name="connsiteY237" fmla="*/ 1530026 h 1705557"/>
              <a:gd name="connsiteX238" fmla="*/ 9771903 w 10232859"/>
              <a:gd name="connsiteY238" fmla="*/ 1536548 h 1705557"/>
              <a:gd name="connsiteX239" fmla="*/ 9818565 w 10232859"/>
              <a:gd name="connsiteY239" fmla="*/ 1545059 h 1705557"/>
              <a:gd name="connsiteX240" fmla="*/ 9882202 w 10232859"/>
              <a:gd name="connsiteY240" fmla="*/ 1572402 h 1705557"/>
              <a:gd name="connsiteX241" fmla="*/ 10022025 w 10232859"/>
              <a:gd name="connsiteY241" fmla="*/ 1606210 h 1705557"/>
              <a:gd name="connsiteX242" fmla="*/ 10220406 w 10232859"/>
              <a:gd name="connsiteY242" fmla="*/ 1683519 h 1705557"/>
              <a:gd name="connsiteX243" fmla="*/ 10232859 w 10232859"/>
              <a:gd name="connsiteY243" fmla="*/ 1705557 h 1705557"/>
              <a:gd name="connsiteX244" fmla="*/ 0 w 10232859"/>
              <a:gd name="connsiteY244" fmla="*/ 1705557 h 1705557"/>
              <a:gd name="connsiteX245" fmla="*/ 0 w 10232859"/>
              <a:gd name="connsiteY245" fmla="*/ 28342 h 1705557"/>
              <a:gd name="connsiteX246" fmla="*/ 8097 w 10232859"/>
              <a:gd name="connsiteY246" fmla="*/ 30869 h 1705557"/>
              <a:gd name="connsiteX247" fmla="*/ 77128 w 10232859"/>
              <a:gd name="connsiteY247" fmla="*/ 13381 h 1705557"/>
              <a:gd name="connsiteX248" fmla="*/ 188338 w 10232859"/>
              <a:gd name="connsiteY248" fmla="*/ 11593 h 1705557"/>
              <a:gd name="connsiteX249" fmla="*/ 298809 w 10232859"/>
              <a:gd name="connsiteY249" fmla="*/ 12712 h 1705557"/>
              <a:gd name="connsiteX250" fmla="*/ 338985 w 10232859"/>
              <a:gd name="connsiteY250" fmla="*/ 14520 h 1705557"/>
              <a:gd name="connsiteX251" fmla="*/ 409815 w 10232859"/>
              <a:gd name="connsiteY251" fmla="*/ 11559 h 1705557"/>
              <a:gd name="connsiteX252" fmla="*/ 424169 w 10232859"/>
              <a:gd name="connsiteY252"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909571 w 10232859"/>
              <a:gd name="connsiteY27" fmla="*/ 165085 h 1705557"/>
              <a:gd name="connsiteX28" fmla="*/ 2002612 w 10232859"/>
              <a:gd name="connsiteY28" fmla="*/ 191856 h 1705557"/>
              <a:gd name="connsiteX29" fmla="*/ 2155278 w 10232859"/>
              <a:gd name="connsiteY29" fmla="*/ 204338 h 1705557"/>
              <a:gd name="connsiteX30" fmla="*/ 2166398 w 10232859"/>
              <a:gd name="connsiteY30" fmla="*/ 213479 h 1705557"/>
              <a:gd name="connsiteX31" fmla="*/ 2180455 w 10232859"/>
              <a:gd name="connsiteY31" fmla="*/ 219408 h 1705557"/>
              <a:gd name="connsiteX32" fmla="*/ 2182638 w 10232859"/>
              <a:gd name="connsiteY32" fmla="*/ 218827 h 1705557"/>
              <a:gd name="connsiteX33" fmla="*/ 2200348 w 10232859"/>
              <a:gd name="connsiteY33" fmla="*/ 221830 h 1705557"/>
              <a:gd name="connsiteX34" fmla="*/ 2203307 w 10232859"/>
              <a:gd name="connsiteY34" fmla="*/ 225104 h 1705557"/>
              <a:gd name="connsiteX35" fmla="*/ 2215170 w 10232859"/>
              <a:gd name="connsiteY35" fmla="*/ 227986 h 1705557"/>
              <a:gd name="connsiteX36" fmla="*/ 2237765 w 10232859"/>
              <a:gd name="connsiteY36" fmla="*/ 235871 h 1705557"/>
              <a:gd name="connsiteX37" fmla="*/ 2242719 w 10232859"/>
              <a:gd name="connsiteY37" fmla="*/ 235274 h 1705557"/>
              <a:gd name="connsiteX38" fmla="*/ 2277928 w 10232859"/>
              <a:gd name="connsiteY38" fmla="*/ 243941 h 1705557"/>
              <a:gd name="connsiteX39" fmla="*/ 2278759 w 10232859"/>
              <a:gd name="connsiteY39" fmla="*/ 243077 h 1705557"/>
              <a:gd name="connsiteX40" fmla="*/ 2290187 w 10232859"/>
              <a:gd name="connsiteY40" fmla="*/ 241223 h 1705557"/>
              <a:gd name="connsiteX41" fmla="*/ 2311246 w 10232859"/>
              <a:gd name="connsiteY41" fmla="*/ 239922 h 1705557"/>
              <a:gd name="connsiteX42" fmla="*/ 2364066 w 10232859"/>
              <a:gd name="connsiteY42" fmla="*/ 224751 h 1705557"/>
              <a:gd name="connsiteX43" fmla="*/ 2400814 w 10232859"/>
              <a:gd name="connsiteY43" fmla="*/ 233679 h 1705557"/>
              <a:gd name="connsiteX44" fmla="*/ 2408414 w 10232859"/>
              <a:gd name="connsiteY44" fmla="*/ 234943 h 1705557"/>
              <a:gd name="connsiteX45" fmla="*/ 2408650 w 10232859"/>
              <a:gd name="connsiteY45" fmla="*/ 234748 h 1705557"/>
              <a:gd name="connsiteX46" fmla="*/ 2416835 w 10232859"/>
              <a:gd name="connsiteY46" fmla="*/ 235642 h 1705557"/>
              <a:gd name="connsiteX47" fmla="*/ 2422271 w 10232859"/>
              <a:gd name="connsiteY47" fmla="*/ 237247 h 1705557"/>
              <a:gd name="connsiteX48" fmla="*/ 2490341 w 10232859"/>
              <a:gd name="connsiteY48" fmla="*/ 217588 h 1705557"/>
              <a:gd name="connsiteX49" fmla="*/ 2588929 w 10232859"/>
              <a:gd name="connsiteY49" fmla="*/ 207494 h 1705557"/>
              <a:gd name="connsiteX50" fmla="*/ 2687426 w 10232859"/>
              <a:gd name="connsiteY50" fmla="*/ 200362 h 1705557"/>
              <a:gd name="connsiteX51" fmla="*/ 2723517 w 10232859"/>
              <a:gd name="connsiteY51" fmla="*/ 199166 h 1705557"/>
              <a:gd name="connsiteX52" fmla="*/ 2785956 w 10232859"/>
              <a:gd name="connsiteY52" fmla="*/ 190918 h 1705557"/>
              <a:gd name="connsiteX53" fmla="*/ 2813378 w 10232859"/>
              <a:gd name="connsiteY53" fmla="*/ 183347 h 1705557"/>
              <a:gd name="connsiteX54" fmla="*/ 2814782 w 10232859"/>
              <a:gd name="connsiteY54" fmla="*/ 183667 h 1705557"/>
              <a:gd name="connsiteX55" fmla="*/ 2816580 w 10232859"/>
              <a:gd name="connsiteY55" fmla="*/ 180880 h 1705557"/>
              <a:gd name="connsiteX56" fmla="*/ 2821623 w 10232859"/>
              <a:gd name="connsiteY56" fmla="*/ 179389 h 1705557"/>
              <a:gd name="connsiteX57" fmla="*/ 2836688 w 10232859"/>
              <a:gd name="connsiteY57" fmla="*/ 179485 h 1705557"/>
              <a:gd name="connsiteX58" fmla="*/ 2842564 w 10232859"/>
              <a:gd name="connsiteY58" fmla="*/ 180209 h 1705557"/>
              <a:gd name="connsiteX59" fmla="*/ 2850712 w 10232859"/>
              <a:gd name="connsiteY59" fmla="*/ 179804 h 1705557"/>
              <a:gd name="connsiteX60" fmla="*/ 2850846 w 10232859"/>
              <a:gd name="connsiteY60" fmla="*/ 179576 h 1705557"/>
              <a:gd name="connsiteX61" fmla="*/ 2858611 w 10232859"/>
              <a:gd name="connsiteY61" fmla="*/ 179626 h 1705557"/>
              <a:gd name="connsiteX62" fmla="*/ 2897454 w 10232859"/>
              <a:gd name="connsiteY62" fmla="*/ 182628 h 1705557"/>
              <a:gd name="connsiteX63" fmla="*/ 2940369 w 10232859"/>
              <a:gd name="connsiteY63" fmla="*/ 159458 h 1705557"/>
              <a:gd name="connsiteX64" fmla="*/ 2959670 w 10232859"/>
              <a:gd name="connsiteY64" fmla="*/ 154881 h 1705557"/>
              <a:gd name="connsiteX65" fmla="*/ 2969615 w 10232859"/>
              <a:gd name="connsiteY65" fmla="*/ 151269 h 1705557"/>
              <a:gd name="connsiteX66" fmla="*/ 2970000 w 10232859"/>
              <a:gd name="connsiteY66" fmla="*/ 150290 h 1705557"/>
              <a:gd name="connsiteX67" fmla="*/ 3007272 w 10232859"/>
              <a:gd name="connsiteY67" fmla="*/ 153280 h 1705557"/>
              <a:gd name="connsiteX68" fmla="*/ 3011677 w 10232859"/>
              <a:gd name="connsiteY68" fmla="*/ 151918 h 1705557"/>
              <a:gd name="connsiteX69" fmla="*/ 3036668 w 10232859"/>
              <a:gd name="connsiteY69" fmla="*/ 156118 h 1705557"/>
              <a:gd name="connsiteX70" fmla="*/ 3049208 w 10232859"/>
              <a:gd name="connsiteY70" fmla="*/ 157087 h 1705557"/>
              <a:gd name="connsiteX71" fmla="*/ 3053517 w 10232859"/>
              <a:gd name="connsiteY71" fmla="*/ 159836 h 1705557"/>
              <a:gd name="connsiteX72" fmla="*/ 3071637 w 10232859"/>
              <a:gd name="connsiteY72" fmla="*/ 160010 h 1705557"/>
              <a:gd name="connsiteX73" fmla="*/ 3110077 w 10232859"/>
              <a:gd name="connsiteY73" fmla="*/ 155716 h 1705557"/>
              <a:gd name="connsiteX74" fmla="*/ 3173743 w 10232859"/>
              <a:gd name="connsiteY74" fmla="*/ 166095 h 1705557"/>
              <a:gd name="connsiteX75" fmla="*/ 3254203 w 10232859"/>
              <a:gd name="connsiteY75" fmla="*/ 158270 h 1705557"/>
              <a:gd name="connsiteX76" fmla="*/ 3380350 w 10232859"/>
              <a:gd name="connsiteY76" fmla="*/ 157665 h 1705557"/>
              <a:gd name="connsiteX77" fmla="*/ 3476147 w 10232859"/>
              <a:gd name="connsiteY77" fmla="*/ 177439 h 1705557"/>
              <a:gd name="connsiteX78" fmla="*/ 3581876 w 10232859"/>
              <a:gd name="connsiteY78" fmla="*/ 156962 h 1705557"/>
              <a:gd name="connsiteX79" fmla="*/ 3704761 w 10232859"/>
              <a:gd name="connsiteY79" fmla="*/ 157006 h 1705557"/>
              <a:gd name="connsiteX80" fmla="*/ 3755040 w 10232859"/>
              <a:gd name="connsiteY80" fmla="*/ 148492 h 1705557"/>
              <a:gd name="connsiteX81" fmla="*/ 3804689 w 10232859"/>
              <a:gd name="connsiteY81" fmla="*/ 158407 h 1705557"/>
              <a:gd name="connsiteX82" fmla="*/ 3821793 w 10232859"/>
              <a:gd name="connsiteY82" fmla="*/ 151257 h 1705557"/>
              <a:gd name="connsiteX83" fmla="*/ 3824682 w 10232859"/>
              <a:gd name="connsiteY83" fmla="*/ 149833 h 1705557"/>
              <a:gd name="connsiteX84" fmla="*/ 3837536 w 10232859"/>
              <a:gd name="connsiteY84" fmla="*/ 148292 h 1705557"/>
              <a:gd name="connsiteX85" fmla="*/ 3839550 w 10232859"/>
              <a:gd name="connsiteY85" fmla="*/ 142661 h 1705557"/>
              <a:gd name="connsiteX86" fmla="*/ 3857743 w 10232859"/>
              <a:gd name="connsiteY86" fmla="*/ 136618 h 1705557"/>
              <a:gd name="connsiteX87" fmla="*/ 3881852 w 10232859"/>
              <a:gd name="connsiteY87" fmla="*/ 135231 h 1705557"/>
              <a:gd name="connsiteX88" fmla="*/ 3998088 w 10232859"/>
              <a:gd name="connsiteY88" fmla="*/ 134446 h 1705557"/>
              <a:gd name="connsiteX89" fmla="*/ 4066682 w 10232859"/>
              <a:gd name="connsiteY89" fmla="*/ 130661 h 1705557"/>
              <a:gd name="connsiteX90" fmla="*/ 4091246 w 10232859"/>
              <a:gd name="connsiteY90" fmla="*/ 124017 h 1705557"/>
              <a:gd name="connsiteX91" fmla="*/ 4126556 w 10232859"/>
              <a:gd name="connsiteY91" fmla="*/ 118239 h 1705557"/>
              <a:gd name="connsiteX92" fmla="*/ 4187717 w 10232859"/>
              <a:gd name="connsiteY92" fmla="*/ 104010 h 1705557"/>
              <a:gd name="connsiteX93" fmla="*/ 4220826 w 10232859"/>
              <a:gd name="connsiteY93" fmla="*/ 102505 h 1705557"/>
              <a:gd name="connsiteX94" fmla="*/ 4239014 w 10232859"/>
              <a:gd name="connsiteY94" fmla="*/ 97354 h 1705557"/>
              <a:gd name="connsiteX95" fmla="*/ 4246653 w 10232859"/>
              <a:gd name="connsiteY95" fmla="*/ 97874 h 1705557"/>
              <a:gd name="connsiteX96" fmla="*/ 4271841 w 10232859"/>
              <a:gd name="connsiteY96" fmla="*/ 96702 h 1705557"/>
              <a:gd name="connsiteX97" fmla="*/ 4286277 w 10232859"/>
              <a:gd name="connsiteY97" fmla="*/ 96687 h 1705557"/>
              <a:gd name="connsiteX98" fmla="*/ 4292025 w 10232859"/>
              <a:gd name="connsiteY98" fmla="*/ 96921 h 1705557"/>
              <a:gd name="connsiteX99" fmla="*/ 4304713 w 10232859"/>
              <a:gd name="connsiteY99" fmla="*/ 102187 h 1705557"/>
              <a:gd name="connsiteX100" fmla="*/ 4321285 w 10232859"/>
              <a:gd name="connsiteY100" fmla="*/ 100074 h 1705557"/>
              <a:gd name="connsiteX101" fmla="*/ 4339561 w 10232859"/>
              <a:gd name="connsiteY101" fmla="*/ 105320 h 1705557"/>
              <a:gd name="connsiteX102" fmla="*/ 4343990 w 10232859"/>
              <a:gd name="connsiteY102" fmla="*/ 101090 h 1705557"/>
              <a:gd name="connsiteX103" fmla="*/ 4358885 w 10232859"/>
              <a:gd name="connsiteY103" fmla="*/ 96778 h 1705557"/>
              <a:gd name="connsiteX104" fmla="*/ 4371648 w 10232859"/>
              <a:gd name="connsiteY104" fmla="*/ 101826 h 1705557"/>
              <a:gd name="connsiteX105" fmla="*/ 4398380 w 10232859"/>
              <a:gd name="connsiteY105" fmla="*/ 104961 h 1705557"/>
              <a:gd name="connsiteX106" fmla="*/ 4405729 w 10232859"/>
              <a:gd name="connsiteY106" fmla="*/ 104191 h 1705557"/>
              <a:gd name="connsiteX107" fmla="*/ 4431408 w 10232859"/>
              <a:gd name="connsiteY107" fmla="*/ 110825 h 1705557"/>
              <a:gd name="connsiteX108" fmla="*/ 4472183 w 10232859"/>
              <a:gd name="connsiteY108" fmla="*/ 116430 h 1705557"/>
              <a:gd name="connsiteX109" fmla="*/ 4518828 w 10232859"/>
              <a:gd name="connsiteY109" fmla="*/ 119114 h 1705557"/>
              <a:gd name="connsiteX110" fmla="*/ 4532040 w 10232859"/>
              <a:gd name="connsiteY110" fmla="*/ 124307 h 1705557"/>
              <a:gd name="connsiteX111" fmla="*/ 4617778 w 10232859"/>
              <a:gd name="connsiteY111" fmla="*/ 136993 h 1705557"/>
              <a:gd name="connsiteX112" fmla="*/ 4641872 w 10232859"/>
              <a:gd name="connsiteY112" fmla="*/ 140721 h 1705557"/>
              <a:gd name="connsiteX113" fmla="*/ 4662766 w 10232859"/>
              <a:gd name="connsiteY113" fmla="*/ 138952 h 1705557"/>
              <a:gd name="connsiteX114" fmla="*/ 4667770 w 10232859"/>
              <a:gd name="connsiteY114" fmla="*/ 134208 h 1705557"/>
              <a:gd name="connsiteX115" fmla="*/ 4681052 w 10232859"/>
              <a:gd name="connsiteY115" fmla="*/ 135461 h 1705557"/>
              <a:gd name="connsiteX116" fmla="*/ 4684624 w 10232859"/>
              <a:gd name="connsiteY116" fmla="*/ 134755 h 1705557"/>
              <a:gd name="connsiteX117" fmla="*/ 4705061 w 10232859"/>
              <a:gd name="connsiteY117" fmla="*/ 131748 h 1705557"/>
              <a:gd name="connsiteX118" fmla="*/ 4747746 w 10232859"/>
              <a:gd name="connsiteY118" fmla="*/ 151131 h 1705557"/>
              <a:gd name="connsiteX119" fmla="*/ 4801045 w 10232859"/>
              <a:gd name="connsiteY119" fmla="*/ 153753 h 1705557"/>
              <a:gd name="connsiteX120" fmla="*/ 5001600 w 10232859"/>
              <a:gd name="connsiteY120" fmla="*/ 196753 h 1705557"/>
              <a:gd name="connsiteX121" fmla="*/ 5033465 w 10232859"/>
              <a:gd name="connsiteY121" fmla="*/ 182429 h 1705557"/>
              <a:gd name="connsiteX122" fmla="*/ 5115965 w 10232859"/>
              <a:gd name="connsiteY122" fmla="*/ 192583 h 1705557"/>
              <a:gd name="connsiteX123" fmla="*/ 5237936 w 10232859"/>
              <a:gd name="connsiteY123" fmla="*/ 246022 h 1705557"/>
              <a:gd name="connsiteX124" fmla="*/ 5290566 w 10232859"/>
              <a:gd name="connsiteY124" fmla="*/ 269809 h 1705557"/>
              <a:gd name="connsiteX125" fmla="*/ 5344878 w 10232859"/>
              <a:gd name="connsiteY125" fmla="*/ 282874 h 1705557"/>
              <a:gd name="connsiteX126" fmla="*/ 5413398 w 10232859"/>
              <a:gd name="connsiteY126" fmla="*/ 282749 h 1705557"/>
              <a:gd name="connsiteX127" fmla="*/ 5415629 w 10232859"/>
              <a:gd name="connsiteY127" fmla="*/ 282282 h 1705557"/>
              <a:gd name="connsiteX128" fmla="*/ 5433078 w 10232859"/>
              <a:gd name="connsiteY128" fmla="*/ 286198 h 1705557"/>
              <a:gd name="connsiteX129" fmla="*/ 5435759 w 10232859"/>
              <a:gd name="connsiteY129" fmla="*/ 289614 h 1705557"/>
              <a:gd name="connsiteX130" fmla="*/ 5447372 w 10232859"/>
              <a:gd name="connsiteY130" fmla="*/ 293101 h 1705557"/>
              <a:gd name="connsiteX131" fmla="*/ 5469289 w 10232859"/>
              <a:gd name="connsiteY131" fmla="*/ 302134 h 1705557"/>
              <a:gd name="connsiteX132" fmla="*/ 5508752 w 10232859"/>
              <a:gd name="connsiteY132" fmla="*/ 312267 h 1705557"/>
              <a:gd name="connsiteX133" fmla="*/ 5509657 w 10232859"/>
              <a:gd name="connsiteY133" fmla="*/ 311450 h 1705557"/>
              <a:gd name="connsiteX134" fmla="*/ 5521245 w 10232859"/>
              <a:gd name="connsiteY134" fmla="*/ 310202 h 1705557"/>
              <a:gd name="connsiteX135" fmla="*/ 5542415 w 10232859"/>
              <a:gd name="connsiteY135" fmla="*/ 310009 h 1705557"/>
              <a:gd name="connsiteX136" fmla="*/ 5596538 w 10232859"/>
              <a:gd name="connsiteY136" fmla="*/ 297667 h 1705557"/>
              <a:gd name="connsiteX137" fmla="*/ 5632514 w 10232859"/>
              <a:gd name="connsiteY137" fmla="*/ 308476 h 1705557"/>
              <a:gd name="connsiteX138" fmla="*/ 5640005 w 10232859"/>
              <a:gd name="connsiteY138" fmla="*/ 310131 h 1705557"/>
              <a:gd name="connsiteX139" fmla="*/ 5640259 w 10232859"/>
              <a:gd name="connsiteY139" fmla="*/ 309949 h 1705557"/>
              <a:gd name="connsiteX140" fmla="*/ 5648365 w 10232859"/>
              <a:gd name="connsiteY140" fmla="*/ 311268 h 1705557"/>
              <a:gd name="connsiteX141" fmla="*/ 5653662 w 10232859"/>
              <a:gd name="connsiteY141" fmla="*/ 313149 h 1705557"/>
              <a:gd name="connsiteX142" fmla="*/ 5668196 w 10232859"/>
              <a:gd name="connsiteY142" fmla="*/ 316360 h 1705557"/>
              <a:gd name="connsiteX143" fmla="*/ 5673886 w 10232859"/>
              <a:gd name="connsiteY143" fmla="*/ 316040 h 1705557"/>
              <a:gd name="connsiteX144" fmla="*/ 5677139 w 10232859"/>
              <a:gd name="connsiteY144" fmla="*/ 313859 h 1705557"/>
              <a:gd name="connsiteX145" fmla="*/ 5708983 w 10232859"/>
              <a:gd name="connsiteY145" fmla="*/ 313188 h 1705557"/>
              <a:gd name="connsiteX146" fmla="*/ 5773909 w 10232859"/>
              <a:gd name="connsiteY146" fmla="*/ 318575 h 1705557"/>
              <a:gd name="connsiteX147" fmla="*/ 5809500 w 10232859"/>
              <a:gd name="connsiteY147" fmla="*/ 324964 h 1705557"/>
              <a:gd name="connsiteX148" fmla="*/ 5908729 w 10232859"/>
              <a:gd name="connsiteY148" fmla="*/ 338849 h 1705557"/>
              <a:gd name="connsiteX149" fmla="*/ 6009654 w 10232859"/>
              <a:gd name="connsiteY149" fmla="*/ 350040 h 1705557"/>
              <a:gd name="connsiteX150" fmla="*/ 6067487 w 10232859"/>
              <a:gd name="connsiteY150" fmla="*/ 340226 h 1705557"/>
              <a:gd name="connsiteX151" fmla="*/ 6073281 w 10232859"/>
              <a:gd name="connsiteY151" fmla="*/ 340830 h 1705557"/>
              <a:gd name="connsiteX152" fmla="*/ 6086225 w 10232859"/>
              <a:gd name="connsiteY152" fmla="*/ 346135 h 1705557"/>
              <a:gd name="connsiteX153" fmla="*/ 6105063 w 10232859"/>
              <a:gd name="connsiteY153" fmla="*/ 353854 h 1705557"/>
              <a:gd name="connsiteX154" fmla="*/ 6135796 w 10232859"/>
              <a:gd name="connsiteY154" fmla="*/ 369657 h 1705557"/>
              <a:gd name="connsiteX155" fmla="*/ 6195166 w 10232859"/>
              <a:gd name="connsiteY155" fmla="*/ 366704 h 1705557"/>
              <a:gd name="connsiteX156" fmla="*/ 6216259 w 10232859"/>
              <a:gd name="connsiteY156" fmla="*/ 369879 h 1705557"/>
              <a:gd name="connsiteX157" fmla="*/ 6228331 w 10232859"/>
              <a:gd name="connsiteY157" fmla="*/ 370548 h 1705557"/>
              <a:gd name="connsiteX158" fmla="*/ 6229602 w 10232859"/>
              <a:gd name="connsiteY158" fmla="*/ 369928 h 1705557"/>
              <a:gd name="connsiteX159" fmla="*/ 6258988 w 10232859"/>
              <a:gd name="connsiteY159" fmla="*/ 385174 h 1705557"/>
              <a:gd name="connsiteX160" fmla="*/ 6264106 w 10232859"/>
              <a:gd name="connsiteY160" fmla="*/ 385655 h 1705557"/>
              <a:gd name="connsiteX161" fmla="*/ 6281703 w 10232859"/>
              <a:gd name="connsiteY161" fmla="*/ 397568 h 1705557"/>
              <a:gd name="connsiteX162" fmla="*/ 6291622 w 10232859"/>
              <a:gd name="connsiteY162" fmla="*/ 402669 h 1705557"/>
              <a:gd name="connsiteX163" fmla="*/ 6292712 w 10232859"/>
              <a:gd name="connsiteY163" fmla="*/ 406285 h 1705557"/>
              <a:gd name="connsiteX164" fmla="*/ 6308227 w 10232859"/>
              <a:gd name="connsiteY164" fmla="*/ 412710 h 1705557"/>
              <a:gd name="connsiteX165" fmla="*/ 6328981 w 10232859"/>
              <a:gd name="connsiteY165" fmla="*/ 416009 h 1705557"/>
              <a:gd name="connsiteX166" fmla="*/ 6368693 w 10232859"/>
              <a:gd name="connsiteY166" fmla="*/ 424359 h 1705557"/>
              <a:gd name="connsiteX167" fmla="*/ 6414811 w 10232859"/>
              <a:gd name="connsiteY167" fmla="*/ 458714 h 1705557"/>
              <a:gd name="connsiteX168" fmla="*/ 6467879 w 10232859"/>
              <a:gd name="connsiteY168" fmla="*/ 474762 h 1705557"/>
              <a:gd name="connsiteX169" fmla="*/ 6564351 w 10232859"/>
              <a:gd name="connsiteY169" fmla="*/ 544032 h 1705557"/>
              <a:gd name="connsiteX170" fmla="*/ 6711178 w 10232859"/>
              <a:gd name="connsiteY170" fmla="*/ 580124 h 1705557"/>
              <a:gd name="connsiteX171" fmla="*/ 6764036 w 10232859"/>
              <a:gd name="connsiteY171" fmla="*/ 595457 h 1705557"/>
              <a:gd name="connsiteX172" fmla="*/ 6858983 w 10232859"/>
              <a:gd name="connsiteY172" fmla="*/ 630237 h 1705557"/>
              <a:gd name="connsiteX173" fmla="*/ 6910661 w 10232859"/>
              <a:gd name="connsiteY173" fmla="*/ 641134 h 1705557"/>
              <a:gd name="connsiteX174" fmla="*/ 6944111 w 10232859"/>
              <a:gd name="connsiteY174" fmla="*/ 666016 h 1705557"/>
              <a:gd name="connsiteX175" fmla="*/ 6965771 w 10232859"/>
              <a:gd name="connsiteY175" fmla="*/ 666445 h 1705557"/>
              <a:gd name="connsiteX176" fmla="*/ 6969639 w 10232859"/>
              <a:gd name="connsiteY176" fmla="*/ 666351 h 1705557"/>
              <a:gd name="connsiteX177" fmla="*/ 6982242 w 10232859"/>
              <a:gd name="connsiteY177" fmla="*/ 669626 h 1705557"/>
              <a:gd name="connsiteX178" fmla="*/ 6989387 w 10232859"/>
              <a:gd name="connsiteY178" fmla="*/ 665988 h 1705557"/>
              <a:gd name="connsiteX179" fmla="*/ 7010930 w 10232859"/>
              <a:gd name="connsiteY179" fmla="*/ 667648 h 1705557"/>
              <a:gd name="connsiteX180" fmla="*/ 7033125 w 10232859"/>
              <a:gd name="connsiteY180" fmla="*/ 674950 h 1705557"/>
              <a:gd name="connsiteX181" fmla="*/ 7134461 w 10232859"/>
              <a:gd name="connsiteY181" fmla="*/ 714706 h 1705557"/>
              <a:gd name="connsiteX182" fmla="*/ 7197450 w 10232859"/>
              <a:gd name="connsiteY182" fmla="*/ 735608 h 1705557"/>
              <a:gd name="connsiteX183" fmla="*/ 7225084 w 10232859"/>
              <a:gd name="connsiteY183" fmla="*/ 739019 h 1705557"/>
              <a:gd name="connsiteX184" fmla="*/ 7261183 w 10232859"/>
              <a:gd name="connsiteY184" fmla="*/ 746827 h 1705557"/>
              <a:gd name="connsiteX185" fmla="*/ 7327760 w 10232859"/>
              <a:gd name="connsiteY185" fmla="*/ 757100 h 1705557"/>
              <a:gd name="connsiteX186" fmla="*/ 7412222 w 10232859"/>
              <a:gd name="connsiteY186" fmla="*/ 777001 h 1705557"/>
              <a:gd name="connsiteX187" fmla="*/ 7457904 w 10232859"/>
              <a:gd name="connsiteY187" fmla="*/ 810835 h 1705557"/>
              <a:gd name="connsiteX188" fmla="*/ 7465795 w 10232859"/>
              <a:gd name="connsiteY188" fmla="*/ 809112 h 1705557"/>
              <a:gd name="connsiteX189" fmla="*/ 7505046 w 10232859"/>
              <a:gd name="connsiteY189" fmla="*/ 823031 h 1705557"/>
              <a:gd name="connsiteX190" fmla="*/ 7623220 w 10232859"/>
              <a:gd name="connsiteY190" fmla="*/ 895034 h 1705557"/>
              <a:gd name="connsiteX191" fmla="*/ 7700458 w 10232859"/>
              <a:gd name="connsiteY191" fmla="*/ 921593 h 1705557"/>
              <a:gd name="connsiteX192" fmla="*/ 7730988 w 10232859"/>
              <a:gd name="connsiteY192" fmla="*/ 927270 h 1705557"/>
              <a:gd name="connsiteX193" fmla="*/ 7781942 w 10232859"/>
              <a:gd name="connsiteY193" fmla="*/ 937017 h 1705557"/>
              <a:gd name="connsiteX194" fmla="*/ 7827704 w 10232859"/>
              <a:gd name="connsiteY194" fmla="*/ 935072 h 1705557"/>
              <a:gd name="connsiteX195" fmla="*/ 7867270 w 10232859"/>
              <a:gd name="connsiteY195" fmla="*/ 946880 h 1705557"/>
              <a:gd name="connsiteX196" fmla="*/ 7866538 w 10232859"/>
              <a:gd name="connsiteY196" fmla="*/ 961559 h 1705557"/>
              <a:gd name="connsiteX197" fmla="*/ 7912084 w 10232859"/>
              <a:gd name="connsiteY197" fmla="*/ 970314 h 1705557"/>
              <a:gd name="connsiteX198" fmla="*/ 7982264 w 10232859"/>
              <a:gd name="connsiteY198" fmla="*/ 982287 h 1705557"/>
              <a:gd name="connsiteX199" fmla="*/ 7991272 w 10232859"/>
              <a:gd name="connsiteY199" fmla="*/ 987618 h 1705557"/>
              <a:gd name="connsiteX200" fmla="*/ 8006496 w 10232859"/>
              <a:gd name="connsiteY200" fmla="*/ 979353 h 1705557"/>
              <a:gd name="connsiteX201" fmla="*/ 8034497 w 10232859"/>
              <a:gd name="connsiteY201" fmla="*/ 978568 h 1705557"/>
              <a:gd name="connsiteX202" fmla="*/ 8150881 w 10232859"/>
              <a:gd name="connsiteY202" fmla="*/ 996925 h 1705557"/>
              <a:gd name="connsiteX203" fmla="*/ 8172106 w 10232859"/>
              <a:gd name="connsiteY203" fmla="*/ 997026 h 1705557"/>
              <a:gd name="connsiteX204" fmla="*/ 8196076 w 10232859"/>
              <a:gd name="connsiteY204" fmla="*/ 1006592 h 1705557"/>
              <a:gd name="connsiteX205" fmla="*/ 8247463 w 10232859"/>
              <a:gd name="connsiteY205" fmla="*/ 1022846 h 1705557"/>
              <a:gd name="connsiteX206" fmla="*/ 8279272 w 10232859"/>
              <a:gd name="connsiteY206" fmla="*/ 1039435 h 1705557"/>
              <a:gd name="connsiteX207" fmla="*/ 8289611 w 10232859"/>
              <a:gd name="connsiteY207" fmla="*/ 1035144 h 1705557"/>
              <a:gd name="connsiteX208" fmla="*/ 8311483 w 10232859"/>
              <a:gd name="connsiteY208" fmla="*/ 1035913 h 1705557"/>
              <a:gd name="connsiteX209" fmla="*/ 8399489 w 10232859"/>
              <a:gd name="connsiteY209" fmla="*/ 1055076 h 1705557"/>
              <a:gd name="connsiteX210" fmla="*/ 8415973 w 10232859"/>
              <a:gd name="connsiteY210" fmla="*/ 1056174 h 1705557"/>
              <a:gd name="connsiteX211" fmla="*/ 8433326 w 10232859"/>
              <a:gd name="connsiteY211" fmla="*/ 1064395 h 1705557"/>
              <a:gd name="connsiteX212" fmla="*/ 8502328 w 10232859"/>
              <a:gd name="connsiteY212" fmla="*/ 1098012 h 1705557"/>
              <a:gd name="connsiteX213" fmla="*/ 8534346 w 10232859"/>
              <a:gd name="connsiteY213" fmla="*/ 1113494 h 1705557"/>
              <a:gd name="connsiteX214" fmla="*/ 8534980 w 10232859"/>
              <a:gd name="connsiteY214" fmla="*/ 1117375 h 1705557"/>
              <a:gd name="connsiteX215" fmla="*/ 8544104 w 10232859"/>
              <a:gd name="connsiteY215" fmla="*/ 1114920 h 1705557"/>
              <a:gd name="connsiteX216" fmla="*/ 8567742 w 10232859"/>
              <a:gd name="connsiteY216" fmla="*/ 1124104 h 1705557"/>
              <a:gd name="connsiteX217" fmla="*/ 8633779 w 10232859"/>
              <a:gd name="connsiteY217" fmla="*/ 1145740 h 1705557"/>
              <a:gd name="connsiteX218" fmla="*/ 8676965 w 10232859"/>
              <a:gd name="connsiteY218" fmla="*/ 1163463 h 1705557"/>
              <a:gd name="connsiteX219" fmla="*/ 8698944 w 10232859"/>
              <a:gd name="connsiteY219" fmla="*/ 1163453 h 1705557"/>
              <a:gd name="connsiteX220" fmla="*/ 8711456 w 10232859"/>
              <a:gd name="connsiteY220" fmla="*/ 1175731 h 1705557"/>
              <a:gd name="connsiteX221" fmla="*/ 8732793 w 10232859"/>
              <a:gd name="connsiteY221" fmla="*/ 1179486 h 1705557"/>
              <a:gd name="connsiteX222" fmla="*/ 8751897 w 10232859"/>
              <a:gd name="connsiteY222" fmla="*/ 1197400 h 1705557"/>
              <a:gd name="connsiteX223" fmla="*/ 8793564 w 10232859"/>
              <a:gd name="connsiteY223" fmla="*/ 1179086 h 1705557"/>
              <a:gd name="connsiteX224" fmla="*/ 8834270 w 10232859"/>
              <a:gd name="connsiteY224" fmla="*/ 1213138 h 1705557"/>
              <a:gd name="connsiteX225" fmla="*/ 8853872 w 10232859"/>
              <a:gd name="connsiteY225" fmla="*/ 1221228 h 1705557"/>
              <a:gd name="connsiteX226" fmla="*/ 8861901 w 10232859"/>
              <a:gd name="connsiteY226" fmla="*/ 1217889 h 1705557"/>
              <a:gd name="connsiteX227" fmla="*/ 8874168 w 10232859"/>
              <a:gd name="connsiteY227" fmla="*/ 1220481 h 1705557"/>
              <a:gd name="connsiteX228" fmla="*/ 8871123 w 10232859"/>
              <a:gd name="connsiteY228" fmla="*/ 1227674 h 1705557"/>
              <a:gd name="connsiteX229" fmla="*/ 8903537 w 10232859"/>
              <a:gd name="connsiteY229" fmla="*/ 1237102 h 1705557"/>
              <a:gd name="connsiteX230" fmla="*/ 8933767 w 10232859"/>
              <a:gd name="connsiteY230" fmla="*/ 1269882 h 1705557"/>
              <a:gd name="connsiteX231" fmla="*/ 8985765 w 10232859"/>
              <a:gd name="connsiteY231" fmla="*/ 1294178 h 1705557"/>
              <a:gd name="connsiteX232" fmla="*/ 9071444 w 10232859"/>
              <a:gd name="connsiteY232" fmla="*/ 1323819 h 1705557"/>
              <a:gd name="connsiteX233" fmla="*/ 9096711 w 10232859"/>
              <a:gd name="connsiteY233" fmla="*/ 1334291 h 1705557"/>
              <a:gd name="connsiteX234" fmla="*/ 9338853 w 10232859"/>
              <a:gd name="connsiteY234" fmla="*/ 1454560 h 1705557"/>
              <a:gd name="connsiteX235" fmla="*/ 9520814 w 10232859"/>
              <a:gd name="connsiteY235" fmla="*/ 1456341 h 1705557"/>
              <a:gd name="connsiteX236" fmla="*/ 9702271 w 10232859"/>
              <a:gd name="connsiteY236" fmla="*/ 1495067 h 1705557"/>
              <a:gd name="connsiteX237" fmla="*/ 9744273 w 10232859"/>
              <a:gd name="connsiteY237" fmla="*/ 1530026 h 1705557"/>
              <a:gd name="connsiteX238" fmla="*/ 9771903 w 10232859"/>
              <a:gd name="connsiteY238" fmla="*/ 1536548 h 1705557"/>
              <a:gd name="connsiteX239" fmla="*/ 9818565 w 10232859"/>
              <a:gd name="connsiteY239" fmla="*/ 1545059 h 1705557"/>
              <a:gd name="connsiteX240" fmla="*/ 9882202 w 10232859"/>
              <a:gd name="connsiteY240" fmla="*/ 1572402 h 1705557"/>
              <a:gd name="connsiteX241" fmla="*/ 10022025 w 10232859"/>
              <a:gd name="connsiteY241" fmla="*/ 1606210 h 1705557"/>
              <a:gd name="connsiteX242" fmla="*/ 10220406 w 10232859"/>
              <a:gd name="connsiteY242" fmla="*/ 1683519 h 1705557"/>
              <a:gd name="connsiteX243" fmla="*/ 10232859 w 10232859"/>
              <a:gd name="connsiteY243" fmla="*/ 1705557 h 1705557"/>
              <a:gd name="connsiteX244" fmla="*/ 0 w 10232859"/>
              <a:gd name="connsiteY244" fmla="*/ 1705557 h 1705557"/>
              <a:gd name="connsiteX245" fmla="*/ 0 w 10232859"/>
              <a:gd name="connsiteY245" fmla="*/ 28342 h 1705557"/>
              <a:gd name="connsiteX246" fmla="*/ 8097 w 10232859"/>
              <a:gd name="connsiteY246" fmla="*/ 30869 h 1705557"/>
              <a:gd name="connsiteX247" fmla="*/ 77128 w 10232859"/>
              <a:gd name="connsiteY247" fmla="*/ 13381 h 1705557"/>
              <a:gd name="connsiteX248" fmla="*/ 188338 w 10232859"/>
              <a:gd name="connsiteY248" fmla="*/ 11593 h 1705557"/>
              <a:gd name="connsiteX249" fmla="*/ 298809 w 10232859"/>
              <a:gd name="connsiteY249" fmla="*/ 12712 h 1705557"/>
              <a:gd name="connsiteX250" fmla="*/ 338985 w 10232859"/>
              <a:gd name="connsiteY250" fmla="*/ 14520 h 1705557"/>
              <a:gd name="connsiteX251" fmla="*/ 409815 w 10232859"/>
              <a:gd name="connsiteY251" fmla="*/ 11559 h 1705557"/>
              <a:gd name="connsiteX252" fmla="*/ 424169 w 10232859"/>
              <a:gd name="connsiteY252" fmla="*/ 880 h 1705557"/>
              <a:gd name="connsiteX0" fmla="*/ 424169 w 10232859"/>
              <a:gd name="connsiteY0" fmla="*/ 880 h 1705557"/>
              <a:gd name="connsiteX1" fmla="*/ 456316 w 10232859"/>
              <a:gd name="connsiteY1" fmla="*/ 10591 h 1705557"/>
              <a:gd name="connsiteX2" fmla="*/ 463611 w 10232859"/>
              <a:gd name="connsiteY2" fmla="*/ 24955 h 1705557"/>
              <a:gd name="connsiteX3" fmla="*/ 506289 w 10232859"/>
              <a:gd name="connsiteY3" fmla="*/ 28181 h 1705557"/>
              <a:gd name="connsiteX4" fmla="*/ 547180 w 10232859"/>
              <a:gd name="connsiteY4" fmla="*/ 16811 h 1705557"/>
              <a:gd name="connsiteX5" fmla="*/ 599180 w 10232859"/>
              <a:gd name="connsiteY5" fmla="*/ 15679 h 1705557"/>
              <a:gd name="connsiteX6" fmla="*/ 630247 w 10232859"/>
              <a:gd name="connsiteY6" fmla="*/ 14846 h 1705557"/>
              <a:gd name="connsiteX7" fmla="*/ 715463 w 10232859"/>
              <a:gd name="connsiteY7" fmla="*/ 24543 h 1705557"/>
              <a:gd name="connsiteX8" fmla="*/ 862866 w 10232859"/>
              <a:gd name="connsiteY8" fmla="*/ 69747 h 1705557"/>
              <a:gd name="connsiteX9" fmla="*/ 906400 w 10232859"/>
              <a:gd name="connsiteY9" fmla="*/ 75084 h 1705557"/>
              <a:gd name="connsiteX10" fmla="*/ 912698 w 10232859"/>
              <a:gd name="connsiteY10" fmla="*/ 71780 h 1705557"/>
              <a:gd name="connsiteX11" fmla="*/ 972936 w 10232859"/>
              <a:gd name="connsiteY11" fmla="*/ 95063 h 1705557"/>
              <a:gd name="connsiteX12" fmla="*/ 1061158 w 10232859"/>
              <a:gd name="connsiteY12" fmla="*/ 96816 h 1705557"/>
              <a:gd name="connsiteX13" fmla="*/ 1127764 w 10232859"/>
              <a:gd name="connsiteY13" fmla="*/ 92957 h 1705557"/>
              <a:gd name="connsiteX14" fmla="*/ 1165092 w 10232859"/>
              <a:gd name="connsiteY14" fmla="*/ 93031 h 1705557"/>
              <a:gd name="connsiteX15" fmla="*/ 1192274 w 10232859"/>
              <a:gd name="connsiteY15" fmla="*/ 90602 h 1705557"/>
              <a:gd name="connsiteX16" fmla="*/ 1261359 w 10232859"/>
              <a:gd name="connsiteY16" fmla="*/ 97777 h 1705557"/>
              <a:gd name="connsiteX17" fmla="*/ 1375826 w 10232859"/>
              <a:gd name="connsiteY17" fmla="*/ 115254 h 1705557"/>
              <a:gd name="connsiteX18" fmla="*/ 1400134 w 10232859"/>
              <a:gd name="connsiteY18" fmla="*/ 117722 h 1705557"/>
              <a:gd name="connsiteX19" fmla="*/ 1420782 w 10232859"/>
              <a:gd name="connsiteY19" fmla="*/ 114861 h 1705557"/>
              <a:gd name="connsiteX20" fmla="*/ 1425360 w 10232859"/>
              <a:gd name="connsiteY20" fmla="*/ 109857 h 1705557"/>
              <a:gd name="connsiteX21" fmla="*/ 1438688 w 10232859"/>
              <a:gd name="connsiteY21" fmla="*/ 110414 h 1705557"/>
              <a:gd name="connsiteX22" fmla="*/ 1442183 w 10232859"/>
              <a:gd name="connsiteY22" fmla="*/ 109522 h 1705557"/>
              <a:gd name="connsiteX23" fmla="*/ 1462271 w 10232859"/>
              <a:gd name="connsiteY23" fmla="*/ 105447 h 1705557"/>
              <a:gd name="connsiteX24" fmla="*/ 1506437 w 10232859"/>
              <a:gd name="connsiteY24" fmla="*/ 122598 h 1705557"/>
              <a:gd name="connsiteX25" fmla="*/ 1559721 w 10232859"/>
              <a:gd name="connsiteY25" fmla="*/ 122432 h 1705557"/>
              <a:gd name="connsiteX26" fmla="*/ 1763086 w 10232859"/>
              <a:gd name="connsiteY26" fmla="*/ 154945 h 1705557"/>
              <a:gd name="connsiteX27" fmla="*/ 1909571 w 10232859"/>
              <a:gd name="connsiteY27" fmla="*/ 165085 h 1705557"/>
              <a:gd name="connsiteX28" fmla="*/ 2002612 w 10232859"/>
              <a:gd name="connsiteY28" fmla="*/ 191856 h 1705557"/>
              <a:gd name="connsiteX29" fmla="*/ 2155278 w 10232859"/>
              <a:gd name="connsiteY29" fmla="*/ 204338 h 1705557"/>
              <a:gd name="connsiteX30" fmla="*/ 2166398 w 10232859"/>
              <a:gd name="connsiteY30" fmla="*/ 213479 h 1705557"/>
              <a:gd name="connsiteX31" fmla="*/ 2180455 w 10232859"/>
              <a:gd name="connsiteY31" fmla="*/ 219408 h 1705557"/>
              <a:gd name="connsiteX32" fmla="*/ 2182638 w 10232859"/>
              <a:gd name="connsiteY32" fmla="*/ 218827 h 1705557"/>
              <a:gd name="connsiteX33" fmla="*/ 2200348 w 10232859"/>
              <a:gd name="connsiteY33" fmla="*/ 221830 h 1705557"/>
              <a:gd name="connsiteX34" fmla="*/ 2203307 w 10232859"/>
              <a:gd name="connsiteY34" fmla="*/ 225104 h 1705557"/>
              <a:gd name="connsiteX35" fmla="*/ 2215170 w 10232859"/>
              <a:gd name="connsiteY35" fmla="*/ 227986 h 1705557"/>
              <a:gd name="connsiteX36" fmla="*/ 2237765 w 10232859"/>
              <a:gd name="connsiteY36" fmla="*/ 235871 h 1705557"/>
              <a:gd name="connsiteX37" fmla="*/ 2242719 w 10232859"/>
              <a:gd name="connsiteY37" fmla="*/ 235274 h 1705557"/>
              <a:gd name="connsiteX38" fmla="*/ 2277928 w 10232859"/>
              <a:gd name="connsiteY38" fmla="*/ 243941 h 1705557"/>
              <a:gd name="connsiteX39" fmla="*/ 2278759 w 10232859"/>
              <a:gd name="connsiteY39" fmla="*/ 243077 h 1705557"/>
              <a:gd name="connsiteX40" fmla="*/ 2290187 w 10232859"/>
              <a:gd name="connsiteY40" fmla="*/ 241223 h 1705557"/>
              <a:gd name="connsiteX41" fmla="*/ 2311246 w 10232859"/>
              <a:gd name="connsiteY41" fmla="*/ 239922 h 1705557"/>
              <a:gd name="connsiteX42" fmla="*/ 2364066 w 10232859"/>
              <a:gd name="connsiteY42" fmla="*/ 224751 h 1705557"/>
              <a:gd name="connsiteX43" fmla="*/ 2400814 w 10232859"/>
              <a:gd name="connsiteY43" fmla="*/ 233679 h 1705557"/>
              <a:gd name="connsiteX44" fmla="*/ 2408414 w 10232859"/>
              <a:gd name="connsiteY44" fmla="*/ 234943 h 1705557"/>
              <a:gd name="connsiteX45" fmla="*/ 2408650 w 10232859"/>
              <a:gd name="connsiteY45" fmla="*/ 234748 h 1705557"/>
              <a:gd name="connsiteX46" fmla="*/ 2416835 w 10232859"/>
              <a:gd name="connsiteY46" fmla="*/ 235642 h 1705557"/>
              <a:gd name="connsiteX47" fmla="*/ 2422271 w 10232859"/>
              <a:gd name="connsiteY47" fmla="*/ 237247 h 1705557"/>
              <a:gd name="connsiteX48" fmla="*/ 2490341 w 10232859"/>
              <a:gd name="connsiteY48" fmla="*/ 217588 h 1705557"/>
              <a:gd name="connsiteX49" fmla="*/ 2588929 w 10232859"/>
              <a:gd name="connsiteY49" fmla="*/ 207494 h 1705557"/>
              <a:gd name="connsiteX50" fmla="*/ 2687426 w 10232859"/>
              <a:gd name="connsiteY50" fmla="*/ 200362 h 1705557"/>
              <a:gd name="connsiteX51" fmla="*/ 2723517 w 10232859"/>
              <a:gd name="connsiteY51" fmla="*/ 199166 h 1705557"/>
              <a:gd name="connsiteX52" fmla="*/ 2785956 w 10232859"/>
              <a:gd name="connsiteY52" fmla="*/ 190918 h 1705557"/>
              <a:gd name="connsiteX53" fmla="*/ 2813378 w 10232859"/>
              <a:gd name="connsiteY53" fmla="*/ 183347 h 1705557"/>
              <a:gd name="connsiteX54" fmla="*/ 2814782 w 10232859"/>
              <a:gd name="connsiteY54" fmla="*/ 183667 h 1705557"/>
              <a:gd name="connsiteX55" fmla="*/ 2816580 w 10232859"/>
              <a:gd name="connsiteY55" fmla="*/ 180880 h 1705557"/>
              <a:gd name="connsiteX56" fmla="*/ 2821623 w 10232859"/>
              <a:gd name="connsiteY56" fmla="*/ 179389 h 1705557"/>
              <a:gd name="connsiteX57" fmla="*/ 2836688 w 10232859"/>
              <a:gd name="connsiteY57" fmla="*/ 179485 h 1705557"/>
              <a:gd name="connsiteX58" fmla="*/ 2842564 w 10232859"/>
              <a:gd name="connsiteY58" fmla="*/ 180209 h 1705557"/>
              <a:gd name="connsiteX59" fmla="*/ 2850712 w 10232859"/>
              <a:gd name="connsiteY59" fmla="*/ 179804 h 1705557"/>
              <a:gd name="connsiteX60" fmla="*/ 2850846 w 10232859"/>
              <a:gd name="connsiteY60" fmla="*/ 179576 h 1705557"/>
              <a:gd name="connsiteX61" fmla="*/ 2858611 w 10232859"/>
              <a:gd name="connsiteY61" fmla="*/ 179626 h 1705557"/>
              <a:gd name="connsiteX62" fmla="*/ 2897454 w 10232859"/>
              <a:gd name="connsiteY62" fmla="*/ 182628 h 1705557"/>
              <a:gd name="connsiteX63" fmla="*/ 2940369 w 10232859"/>
              <a:gd name="connsiteY63" fmla="*/ 159458 h 1705557"/>
              <a:gd name="connsiteX64" fmla="*/ 2959670 w 10232859"/>
              <a:gd name="connsiteY64" fmla="*/ 154881 h 1705557"/>
              <a:gd name="connsiteX65" fmla="*/ 2969615 w 10232859"/>
              <a:gd name="connsiteY65" fmla="*/ 151269 h 1705557"/>
              <a:gd name="connsiteX66" fmla="*/ 2970000 w 10232859"/>
              <a:gd name="connsiteY66" fmla="*/ 150290 h 1705557"/>
              <a:gd name="connsiteX67" fmla="*/ 3007272 w 10232859"/>
              <a:gd name="connsiteY67" fmla="*/ 153280 h 1705557"/>
              <a:gd name="connsiteX68" fmla="*/ 3011677 w 10232859"/>
              <a:gd name="connsiteY68" fmla="*/ 151918 h 1705557"/>
              <a:gd name="connsiteX69" fmla="*/ 3036668 w 10232859"/>
              <a:gd name="connsiteY69" fmla="*/ 156118 h 1705557"/>
              <a:gd name="connsiteX70" fmla="*/ 3049208 w 10232859"/>
              <a:gd name="connsiteY70" fmla="*/ 157087 h 1705557"/>
              <a:gd name="connsiteX71" fmla="*/ 3053517 w 10232859"/>
              <a:gd name="connsiteY71" fmla="*/ 159836 h 1705557"/>
              <a:gd name="connsiteX72" fmla="*/ 3071637 w 10232859"/>
              <a:gd name="connsiteY72" fmla="*/ 160010 h 1705557"/>
              <a:gd name="connsiteX73" fmla="*/ 3110077 w 10232859"/>
              <a:gd name="connsiteY73" fmla="*/ 155716 h 1705557"/>
              <a:gd name="connsiteX74" fmla="*/ 3173743 w 10232859"/>
              <a:gd name="connsiteY74" fmla="*/ 166095 h 1705557"/>
              <a:gd name="connsiteX75" fmla="*/ 3254203 w 10232859"/>
              <a:gd name="connsiteY75" fmla="*/ 158270 h 1705557"/>
              <a:gd name="connsiteX76" fmla="*/ 3380350 w 10232859"/>
              <a:gd name="connsiteY76" fmla="*/ 157665 h 1705557"/>
              <a:gd name="connsiteX77" fmla="*/ 3476147 w 10232859"/>
              <a:gd name="connsiteY77" fmla="*/ 177439 h 1705557"/>
              <a:gd name="connsiteX78" fmla="*/ 3581876 w 10232859"/>
              <a:gd name="connsiteY78" fmla="*/ 156962 h 1705557"/>
              <a:gd name="connsiteX79" fmla="*/ 3704761 w 10232859"/>
              <a:gd name="connsiteY79" fmla="*/ 157006 h 1705557"/>
              <a:gd name="connsiteX80" fmla="*/ 3755040 w 10232859"/>
              <a:gd name="connsiteY80" fmla="*/ 148492 h 1705557"/>
              <a:gd name="connsiteX81" fmla="*/ 3804689 w 10232859"/>
              <a:gd name="connsiteY81" fmla="*/ 158407 h 1705557"/>
              <a:gd name="connsiteX82" fmla="*/ 3821793 w 10232859"/>
              <a:gd name="connsiteY82" fmla="*/ 151257 h 1705557"/>
              <a:gd name="connsiteX83" fmla="*/ 3824682 w 10232859"/>
              <a:gd name="connsiteY83" fmla="*/ 149833 h 1705557"/>
              <a:gd name="connsiteX84" fmla="*/ 3837536 w 10232859"/>
              <a:gd name="connsiteY84" fmla="*/ 148292 h 1705557"/>
              <a:gd name="connsiteX85" fmla="*/ 3839550 w 10232859"/>
              <a:gd name="connsiteY85" fmla="*/ 142661 h 1705557"/>
              <a:gd name="connsiteX86" fmla="*/ 3857743 w 10232859"/>
              <a:gd name="connsiteY86" fmla="*/ 136618 h 1705557"/>
              <a:gd name="connsiteX87" fmla="*/ 3881852 w 10232859"/>
              <a:gd name="connsiteY87" fmla="*/ 135231 h 1705557"/>
              <a:gd name="connsiteX88" fmla="*/ 3998088 w 10232859"/>
              <a:gd name="connsiteY88" fmla="*/ 134446 h 1705557"/>
              <a:gd name="connsiteX89" fmla="*/ 4066682 w 10232859"/>
              <a:gd name="connsiteY89" fmla="*/ 130661 h 1705557"/>
              <a:gd name="connsiteX90" fmla="*/ 4091246 w 10232859"/>
              <a:gd name="connsiteY90" fmla="*/ 124017 h 1705557"/>
              <a:gd name="connsiteX91" fmla="*/ 4126556 w 10232859"/>
              <a:gd name="connsiteY91" fmla="*/ 118239 h 1705557"/>
              <a:gd name="connsiteX92" fmla="*/ 4187717 w 10232859"/>
              <a:gd name="connsiteY92" fmla="*/ 104010 h 1705557"/>
              <a:gd name="connsiteX93" fmla="*/ 4220826 w 10232859"/>
              <a:gd name="connsiteY93" fmla="*/ 102505 h 1705557"/>
              <a:gd name="connsiteX94" fmla="*/ 4239014 w 10232859"/>
              <a:gd name="connsiteY94" fmla="*/ 97354 h 1705557"/>
              <a:gd name="connsiteX95" fmla="*/ 4246653 w 10232859"/>
              <a:gd name="connsiteY95" fmla="*/ 97874 h 1705557"/>
              <a:gd name="connsiteX96" fmla="*/ 4271841 w 10232859"/>
              <a:gd name="connsiteY96" fmla="*/ 96702 h 1705557"/>
              <a:gd name="connsiteX97" fmla="*/ 4286277 w 10232859"/>
              <a:gd name="connsiteY97" fmla="*/ 96687 h 1705557"/>
              <a:gd name="connsiteX98" fmla="*/ 4292025 w 10232859"/>
              <a:gd name="connsiteY98" fmla="*/ 96921 h 1705557"/>
              <a:gd name="connsiteX99" fmla="*/ 4304713 w 10232859"/>
              <a:gd name="connsiteY99" fmla="*/ 102187 h 1705557"/>
              <a:gd name="connsiteX100" fmla="*/ 4321285 w 10232859"/>
              <a:gd name="connsiteY100" fmla="*/ 100074 h 1705557"/>
              <a:gd name="connsiteX101" fmla="*/ 4339561 w 10232859"/>
              <a:gd name="connsiteY101" fmla="*/ 105320 h 1705557"/>
              <a:gd name="connsiteX102" fmla="*/ 4343990 w 10232859"/>
              <a:gd name="connsiteY102" fmla="*/ 101090 h 1705557"/>
              <a:gd name="connsiteX103" fmla="*/ 4358885 w 10232859"/>
              <a:gd name="connsiteY103" fmla="*/ 96778 h 1705557"/>
              <a:gd name="connsiteX104" fmla="*/ 4371648 w 10232859"/>
              <a:gd name="connsiteY104" fmla="*/ 101826 h 1705557"/>
              <a:gd name="connsiteX105" fmla="*/ 4398380 w 10232859"/>
              <a:gd name="connsiteY105" fmla="*/ 104961 h 1705557"/>
              <a:gd name="connsiteX106" fmla="*/ 4405729 w 10232859"/>
              <a:gd name="connsiteY106" fmla="*/ 104191 h 1705557"/>
              <a:gd name="connsiteX107" fmla="*/ 4431408 w 10232859"/>
              <a:gd name="connsiteY107" fmla="*/ 110825 h 1705557"/>
              <a:gd name="connsiteX108" fmla="*/ 4472183 w 10232859"/>
              <a:gd name="connsiteY108" fmla="*/ 116430 h 1705557"/>
              <a:gd name="connsiteX109" fmla="*/ 4518828 w 10232859"/>
              <a:gd name="connsiteY109" fmla="*/ 119114 h 1705557"/>
              <a:gd name="connsiteX110" fmla="*/ 4532040 w 10232859"/>
              <a:gd name="connsiteY110" fmla="*/ 124307 h 1705557"/>
              <a:gd name="connsiteX111" fmla="*/ 4617778 w 10232859"/>
              <a:gd name="connsiteY111" fmla="*/ 136993 h 1705557"/>
              <a:gd name="connsiteX112" fmla="*/ 4641872 w 10232859"/>
              <a:gd name="connsiteY112" fmla="*/ 140721 h 1705557"/>
              <a:gd name="connsiteX113" fmla="*/ 4662766 w 10232859"/>
              <a:gd name="connsiteY113" fmla="*/ 138952 h 1705557"/>
              <a:gd name="connsiteX114" fmla="*/ 4667770 w 10232859"/>
              <a:gd name="connsiteY114" fmla="*/ 134208 h 1705557"/>
              <a:gd name="connsiteX115" fmla="*/ 4681052 w 10232859"/>
              <a:gd name="connsiteY115" fmla="*/ 135461 h 1705557"/>
              <a:gd name="connsiteX116" fmla="*/ 4684624 w 10232859"/>
              <a:gd name="connsiteY116" fmla="*/ 134755 h 1705557"/>
              <a:gd name="connsiteX117" fmla="*/ 4705061 w 10232859"/>
              <a:gd name="connsiteY117" fmla="*/ 131748 h 1705557"/>
              <a:gd name="connsiteX118" fmla="*/ 4747746 w 10232859"/>
              <a:gd name="connsiteY118" fmla="*/ 151131 h 1705557"/>
              <a:gd name="connsiteX119" fmla="*/ 4801045 w 10232859"/>
              <a:gd name="connsiteY119" fmla="*/ 153753 h 1705557"/>
              <a:gd name="connsiteX120" fmla="*/ 5001600 w 10232859"/>
              <a:gd name="connsiteY120" fmla="*/ 196753 h 1705557"/>
              <a:gd name="connsiteX121" fmla="*/ 5033465 w 10232859"/>
              <a:gd name="connsiteY121" fmla="*/ 182429 h 1705557"/>
              <a:gd name="connsiteX122" fmla="*/ 5115965 w 10232859"/>
              <a:gd name="connsiteY122" fmla="*/ 192583 h 1705557"/>
              <a:gd name="connsiteX123" fmla="*/ 5237936 w 10232859"/>
              <a:gd name="connsiteY123" fmla="*/ 246022 h 1705557"/>
              <a:gd name="connsiteX124" fmla="*/ 5290566 w 10232859"/>
              <a:gd name="connsiteY124" fmla="*/ 269809 h 1705557"/>
              <a:gd name="connsiteX125" fmla="*/ 5344878 w 10232859"/>
              <a:gd name="connsiteY125" fmla="*/ 282874 h 1705557"/>
              <a:gd name="connsiteX126" fmla="*/ 5413398 w 10232859"/>
              <a:gd name="connsiteY126" fmla="*/ 282749 h 1705557"/>
              <a:gd name="connsiteX127" fmla="*/ 5415629 w 10232859"/>
              <a:gd name="connsiteY127" fmla="*/ 282282 h 1705557"/>
              <a:gd name="connsiteX128" fmla="*/ 5433078 w 10232859"/>
              <a:gd name="connsiteY128" fmla="*/ 286198 h 1705557"/>
              <a:gd name="connsiteX129" fmla="*/ 5435759 w 10232859"/>
              <a:gd name="connsiteY129" fmla="*/ 289614 h 1705557"/>
              <a:gd name="connsiteX130" fmla="*/ 5447372 w 10232859"/>
              <a:gd name="connsiteY130" fmla="*/ 293101 h 1705557"/>
              <a:gd name="connsiteX131" fmla="*/ 5469289 w 10232859"/>
              <a:gd name="connsiteY131" fmla="*/ 302134 h 1705557"/>
              <a:gd name="connsiteX132" fmla="*/ 5508752 w 10232859"/>
              <a:gd name="connsiteY132" fmla="*/ 312267 h 1705557"/>
              <a:gd name="connsiteX133" fmla="*/ 5509657 w 10232859"/>
              <a:gd name="connsiteY133" fmla="*/ 311450 h 1705557"/>
              <a:gd name="connsiteX134" fmla="*/ 5521245 w 10232859"/>
              <a:gd name="connsiteY134" fmla="*/ 310202 h 1705557"/>
              <a:gd name="connsiteX135" fmla="*/ 5542415 w 10232859"/>
              <a:gd name="connsiteY135" fmla="*/ 310009 h 1705557"/>
              <a:gd name="connsiteX136" fmla="*/ 5596538 w 10232859"/>
              <a:gd name="connsiteY136" fmla="*/ 297667 h 1705557"/>
              <a:gd name="connsiteX137" fmla="*/ 5632514 w 10232859"/>
              <a:gd name="connsiteY137" fmla="*/ 308476 h 1705557"/>
              <a:gd name="connsiteX138" fmla="*/ 5640005 w 10232859"/>
              <a:gd name="connsiteY138" fmla="*/ 310131 h 1705557"/>
              <a:gd name="connsiteX139" fmla="*/ 5640259 w 10232859"/>
              <a:gd name="connsiteY139" fmla="*/ 309949 h 1705557"/>
              <a:gd name="connsiteX140" fmla="*/ 5648365 w 10232859"/>
              <a:gd name="connsiteY140" fmla="*/ 311268 h 1705557"/>
              <a:gd name="connsiteX141" fmla="*/ 5653662 w 10232859"/>
              <a:gd name="connsiteY141" fmla="*/ 313149 h 1705557"/>
              <a:gd name="connsiteX142" fmla="*/ 5668196 w 10232859"/>
              <a:gd name="connsiteY142" fmla="*/ 316360 h 1705557"/>
              <a:gd name="connsiteX143" fmla="*/ 5673886 w 10232859"/>
              <a:gd name="connsiteY143" fmla="*/ 316040 h 1705557"/>
              <a:gd name="connsiteX144" fmla="*/ 5677139 w 10232859"/>
              <a:gd name="connsiteY144" fmla="*/ 313859 h 1705557"/>
              <a:gd name="connsiteX145" fmla="*/ 5708983 w 10232859"/>
              <a:gd name="connsiteY145" fmla="*/ 313188 h 1705557"/>
              <a:gd name="connsiteX146" fmla="*/ 5773909 w 10232859"/>
              <a:gd name="connsiteY146" fmla="*/ 318575 h 1705557"/>
              <a:gd name="connsiteX147" fmla="*/ 5809500 w 10232859"/>
              <a:gd name="connsiteY147" fmla="*/ 324964 h 1705557"/>
              <a:gd name="connsiteX148" fmla="*/ 5908729 w 10232859"/>
              <a:gd name="connsiteY148" fmla="*/ 338849 h 1705557"/>
              <a:gd name="connsiteX149" fmla="*/ 6009654 w 10232859"/>
              <a:gd name="connsiteY149" fmla="*/ 350040 h 1705557"/>
              <a:gd name="connsiteX150" fmla="*/ 6067487 w 10232859"/>
              <a:gd name="connsiteY150" fmla="*/ 340226 h 1705557"/>
              <a:gd name="connsiteX151" fmla="*/ 6073281 w 10232859"/>
              <a:gd name="connsiteY151" fmla="*/ 340830 h 1705557"/>
              <a:gd name="connsiteX152" fmla="*/ 6086225 w 10232859"/>
              <a:gd name="connsiteY152" fmla="*/ 346135 h 1705557"/>
              <a:gd name="connsiteX153" fmla="*/ 6105063 w 10232859"/>
              <a:gd name="connsiteY153" fmla="*/ 353854 h 1705557"/>
              <a:gd name="connsiteX154" fmla="*/ 6135796 w 10232859"/>
              <a:gd name="connsiteY154" fmla="*/ 369657 h 1705557"/>
              <a:gd name="connsiteX155" fmla="*/ 6195166 w 10232859"/>
              <a:gd name="connsiteY155" fmla="*/ 366704 h 1705557"/>
              <a:gd name="connsiteX156" fmla="*/ 6216259 w 10232859"/>
              <a:gd name="connsiteY156" fmla="*/ 369879 h 1705557"/>
              <a:gd name="connsiteX157" fmla="*/ 6228331 w 10232859"/>
              <a:gd name="connsiteY157" fmla="*/ 370548 h 1705557"/>
              <a:gd name="connsiteX158" fmla="*/ 6229602 w 10232859"/>
              <a:gd name="connsiteY158" fmla="*/ 369928 h 1705557"/>
              <a:gd name="connsiteX159" fmla="*/ 6258988 w 10232859"/>
              <a:gd name="connsiteY159" fmla="*/ 385174 h 1705557"/>
              <a:gd name="connsiteX160" fmla="*/ 6264106 w 10232859"/>
              <a:gd name="connsiteY160" fmla="*/ 385655 h 1705557"/>
              <a:gd name="connsiteX161" fmla="*/ 6281703 w 10232859"/>
              <a:gd name="connsiteY161" fmla="*/ 397568 h 1705557"/>
              <a:gd name="connsiteX162" fmla="*/ 6291622 w 10232859"/>
              <a:gd name="connsiteY162" fmla="*/ 402669 h 1705557"/>
              <a:gd name="connsiteX163" fmla="*/ 6292712 w 10232859"/>
              <a:gd name="connsiteY163" fmla="*/ 406285 h 1705557"/>
              <a:gd name="connsiteX164" fmla="*/ 6308227 w 10232859"/>
              <a:gd name="connsiteY164" fmla="*/ 412710 h 1705557"/>
              <a:gd name="connsiteX165" fmla="*/ 6328981 w 10232859"/>
              <a:gd name="connsiteY165" fmla="*/ 416009 h 1705557"/>
              <a:gd name="connsiteX166" fmla="*/ 6368693 w 10232859"/>
              <a:gd name="connsiteY166" fmla="*/ 424359 h 1705557"/>
              <a:gd name="connsiteX167" fmla="*/ 6414811 w 10232859"/>
              <a:gd name="connsiteY167" fmla="*/ 458714 h 1705557"/>
              <a:gd name="connsiteX168" fmla="*/ 6467879 w 10232859"/>
              <a:gd name="connsiteY168" fmla="*/ 474762 h 1705557"/>
              <a:gd name="connsiteX169" fmla="*/ 6564351 w 10232859"/>
              <a:gd name="connsiteY169" fmla="*/ 544032 h 1705557"/>
              <a:gd name="connsiteX170" fmla="*/ 6711178 w 10232859"/>
              <a:gd name="connsiteY170" fmla="*/ 580124 h 1705557"/>
              <a:gd name="connsiteX171" fmla="*/ 6764036 w 10232859"/>
              <a:gd name="connsiteY171" fmla="*/ 595457 h 1705557"/>
              <a:gd name="connsiteX172" fmla="*/ 6858983 w 10232859"/>
              <a:gd name="connsiteY172" fmla="*/ 630237 h 1705557"/>
              <a:gd name="connsiteX173" fmla="*/ 6910661 w 10232859"/>
              <a:gd name="connsiteY173" fmla="*/ 641134 h 1705557"/>
              <a:gd name="connsiteX174" fmla="*/ 6944111 w 10232859"/>
              <a:gd name="connsiteY174" fmla="*/ 666016 h 1705557"/>
              <a:gd name="connsiteX175" fmla="*/ 6965771 w 10232859"/>
              <a:gd name="connsiteY175" fmla="*/ 666445 h 1705557"/>
              <a:gd name="connsiteX176" fmla="*/ 6969639 w 10232859"/>
              <a:gd name="connsiteY176" fmla="*/ 666351 h 1705557"/>
              <a:gd name="connsiteX177" fmla="*/ 6982242 w 10232859"/>
              <a:gd name="connsiteY177" fmla="*/ 669626 h 1705557"/>
              <a:gd name="connsiteX178" fmla="*/ 6989387 w 10232859"/>
              <a:gd name="connsiteY178" fmla="*/ 665988 h 1705557"/>
              <a:gd name="connsiteX179" fmla="*/ 7010930 w 10232859"/>
              <a:gd name="connsiteY179" fmla="*/ 667648 h 1705557"/>
              <a:gd name="connsiteX180" fmla="*/ 7033125 w 10232859"/>
              <a:gd name="connsiteY180" fmla="*/ 674950 h 1705557"/>
              <a:gd name="connsiteX181" fmla="*/ 7134461 w 10232859"/>
              <a:gd name="connsiteY181" fmla="*/ 714706 h 1705557"/>
              <a:gd name="connsiteX182" fmla="*/ 7197450 w 10232859"/>
              <a:gd name="connsiteY182" fmla="*/ 735608 h 1705557"/>
              <a:gd name="connsiteX183" fmla="*/ 7225084 w 10232859"/>
              <a:gd name="connsiteY183" fmla="*/ 739019 h 1705557"/>
              <a:gd name="connsiteX184" fmla="*/ 7261183 w 10232859"/>
              <a:gd name="connsiteY184" fmla="*/ 746827 h 1705557"/>
              <a:gd name="connsiteX185" fmla="*/ 7327760 w 10232859"/>
              <a:gd name="connsiteY185" fmla="*/ 757100 h 1705557"/>
              <a:gd name="connsiteX186" fmla="*/ 7412222 w 10232859"/>
              <a:gd name="connsiteY186" fmla="*/ 777001 h 1705557"/>
              <a:gd name="connsiteX187" fmla="*/ 7457904 w 10232859"/>
              <a:gd name="connsiteY187" fmla="*/ 810835 h 1705557"/>
              <a:gd name="connsiteX188" fmla="*/ 7465795 w 10232859"/>
              <a:gd name="connsiteY188" fmla="*/ 809112 h 1705557"/>
              <a:gd name="connsiteX189" fmla="*/ 7505046 w 10232859"/>
              <a:gd name="connsiteY189" fmla="*/ 823031 h 1705557"/>
              <a:gd name="connsiteX190" fmla="*/ 7623220 w 10232859"/>
              <a:gd name="connsiteY190" fmla="*/ 895034 h 1705557"/>
              <a:gd name="connsiteX191" fmla="*/ 7700458 w 10232859"/>
              <a:gd name="connsiteY191" fmla="*/ 921593 h 1705557"/>
              <a:gd name="connsiteX192" fmla="*/ 7730988 w 10232859"/>
              <a:gd name="connsiteY192" fmla="*/ 927270 h 1705557"/>
              <a:gd name="connsiteX193" fmla="*/ 7781942 w 10232859"/>
              <a:gd name="connsiteY193" fmla="*/ 937017 h 1705557"/>
              <a:gd name="connsiteX194" fmla="*/ 7827704 w 10232859"/>
              <a:gd name="connsiteY194" fmla="*/ 935072 h 1705557"/>
              <a:gd name="connsiteX195" fmla="*/ 7867270 w 10232859"/>
              <a:gd name="connsiteY195" fmla="*/ 946880 h 1705557"/>
              <a:gd name="connsiteX196" fmla="*/ 7866538 w 10232859"/>
              <a:gd name="connsiteY196" fmla="*/ 961559 h 1705557"/>
              <a:gd name="connsiteX197" fmla="*/ 7912084 w 10232859"/>
              <a:gd name="connsiteY197" fmla="*/ 970314 h 1705557"/>
              <a:gd name="connsiteX198" fmla="*/ 7982264 w 10232859"/>
              <a:gd name="connsiteY198" fmla="*/ 982287 h 1705557"/>
              <a:gd name="connsiteX199" fmla="*/ 7991272 w 10232859"/>
              <a:gd name="connsiteY199" fmla="*/ 987618 h 1705557"/>
              <a:gd name="connsiteX200" fmla="*/ 8006496 w 10232859"/>
              <a:gd name="connsiteY200" fmla="*/ 979353 h 1705557"/>
              <a:gd name="connsiteX201" fmla="*/ 8034497 w 10232859"/>
              <a:gd name="connsiteY201" fmla="*/ 978568 h 1705557"/>
              <a:gd name="connsiteX202" fmla="*/ 8150881 w 10232859"/>
              <a:gd name="connsiteY202" fmla="*/ 996925 h 1705557"/>
              <a:gd name="connsiteX203" fmla="*/ 8172106 w 10232859"/>
              <a:gd name="connsiteY203" fmla="*/ 997026 h 1705557"/>
              <a:gd name="connsiteX204" fmla="*/ 8196076 w 10232859"/>
              <a:gd name="connsiteY204" fmla="*/ 1006592 h 1705557"/>
              <a:gd name="connsiteX205" fmla="*/ 8247463 w 10232859"/>
              <a:gd name="connsiteY205" fmla="*/ 1022846 h 1705557"/>
              <a:gd name="connsiteX206" fmla="*/ 8279272 w 10232859"/>
              <a:gd name="connsiteY206" fmla="*/ 1039435 h 1705557"/>
              <a:gd name="connsiteX207" fmla="*/ 8289611 w 10232859"/>
              <a:gd name="connsiteY207" fmla="*/ 1035144 h 1705557"/>
              <a:gd name="connsiteX208" fmla="*/ 8311483 w 10232859"/>
              <a:gd name="connsiteY208" fmla="*/ 1035913 h 1705557"/>
              <a:gd name="connsiteX209" fmla="*/ 8399489 w 10232859"/>
              <a:gd name="connsiteY209" fmla="*/ 1055076 h 1705557"/>
              <a:gd name="connsiteX210" fmla="*/ 8415973 w 10232859"/>
              <a:gd name="connsiteY210" fmla="*/ 1056174 h 1705557"/>
              <a:gd name="connsiteX211" fmla="*/ 8433326 w 10232859"/>
              <a:gd name="connsiteY211" fmla="*/ 1064395 h 1705557"/>
              <a:gd name="connsiteX212" fmla="*/ 8502328 w 10232859"/>
              <a:gd name="connsiteY212" fmla="*/ 1098012 h 1705557"/>
              <a:gd name="connsiteX213" fmla="*/ 8534346 w 10232859"/>
              <a:gd name="connsiteY213" fmla="*/ 1113494 h 1705557"/>
              <a:gd name="connsiteX214" fmla="*/ 8534980 w 10232859"/>
              <a:gd name="connsiteY214" fmla="*/ 1117375 h 1705557"/>
              <a:gd name="connsiteX215" fmla="*/ 8544104 w 10232859"/>
              <a:gd name="connsiteY215" fmla="*/ 1114920 h 1705557"/>
              <a:gd name="connsiteX216" fmla="*/ 8567742 w 10232859"/>
              <a:gd name="connsiteY216" fmla="*/ 1124104 h 1705557"/>
              <a:gd name="connsiteX217" fmla="*/ 8633779 w 10232859"/>
              <a:gd name="connsiteY217" fmla="*/ 1145740 h 1705557"/>
              <a:gd name="connsiteX218" fmla="*/ 8676965 w 10232859"/>
              <a:gd name="connsiteY218" fmla="*/ 1163463 h 1705557"/>
              <a:gd name="connsiteX219" fmla="*/ 8698944 w 10232859"/>
              <a:gd name="connsiteY219" fmla="*/ 1163453 h 1705557"/>
              <a:gd name="connsiteX220" fmla="*/ 8711456 w 10232859"/>
              <a:gd name="connsiteY220" fmla="*/ 1175731 h 1705557"/>
              <a:gd name="connsiteX221" fmla="*/ 8732793 w 10232859"/>
              <a:gd name="connsiteY221" fmla="*/ 1179486 h 1705557"/>
              <a:gd name="connsiteX222" fmla="*/ 8751897 w 10232859"/>
              <a:gd name="connsiteY222" fmla="*/ 1197400 h 1705557"/>
              <a:gd name="connsiteX223" fmla="*/ 8793564 w 10232859"/>
              <a:gd name="connsiteY223" fmla="*/ 1179086 h 1705557"/>
              <a:gd name="connsiteX224" fmla="*/ 8834270 w 10232859"/>
              <a:gd name="connsiteY224" fmla="*/ 1213138 h 1705557"/>
              <a:gd name="connsiteX225" fmla="*/ 8853872 w 10232859"/>
              <a:gd name="connsiteY225" fmla="*/ 1221228 h 1705557"/>
              <a:gd name="connsiteX226" fmla="*/ 8861901 w 10232859"/>
              <a:gd name="connsiteY226" fmla="*/ 1217889 h 1705557"/>
              <a:gd name="connsiteX227" fmla="*/ 8874168 w 10232859"/>
              <a:gd name="connsiteY227" fmla="*/ 1220481 h 1705557"/>
              <a:gd name="connsiteX228" fmla="*/ 8871123 w 10232859"/>
              <a:gd name="connsiteY228" fmla="*/ 1227674 h 1705557"/>
              <a:gd name="connsiteX229" fmla="*/ 8903537 w 10232859"/>
              <a:gd name="connsiteY229" fmla="*/ 1237102 h 1705557"/>
              <a:gd name="connsiteX230" fmla="*/ 8933767 w 10232859"/>
              <a:gd name="connsiteY230" fmla="*/ 1269882 h 1705557"/>
              <a:gd name="connsiteX231" fmla="*/ 8985765 w 10232859"/>
              <a:gd name="connsiteY231" fmla="*/ 1294178 h 1705557"/>
              <a:gd name="connsiteX232" fmla="*/ 9071444 w 10232859"/>
              <a:gd name="connsiteY232" fmla="*/ 1323819 h 1705557"/>
              <a:gd name="connsiteX233" fmla="*/ 9096711 w 10232859"/>
              <a:gd name="connsiteY233" fmla="*/ 1334291 h 1705557"/>
              <a:gd name="connsiteX234" fmla="*/ 9338853 w 10232859"/>
              <a:gd name="connsiteY234" fmla="*/ 1454560 h 1705557"/>
              <a:gd name="connsiteX235" fmla="*/ 9520814 w 10232859"/>
              <a:gd name="connsiteY235" fmla="*/ 1456341 h 1705557"/>
              <a:gd name="connsiteX236" fmla="*/ 9702271 w 10232859"/>
              <a:gd name="connsiteY236" fmla="*/ 1495067 h 1705557"/>
              <a:gd name="connsiteX237" fmla="*/ 9744273 w 10232859"/>
              <a:gd name="connsiteY237" fmla="*/ 1530026 h 1705557"/>
              <a:gd name="connsiteX238" fmla="*/ 9771903 w 10232859"/>
              <a:gd name="connsiteY238" fmla="*/ 1536548 h 1705557"/>
              <a:gd name="connsiteX239" fmla="*/ 9818565 w 10232859"/>
              <a:gd name="connsiteY239" fmla="*/ 1545059 h 1705557"/>
              <a:gd name="connsiteX240" fmla="*/ 9882202 w 10232859"/>
              <a:gd name="connsiteY240" fmla="*/ 1572402 h 1705557"/>
              <a:gd name="connsiteX241" fmla="*/ 10022025 w 10232859"/>
              <a:gd name="connsiteY241" fmla="*/ 1606210 h 1705557"/>
              <a:gd name="connsiteX242" fmla="*/ 10220406 w 10232859"/>
              <a:gd name="connsiteY242" fmla="*/ 1683519 h 1705557"/>
              <a:gd name="connsiteX243" fmla="*/ 10232859 w 10232859"/>
              <a:gd name="connsiteY243" fmla="*/ 1705557 h 1705557"/>
              <a:gd name="connsiteX244" fmla="*/ 0 w 10232859"/>
              <a:gd name="connsiteY244" fmla="*/ 1705557 h 1705557"/>
              <a:gd name="connsiteX245" fmla="*/ 0 w 10232859"/>
              <a:gd name="connsiteY245" fmla="*/ 28342 h 1705557"/>
              <a:gd name="connsiteX246" fmla="*/ 8097 w 10232859"/>
              <a:gd name="connsiteY246" fmla="*/ 30869 h 1705557"/>
              <a:gd name="connsiteX247" fmla="*/ 77128 w 10232859"/>
              <a:gd name="connsiteY247" fmla="*/ 13381 h 1705557"/>
              <a:gd name="connsiteX248" fmla="*/ 188338 w 10232859"/>
              <a:gd name="connsiteY248" fmla="*/ 11593 h 1705557"/>
              <a:gd name="connsiteX249" fmla="*/ 298809 w 10232859"/>
              <a:gd name="connsiteY249" fmla="*/ 12712 h 1705557"/>
              <a:gd name="connsiteX250" fmla="*/ 338985 w 10232859"/>
              <a:gd name="connsiteY250" fmla="*/ 14520 h 1705557"/>
              <a:gd name="connsiteX251" fmla="*/ 409815 w 10232859"/>
              <a:gd name="connsiteY251" fmla="*/ 11559 h 1705557"/>
              <a:gd name="connsiteX252" fmla="*/ 424169 w 10232859"/>
              <a:gd name="connsiteY252" fmla="*/ 880 h 1705557"/>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11246 w 10232859"/>
              <a:gd name="connsiteY41" fmla="*/ 233408 h 1699043"/>
              <a:gd name="connsiteX42" fmla="*/ 2364066 w 10232859"/>
              <a:gd name="connsiteY42" fmla="*/ 218237 h 1699043"/>
              <a:gd name="connsiteX43" fmla="*/ 2400814 w 10232859"/>
              <a:gd name="connsiteY43" fmla="*/ 227165 h 1699043"/>
              <a:gd name="connsiteX44" fmla="*/ 2408414 w 10232859"/>
              <a:gd name="connsiteY44" fmla="*/ 228429 h 1699043"/>
              <a:gd name="connsiteX45" fmla="*/ 2408650 w 10232859"/>
              <a:gd name="connsiteY45" fmla="*/ 228234 h 1699043"/>
              <a:gd name="connsiteX46" fmla="*/ 2416835 w 10232859"/>
              <a:gd name="connsiteY46" fmla="*/ 229128 h 1699043"/>
              <a:gd name="connsiteX47" fmla="*/ 2422271 w 10232859"/>
              <a:gd name="connsiteY47" fmla="*/ 230733 h 1699043"/>
              <a:gd name="connsiteX48" fmla="*/ 2490341 w 10232859"/>
              <a:gd name="connsiteY48" fmla="*/ 211074 h 1699043"/>
              <a:gd name="connsiteX49" fmla="*/ 2588929 w 10232859"/>
              <a:gd name="connsiteY49" fmla="*/ 200980 h 1699043"/>
              <a:gd name="connsiteX50" fmla="*/ 2687426 w 10232859"/>
              <a:gd name="connsiteY50" fmla="*/ 193848 h 1699043"/>
              <a:gd name="connsiteX51" fmla="*/ 2723517 w 10232859"/>
              <a:gd name="connsiteY51" fmla="*/ 192652 h 1699043"/>
              <a:gd name="connsiteX52" fmla="*/ 2785956 w 10232859"/>
              <a:gd name="connsiteY52" fmla="*/ 184404 h 1699043"/>
              <a:gd name="connsiteX53" fmla="*/ 2813378 w 10232859"/>
              <a:gd name="connsiteY53" fmla="*/ 176833 h 1699043"/>
              <a:gd name="connsiteX54" fmla="*/ 2814782 w 10232859"/>
              <a:gd name="connsiteY54" fmla="*/ 177153 h 1699043"/>
              <a:gd name="connsiteX55" fmla="*/ 2816580 w 10232859"/>
              <a:gd name="connsiteY55" fmla="*/ 174366 h 1699043"/>
              <a:gd name="connsiteX56" fmla="*/ 2821623 w 10232859"/>
              <a:gd name="connsiteY56" fmla="*/ 172875 h 1699043"/>
              <a:gd name="connsiteX57" fmla="*/ 2836688 w 10232859"/>
              <a:gd name="connsiteY57" fmla="*/ 172971 h 1699043"/>
              <a:gd name="connsiteX58" fmla="*/ 2842564 w 10232859"/>
              <a:gd name="connsiteY58" fmla="*/ 173695 h 1699043"/>
              <a:gd name="connsiteX59" fmla="*/ 2850712 w 10232859"/>
              <a:gd name="connsiteY59" fmla="*/ 173290 h 1699043"/>
              <a:gd name="connsiteX60" fmla="*/ 2850846 w 10232859"/>
              <a:gd name="connsiteY60" fmla="*/ 173062 h 1699043"/>
              <a:gd name="connsiteX61" fmla="*/ 2858611 w 10232859"/>
              <a:gd name="connsiteY61" fmla="*/ 173112 h 1699043"/>
              <a:gd name="connsiteX62" fmla="*/ 2897454 w 10232859"/>
              <a:gd name="connsiteY62" fmla="*/ 176114 h 1699043"/>
              <a:gd name="connsiteX63" fmla="*/ 2940369 w 10232859"/>
              <a:gd name="connsiteY63" fmla="*/ 152944 h 1699043"/>
              <a:gd name="connsiteX64" fmla="*/ 2959670 w 10232859"/>
              <a:gd name="connsiteY64" fmla="*/ 148367 h 1699043"/>
              <a:gd name="connsiteX65" fmla="*/ 2969615 w 10232859"/>
              <a:gd name="connsiteY65" fmla="*/ 144755 h 1699043"/>
              <a:gd name="connsiteX66" fmla="*/ 2970000 w 10232859"/>
              <a:gd name="connsiteY66" fmla="*/ 143776 h 1699043"/>
              <a:gd name="connsiteX67" fmla="*/ 3007272 w 10232859"/>
              <a:gd name="connsiteY67" fmla="*/ 146766 h 1699043"/>
              <a:gd name="connsiteX68" fmla="*/ 3011677 w 10232859"/>
              <a:gd name="connsiteY68" fmla="*/ 145404 h 1699043"/>
              <a:gd name="connsiteX69" fmla="*/ 3036668 w 10232859"/>
              <a:gd name="connsiteY69" fmla="*/ 149604 h 1699043"/>
              <a:gd name="connsiteX70" fmla="*/ 3049208 w 10232859"/>
              <a:gd name="connsiteY70" fmla="*/ 150573 h 1699043"/>
              <a:gd name="connsiteX71" fmla="*/ 3053517 w 10232859"/>
              <a:gd name="connsiteY71" fmla="*/ 153322 h 1699043"/>
              <a:gd name="connsiteX72" fmla="*/ 3071637 w 10232859"/>
              <a:gd name="connsiteY72" fmla="*/ 153496 h 1699043"/>
              <a:gd name="connsiteX73" fmla="*/ 3110077 w 10232859"/>
              <a:gd name="connsiteY73" fmla="*/ 149202 h 1699043"/>
              <a:gd name="connsiteX74" fmla="*/ 3173743 w 10232859"/>
              <a:gd name="connsiteY74" fmla="*/ 159581 h 1699043"/>
              <a:gd name="connsiteX75" fmla="*/ 3254203 w 10232859"/>
              <a:gd name="connsiteY75" fmla="*/ 151756 h 1699043"/>
              <a:gd name="connsiteX76" fmla="*/ 3380350 w 10232859"/>
              <a:gd name="connsiteY76" fmla="*/ 151151 h 1699043"/>
              <a:gd name="connsiteX77" fmla="*/ 3476147 w 10232859"/>
              <a:gd name="connsiteY77" fmla="*/ 170925 h 1699043"/>
              <a:gd name="connsiteX78" fmla="*/ 3581876 w 10232859"/>
              <a:gd name="connsiteY78" fmla="*/ 150448 h 1699043"/>
              <a:gd name="connsiteX79" fmla="*/ 3704761 w 10232859"/>
              <a:gd name="connsiteY79" fmla="*/ 150492 h 1699043"/>
              <a:gd name="connsiteX80" fmla="*/ 3755040 w 10232859"/>
              <a:gd name="connsiteY80" fmla="*/ 141978 h 1699043"/>
              <a:gd name="connsiteX81" fmla="*/ 3804689 w 10232859"/>
              <a:gd name="connsiteY81" fmla="*/ 151893 h 1699043"/>
              <a:gd name="connsiteX82" fmla="*/ 3821793 w 10232859"/>
              <a:gd name="connsiteY82" fmla="*/ 144743 h 1699043"/>
              <a:gd name="connsiteX83" fmla="*/ 3824682 w 10232859"/>
              <a:gd name="connsiteY83" fmla="*/ 143319 h 1699043"/>
              <a:gd name="connsiteX84" fmla="*/ 3837536 w 10232859"/>
              <a:gd name="connsiteY84" fmla="*/ 141778 h 1699043"/>
              <a:gd name="connsiteX85" fmla="*/ 3839550 w 10232859"/>
              <a:gd name="connsiteY85" fmla="*/ 136147 h 1699043"/>
              <a:gd name="connsiteX86" fmla="*/ 3857743 w 10232859"/>
              <a:gd name="connsiteY86" fmla="*/ 130104 h 1699043"/>
              <a:gd name="connsiteX87" fmla="*/ 3881852 w 10232859"/>
              <a:gd name="connsiteY87" fmla="*/ 128717 h 1699043"/>
              <a:gd name="connsiteX88" fmla="*/ 3998088 w 10232859"/>
              <a:gd name="connsiteY88" fmla="*/ 127932 h 1699043"/>
              <a:gd name="connsiteX89" fmla="*/ 4066682 w 10232859"/>
              <a:gd name="connsiteY89" fmla="*/ 124147 h 1699043"/>
              <a:gd name="connsiteX90" fmla="*/ 4091246 w 10232859"/>
              <a:gd name="connsiteY90" fmla="*/ 117503 h 1699043"/>
              <a:gd name="connsiteX91" fmla="*/ 4126556 w 10232859"/>
              <a:gd name="connsiteY91" fmla="*/ 111725 h 1699043"/>
              <a:gd name="connsiteX92" fmla="*/ 4187717 w 10232859"/>
              <a:gd name="connsiteY92" fmla="*/ 97496 h 1699043"/>
              <a:gd name="connsiteX93" fmla="*/ 4220826 w 10232859"/>
              <a:gd name="connsiteY93" fmla="*/ 95991 h 1699043"/>
              <a:gd name="connsiteX94" fmla="*/ 4239014 w 10232859"/>
              <a:gd name="connsiteY94" fmla="*/ 90840 h 1699043"/>
              <a:gd name="connsiteX95" fmla="*/ 4246653 w 10232859"/>
              <a:gd name="connsiteY95" fmla="*/ 91360 h 1699043"/>
              <a:gd name="connsiteX96" fmla="*/ 4271841 w 10232859"/>
              <a:gd name="connsiteY96" fmla="*/ 90188 h 1699043"/>
              <a:gd name="connsiteX97" fmla="*/ 4286277 w 10232859"/>
              <a:gd name="connsiteY97" fmla="*/ 90173 h 1699043"/>
              <a:gd name="connsiteX98" fmla="*/ 4292025 w 10232859"/>
              <a:gd name="connsiteY98" fmla="*/ 90407 h 1699043"/>
              <a:gd name="connsiteX99" fmla="*/ 4304713 w 10232859"/>
              <a:gd name="connsiteY99" fmla="*/ 95673 h 1699043"/>
              <a:gd name="connsiteX100" fmla="*/ 4321285 w 10232859"/>
              <a:gd name="connsiteY100" fmla="*/ 93560 h 1699043"/>
              <a:gd name="connsiteX101" fmla="*/ 4339561 w 10232859"/>
              <a:gd name="connsiteY101" fmla="*/ 98806 h 1699043"/>
              <a:gd name="connsiteX102" fmla="*/ 4343990 w 10232859"/>
              <a:gd name="connsiteY102" fmla="*/ 94576 h 1699043"/>
              <a:gd name="connsiteX103" fmla="*/ 4358885 w 10232859"/>
              <a:gd name="connsiteY103" fmla="*/ 90264 h 1699043"/>
              <a:gd name="connsiteX104" fmla="*/ 4371648 w 10232859"/>
              <a:gd name="connsiteY104" fmla="*/ 95312 h 1699043"/>
              <a:gd name="connsiteX105" fmla="*/ 4398380 w 10232859"/>
              <a:gd name="connsiteY105" fmla="*/ 98447 h 1699043"/>
              <a:gd name="connsiteX106" fmla="*/ 4405729 w 10232859"/>
              <a:gd name="connsiteY106" fmla="*/ 97677 h 1699043"/>
              <a:gd name="connsiteX107" fmla="*/ 4431408 w 10232859"/>
              <a:gd name="connsiteY107" fmla="*/ 104311 h 1699043"/>
              <a:gd name="connsiteX108" fmla="*/ 4472183 w 10232859"/>
              <a:gd name="connsiteY108" fmla="*/ 109916 h 1699043"/>
              <a:gd name="connsiteX109" fmla="*/ 4518828 w 10232859"/>
              <a:gd name="connsiteY109" fmla="*/ 112600 h 1699043"/>
              <a:gd name="connsiteX110" fmla="*/ 4532040 w 10232859"/>
              <a:gd name="connsiteY110" fmla="*/ 117793 h 1699043"/>
              <a:gd name="connsiteX111" fmla="*/ 4617778 w 10232859"/>
              <a:gd name="connsiteY111" fmla="*/ 130479 h 1699043"/>
              <a:gd name="connsiteX112" fmla="*/ 4641872 w 10232859"/>
              <a:gd name="connsiteY112" fmla="*/ 134207 h 1699043"/>
              <a:gd name="connsiteX113" fmla="*/ 4662766 w 10232859"/>
              <a:gd name="connsiteY113" fmla="*/ 132438 h 1699043"/>
              <a:gd name="connsiteX114" fmla="*/ 4667770 w 10232859"/>
              <a:gd name="connsiteY114" fmla="*/ 127694 h 1699043"/>
              <a:gd name="connsiteX115" fmla="*/ 4681052 w 10232859"/>
              <a:gd name="connsiteY115" fmla="*/ 128947 h 1699043"/>
              <a:gd name="connsiteX116" fmla="*/ 4684624 w 10232859"/>
              <a:gd name="connsiteY116" fmla="*/ 128241 h 1699043"/>
              <a:gd name="connsiteX117" fmla="*/ 4705061 w 10232859"/>
              <a:gd name="connsiteY117" fmla="*/ 125234 h 1699043"/>
              <a:gd name="connsiteX118" fmla="*/ 4747746 w 10232859"/>
              <a:gd name="connsiteY118" fmla="*/ 144617 h 1699043"/>
              <a:gd name="connsiteX119" fmla="*/ 4801045 w 10232859"/>
              <a:gd name="connsiteY119" fmla="*/ 147239 h 1699043"/>
              <a:gd name="connsiteX120" fmla="*/ 5001600 w 10232859"/>
              <a:gd name="connsiteY120" fmla="*/ 190239 h 1699043"/>
              <a:gd name="connsiteX121" fmla="*/ 5033465 w 10232859"/>
              <a:gd name="connsiteY121" fmla="*/ 175915 h 1699043"/>
              <a:gd name="connsiteX122" fmla="*/ 5115965 w 10232859"/>
              <a:gd name="connsiteY122" fmla="*/ 186069 h 1699043"/>
              <a:gd name="connsiteX123" fmla="*/ 5237936 w 10232859"/>
              <a:gd name="connsiteY123" fmla="*/ 239508 h 1699043"/>
              <a:gd name="connsiteX124" fmla="*/ 5290566 w 10232859"/>
              <a:gd name="connsiteY124" fmla="*/ 263295 h 1699043"/>
              <a:gd name="connsiteX125" fmla="*/ 5344878 w 10232859"/>
              <a:gd name="connsiteY125" fmla="*/ 276360 h 1699043"/>
              <a:gd name="connsiteX126" fmla="*/ 5413398 w 10232859"/>
              <a:gd name="connsiteY126" fmla="*/ 276235 h 1699043"/>
              <a:gd name="connsiteX127" fmla="*/ 5415629 w 10232859"/>
              <a:gd name="connsiteY127" fmla="*/ 275768 h 1699043"/>
              <a:gd name="connsiteX128" fmla="*/ 5433078 w 10232859"/>
              <a:gd name="connsiteY128" fmla="*/ 279684 h 1699043"/>
              <a:gd name="connsiteX129" fmla="*/ 5435759 w 10232859"/>
              <a:gd name="connsiteY129" fmla="*/ 283100 h 1699043"/>
              <a:gd name="connsiteX130" fmla="*/ 5447372 w 10232859"/>
              <a:gd name="connsiteY130" fmla="*/ 286587 h 1699043"/>
              <a:gd name="connsiteX131" fmla="*/ 5469289 w 10232859"/>
              <a:gd name="connsiteY131" fmla="*/ 295620 h 1699043"/>
              <a:gd name="connsiteX132" fmla="*/ 5508752 w 10232859"/>
              <a:gd name="connsiteY132" fmla="*/ 305753 h 1699043"/>
              <a:gd name="connsiteX133" fmla="*/ 5509657 w 10232859"/>
              <a:gd name="connsiteY133" fmla="*/ 304936 h 1699043"/>
              <a:gd name="connsiteX134" fmla="*/ 5521245 w 10232859"/>
              <a:gd name="connsiteY134" fmla="*/ 303688 h 1699043"/>
              <a:gd name="connsiteX135" fmla="*/ 5542415 w 10232859"/>
              <a:gd name="connsiteY135" fmla="*/ 303495 h 1699043"/>
              <a:gd name="connsiteX136" fmla="*/ 5596538 w 10232859"/>
              <a:gd name="connsiteY136" fmla="*/ 291153 h 1699043"/>
              <a:gd name="connsiteX137" fmla="*/ 5632514 w 10232859"/>
              <a:gd name="connsiteY137" fmla="*/ 301962 h 1699043"/>
              <a:gd name="connsiteX138" fmla="*/ 5640005 w 10232859"/>
              <a:gd name="connsiteY138" fmla="*/ 303617 h 1699043"/>
              <a:gd name="connsiteX139" fmla="*/ 5640259 w 10232859"/>
              <a:gd name="connsiteY139" fmla="*/ 303435 h 1699043"/>
              <a:gd name="connsiteX140" fmla="*/ 5648365 w 10232859"/>
              <a:gd name="connsiteY140" fmla="*/ 304754 h 1699043"/>
              <a:gd name="connsiteX141" fmla="*/ 5653662 w 10232859"/>
              <a:gd name="connsiteY141" fmla="*/ 306635 h 1699043"/>
              <a:gd name="connsiteX142" fmla="*/ 5668196 w 10232859"/>
              <a:gd name="connsiteY142" fmla="*/ 309846 h 1699043"/>
              <a:gd name="connsiteX143" fmla="*/ 5673886 w 10232859"/>
              <a:gd name="connsiteY143" fmla="*/ 309526 h 1699043"/>
              <a:gd name="connsiteX144" fmla="*/ 5677139 w 10232859"/>
              <a:gd name="connsiteY144" fmla="*/ 307345 h 1699043"/>
              <a:gd name="connsiteX145" fmla="*/ 5708983 w 10232859"/>
              <a:gd name="connsiteY145" fmla="*/ 306674 h 1699043"/>
              <a:gd name="connsiteX146" fmla="*/ 5773909 w 10232859"/>
              <a:gd name="connsiteY146" fmla="*/ 312061 h 1699043"/>
              <a:gd name="connsiteX147" fmla="*/ 5809500 w 10232859"/>
              <a:gd name="connsiteY147" fmla="*/ 318450 h 1699043"/>
              <a:gd name="connsiteX148" fmla="*/ 5908729 w 10232859"/>
              <a:gd name="connsiteY148" fmla="*/ 332335 h 1699043"/>
              <a:gd name="connsiteX149" fmla="*/ 6009654 w 10232859"/>
              <a:gd name="connsiteY149" fmla="*/ 343526 h 1699043"/>
              <a:gd name="connsiteX150" fmla="*/ 6067487 w 10232859"/>
              <a:gd name="connsiteY150" fmla="*/ 333712 h 1699043"/>
              <a:gd name="connsiteX151" fmla="*/ 6073281 w 10232859"/>
              <a:gd name="connsiteY151" fmla="*/ 334316 h 1699043"/>
              <a:gd name="connsiteX152" fmla="*/ 6086225 w 10232859"/>
              <a:gd name="connsiteY152" fmla="*/ 339621 h 1699043"/>
              <a:gd name="connsiteX153" fmla="*/ 6105063 w 10232859"/>
              <a:gd name="connsiteY153" fmla="*/ 347340 h 1699043"/>
              <a:gd name="connsiteX154" fmla="*/ 6135796 w 10232859"/>
              <a:gd name="connsiteY154" fmla="*/ 363143 h 1699043"/>
              <a:gd name="connsiteX155" fmla="*/ 6195166 w 10232859"/>
              <a:gd name="connsiteY155" fmla="*/ 360190 h 1699043"/>
              <a:gd name="connsiteX156" fmla="*/ 6216259 w 10232859"/>
              <a:gd name="connsiteY156" fmla="*/ 363365 h 1699043"/>
              <a:gd name="connsiteX157" fmla="*/ 6228331 w 10232859"/>
              <a:gd name="connsiteY157" fmla="*/ 364034 h 1699043"/>
              <a:gd name="connsiteX158" fmla="*/ 6229602 w 10232859"/>
              <a:gd name="connsiteY158" fmla="*/ 363414 h 1699043"/>
              <a:gd name="connsiteX159" fmla="*/ 6258988 w 10232859"/>
              <a:gd name="connsiteY159" fmla="*/ 378660 h 1699043"/>
              <a:gd name="connsiteX160" fmla="*/ 6264106 w 10232859"/>
              <a:gd name="connsiteY160" fmla="*/ 379141 h 1699043"/>
              <a:gd name="connsiteX161" fmla="*/ 6281703 w 10232859"/>
              <a:gd name="connsiteY161" fmla="*/ 391054 h 1699043"/>
              <a:gd name="connsiteX162" fmla="*/ 6291622 w 10232859"/>
              <a:gd name="connsiteY162" fmla="*/ 396155 h 1699043"/>
              <a:gd name="connsiteX163" fmla="*/ 6292712 w 10232859"/>
              <a:gd name="connsiteY163" fmla="*/ 399771 h 1699043"/>
              <a:gd name="connsiteX164" fmla="*/ 6308227 w 10232859"/>
              <a:gd name="connsiteY164" fmla="*/ 406196 h 1699043"/>
              <a:gd name="connsiteX165" fmla="*/ 6328981 w 10232859"/>
              <a:gd name="connsiteY165" fmla="*/ 409495 h 1699043"/>
              <a:gd name="connsiteX166" fmla="*/ 6368693 w 10232859"/>
              <a:gd name="connsiteY166" fmla="*/ 417845 h 1699043"/>
              <a:gd name="connsiteX167" fmla="*/ 6414811 w 10232859"/>
              <a:gd name="connsiteY167" fmla="*/ 452200 h 1699043"/>
              <a:gd name="connsiteX168" fmla="*/ 6467879 w 10232859"/>
              <a:gd name="connsiteY168" fmla="*/ 468248 h 1699043"/>
              <a:gd name="connsiteX169" fmla="*/ 6564351 w 10232859"/>
              <a:gd name="connsiteY169" fmla="*/ 537518 h 1699043"/>
              <a:gd name="connsiteX170" fmla="*/ 6711178 w 10232859"/>
              <a:gd name="connsiteY170" fmla="*/ 573610 h 1699043"/>
              <a:gd name="connsiteX171" fmla="*/ 6764036 w 10232859"/>
              <a:gd name="connsiteY171" fmla="*/ 588943 h 1699043"/>
              <a:gd name="connsiteX172" fmla="*/ 6858983 w 10232859"/>
              <a:gd name="connsiteY172" fmla="*/ 623723 h 1699043"/>
              <a:gd name="connsiteX173" fmla="*/ 6910661 w 10232859"/>
              <a:gd name="connsiteY173" fmla="*/ 634620 h 1699043"/>
              <a:gd name="connsiteX174" fmla="*/ 6944111 w 10232859"/>
              <a:gd name="connsiteY174" fmla="*/ 659502 h 1699043"/>
              <a:gd name="connsiteX175" fmla="*/ 6965771 w 10232859"/>
              <a:gd name="connsiteY175" fmla="*/ 659931 h 1699043"/>
              <a:gd name="connsiteX176" fmla="*/ 6969639 w 10232859"/>
              <a:gd name="connsiteY176" fmla="*/ 659837 h 1699043"/>
              <a:gd name="connsiteX177" fmla="*/ 6982242 w 10232859"/>
              <a:gd name="connsiteY177" fmla="*/ 663112 h 1699043"/>
              <a:gd name="connsiteX178" fmla="*/ 6989387 w 10232859"/>
              <a:gd name="connsiteY178" fmla="*/ 659474 h 1699043"/>
              <a:gd name="connsiteX179" fmla="*/ 7010930 w 10232859"/>
              <a:gd name="connsiteY179" fmla="*/ 661134 h 1699043"/>
              <a:gd name="connsiteX180" fmla="*/ 7033125 w 10232859"/>
              <a:gd name="connsiteY180" fmla="*/ 668436 h 1699043"/>
              <a:gd name="connsiteX181" fmla="*/ 7134461 w 10232859"/>
              <a:gd name="connsiteY181" fmla="*/ 708192 h 1699043"/>
              <a:gd name="connsiteX182" fmla="*/ 7197450 w 10232859"/>
              <a:gd name="connsiteY182" fmla="*/ 729094 h 1699043"/>
              <a:gd name="connsiteX183" fmla="*/ 7225084 w 10232859"/>
              <a:gd name="connsiteY183" fmla="*/ 732505 h 1699043"/>
              <a:gd name="connsiteX184" fmla="*/ 7261183 w 10232859"/>
              <a:gd name="connsiteY184" fmla="*/ 740313 h 1699043"/>
              <a:gd name="connsiteX185" fmla="*/ 7327760 w 10232859"/>
              <a:gd name="connsiteY185" fmla="*/ 750586 h 1699043"/>
              <a:gd name="connsiteX186" fmla="*/ 7412222 w 10232859"/>
              <a:gd name="connsiteY186" fmla="*/ 770487 h 1699043"/>
              <a:gd name="connsiteX187" fmla="*/ 7457904 w 10232859"/>
              <a:gd name="connsiteY187" fmla="*/ 804321 h 1699043"/>
              <a:gd name="connsiteX188" fmla="*/ 7465795 w 10232859"/>
              <a:gd name="connsiteY188" fmla="*/ 802598 h 1699043"/>
              <a:gd name="connsiteX189" fmla="*/ 7505046 w 10232859"/>
              <a:gd name="connsiteY189" fmla="*/ 816517 h 1699043"/>
              <a:gd name="connsiteX190" fmla="*/ 7623220 w 10232859"/>
              <a:gd name="connsiteY190" fmla="*/ 888520 h 1699043"/>
              <a:gd name="connsiteX191" fmla="*/ 7700458 w 10232859"/>
              <a:gd name="connsiteY191" fmla="*/ 915079 h 1699043"/>
              <a:gd name="connsiteX192" fmla="*/ 7730988 w 10232859"/>
              <a:gd name="connsiteY192" fmla="*/ 920756 h 1699043"/>
              <a:gd name="connsiteX193" fmla="*/ 7781942 w 10232859"/>
              <a:gd name="connsiteY193" fmla="*/ 930503 h 1699043"/>
              <a:gd name="connsiteX194" fmla="*/ 7827704 w 10232859"/>
              <a:gd name="connsiteY194" fmla="*/ 928558 h 1699043"/>
              <a:gd name="connsiteX195" fmla="*/ 7867270 w 10232859"/>
              <a:gd name="connsiteY195" fmla="*/ 940366 h 1699043"/>
              <a:gd name="connsiteX196" fmla="*/ 7866538 w 10232859"/>
              <a:gd name="connsiteY196" fmla="*/ 955045 h 1699043"/>
              <a:gd name="connsiteX197" fmla="*/ 7912084 w 10232859"/>
              <a:gd name="connsiteY197" fmla="*/ 963800 h 1699043"/>
              <a:gd name="connsiteX198" fmla="*/ 7982264 w 10232859"/>
              <a:gd name="connsiteY198" fmla="*/ 975773 h 1699043"/>
              <a:gd name="connsiteX199" fmla="*/ 7991272 w 10232859"/>
              <a:gd name="connsiteY199" fmla="*/ 981104 h 1699043"/>
              <a:gd name="connsiteX200" fmla="*/ 8006496 w 10232859"/>
              <a:gd name="connsiteY200" fmla="*/ 972839 h 1699043"/>
              <a:gd name="connsiteX201" fmla="*/ 8034497 w 10232859"/>
              <a:gd name="connsiteY201" fmla="*/ 972054 h 1699043"/>
              <a:gd name="connsiteX202" fmla="*/ 8150881 w 10232859"/>
              <a:gd name="connsiteY202" fmla="*/ 990411 h 1699043"/>
              <a:gd name="connsiteX203" fmla="*/ 8172106 w 10232859"/>
              <a:gd name="connsiteY203" fmla="*/ 990512 h 1699043"/>
              <a:gd name="connsiteX204" fmla="*/ 8196076 w 10232859"/>
              <a:gd name="connsiteY204" fmla="*/ 1000078 h 1699043"/>
              <a:gd name="connsiteX205" fmla="*/ 8247463 w 10232859"/>
              <a:gd name="connsiteY205" fmla="*/ 1016332 h 1699043"/>
              <a:gd name="connsiteX206" fmla="*/ 8279272 w 10232859"/>
              <a:gd name="connsiteY206" fmla="*/ 1032921 h 1699043"/>
              <a:gd name="connsiteX207" fmla="*/ 8289611 w 10232859"/>
              <a:gd name="connsiteY207" fmla="*/ 1028630 h 1699043"/>
              <a:gd name="connsiteX208" fmla="*/ 8311483 w 10232859"/>
              <a:gd name="connsiteY208" fmla="*/ 1029399 h 1699043"/>
              <a:gd name="connsiteX209" fmla="*/ 8399489 w 10232859"/>
              <a:gd name="connsiteY209" fmla="*/ 1048562 h 1699043"/>
              <a:gd name="connsiteX210" fmla="*/ 8415973 w 10232859"/>
              <a:gd name="connsiteY210" fmla="*/ 1049660 h 1699043"/>
              <a:gd name="connsiteX211" fmla="*/ 8433326 w 10232859"/>
              <a:gd name="connsiteY211" fmla="*/ 1057881 h 1699043"/>
              <a:gd name="connsiteX212" fmla="*/ 8502328 w 10232859"/>
              <a:gd name="connsiteY212" fmla="*/ 1091498 h 1699043"/>
              <a:gd name="connsiteX213" fmla="*/ 8534346 w 10232859"/>
              <a:gd name="connsiteY213" fmla="*/ 1106980 h 1699043"/>
              <a:gd name="connsiteX214" fmla="*/ 8534980 w 10232859"/>
              <a:gd name="connsiteY214" fmla="*/ 1110861 h 1699043"/>
              <a:gd name="connsiteX215" fmla="*/ 8544104 w 10232859"/>
              <a:gd name="connsiteY215" fmla="*/ 1108406 h 1699043"/>
              <a:gd name="connsiteX216" fmla="*/ 8567742 w 10232859"/>
              <a:gd name="connsiteY216" fmla="*/ 1117590 h 1699043"/>
              <a:gd name="connsiteX217" fmla="*/ 8633779 w 10232859"/>
              <a:gd name="connsiteY217" fmla="*/ 1139226 h 1699043"/>
              <a:gd name="connsiteX218" fmla="*/ 8676965 w 10232859"/>
              <a:gd name="connsiteY218" fmla="*/ 1156949 h 1699043"/>
              <a:gd name="connsiteX219" fmla="*/ 8698944 w 10232859"/>
              <a:gd name="connsiteY219" fmla="*/ 1156939 h 1699043"/>
              <a:gd name="connsiteX220" fmla="*/ 8711456 w 10232859"/>
              <a:gd name="connsiteY220" fmla="*/ 1169217 h 1699043"/>
              <a:gd name="connsiteX221" fmla="*/ 8732793 w 10232859"/>
              <a:gd name="connsiteY221" fmla="*/ 1172972 h 1699043"/>
              <a:gd name="connsiteX222" fmla="*/ 8751897 w 10232859"/>
              <a:gd name="connsiteY222" fmla="*/ 1190886 h 1699043"/>
              <a:gd name="connsiteX223" fmla="*/ 8793564 w 10232859"/>
              <a:gd name="connsiteY223" fmla="*/ 1172572 h 1699043"/>
              <a:gd name="connsiteX224" fmla="*/ 8834270 w 10232859"/>
              <a:gd name="connsiteY224" fmla="*/ 1206624 h 1699043"/>
              <a:gd name="connsiteX225" fmla="*/ 8853872 w 10232859"/>
              <a:gd name="connsiteY225" fmla="*/ 1214714 h 1699043"/>
              <a:gd name="connsiteX226" fmla="*/ 8861901 w 10232859"/>
              <a:gd name="connsiteY226" fmla="*/ 1211375 h 1699043"/>
              <a:gd name="connsiteX227" fmla="*/ 8874168 w 10232859"/>
              <a:gd name="connsiteY227" fmla="*/ 1213967 h 1699043"/>
              <a:gd name="connsiteX228" fmla="*/ 8871123 w 10232859"/>
              <a:gd name="connsiteY228" fmla="*/ 1221160 h 1699043"/>
              <a:gd name="connsiteX229" fmla="*/ 8903537 w 10232859"/>
              <a:gd name="connsiteY229" fmla="*/ 1230588 h 1699043"/>
              <a:gd name="connsiteX230" fmla="*/ 8933767 w 10232859"/>
              <a:gd name="connsiteY230" fmla="*/ 1263368 h 1699043"/>
              <a:gd name="connsiteX231" fmla="*/ 8985765 w 10232859"/>
              <a:gd name="connsiteY231" fmla="*/ 1287664 h 1699043"/>
              <a:gd name="connsiteX232" fmla="*/ 9071444 w 10232859"/>
              <a:gd name="connsiteY232" fmla="*/ 1317305 h 1699043"/>
              <a:gd name="connsiteX233" fmla="*/ 9096711 w 10232859"/>
              <a:gd name="connsiteY233" fmla="*/ 1327777 h 1699043"/>
              <a:gd name="connsiteX234" fmla="*/ 9338853 w 10232859"/>
              <a:gd name="connsiteY234" fmla="*/ 1448046 h 1699043"/>
              <a:gd name="connsiteX235" fmla="*/ 9520814 w 10232859"/>
              <a:gd name="connsiteY235" fmla="*/ 1449827 h 1699043"/>
              <a:gd name="connsiteX236" fmla="*/ 9702271 w 10232859"/>
              <a:gd name="connsiteY236" fmla="*/ 1488553 h 1699043"/>
              <a:gd name="connsiteX237" fmla="*/ 9744273 w 10232859"/>
              <a:gd name="connsiteY237" fmla="*/ 1523512 h 1699043"/>
              <a:gd name="connsiteX238" fmla="*/ 9771903 w 10232859"/>
              <a:gd name="connsiteY238" fmla="*/ 1530034 h 1699043"/>
              <a:gd name="connsiteX239" fmla="*/ 9818565 w 10232859"/>
              <a:gd name="connsiteY239" fmla="*/ 1538545 h 1699043"/>
              <a:gd name="connsiteX240" fmla="*/ 9882202 w 10232859"/>
              <a:gd name="connsiteY240" fmla="*/ 1565888 h 1699043"/>
              <a:gd name="connsiteX241" fmla="*/ 10022025 w 10232859"/>
              <a:gd name="connsiteY241" fmla="*/ 1599696 h 1699043"/>
              <a:gd name="connsiteX242" fmla="*/ 10220406 w 10232859"/>
              <a:gd name="connsiteY242" fmla="*/ 1677005 h 1699043"/>
              <a:gd name="connsiteX243" fmla="*/ 10232859 w 10232859"/>
              <a:gd name="connsiteY243" fmla="*/ 1699043 h 1699043"/>
              <a:gd name="connsiteX244" fmla="*/ 0 w 10232859"/>
              <a:gd name="connsiteY244" fmla="*/ 1699043 h 1699043"/>
              <a:gd name="connsiteX245" fmla="*/ 0 w 10232859"/>
              <a:gd name="connsiteY245" fmla="*/ 21828 h 1699043"/>
              <a:gd name="connsiteX246" fmla="*/ 8097 w 10232859"/>
              <a:gd name="connsiteY246" fmla="*/ 24355 h 1699043"/>
              <a:gd name="connsiteX247" fmla="*/ 77128 w 10232859"/>
              <a:gd name="connsiteY247" fmla="*/ 6867 h 1699043"/>
              <a:gd name="connsiteX248" fmla="*/ 188338 w 10232859"/>
              <a:gd name="connsiteY248" fmla="*/ 5079 h 1699043"/>
              <a:gd name="connsiteX249" fmla="*/ 298809 w 10232859"/>
              <a:gd name="connsiteY249" fmla="*/ 6198 h 1699043"/>
              <a:gd name="connsiteX250" fmla="*/ 338985 w 10232859"/>
              <a:gd name="connsiteY250" fmla="*/ 8006 h 1699043"/>
              <a:gd name="connsiteX251" fmla="*/ 409815 w 10232859"/>
              <a:gd name="connsiteY251"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11246 w 10232859"/>
              <a:gd name="connsiteY41" fmla="*/ 233408 h 1699043"/>
              <a:gd name="connsiteX42" fmla="*/ 2364066 w 10232859"/>
              <a:gd name="connsiteY42" fmla="*/ 218237 h 1699043"/>
              <a:gd name="connsiteX43" fmla="*/ 2400814 w 10232859"/>
              <a:gd name="connsiteY43" fmla="*/ 227165 h 1699043"/>
              <a:gd name="connsiteX44" fmla="*/ 2408414 w 10232859"/>
              <a:gd name="connsiteY44" fmla="*/ 228429 h 1699043"/>
              <a:gd name="connsiteX45" fmla="*/ 2408650 w 10232859"/>
              <a:gd name="connsiteY45" fmla="*/ 228234 h 1699043"/>
              <a:gd name="connsiteX46" fmla="*/ 2416835 w 10232859"/>
              <a:gd name="connsiteY46" fmla="*/ 229128 h 1699043"/>
              <a:gd name="connsiteX47" fmla="*/ 2422271 w 10232859"/>
              <a:gd name="connsiteY47" fmla="*/ 230733 h 1699043"/>
              <a:gd name="connsiteX48" fmla="*/ 2490341 w 10232859"/>
              <a:gd name="connsiteY48" fmla="*/ 211074 h 1699043"/>
              <a:gd name="connsiteX49" fmla="*/ 2588929 w 10232859"/>
              <a:gd name="connsiteY49" fmla="*/ 200980 h 1699043"/>
              <a:gd name="connsiteX50" fmla="*/ 2687426 w 10232859"/>
              <a:gd name="connsiteY50" fmla="*/ 193848 h 1699043"/>
              <a:gd name="connsiteX51" fmla="*/ 2723517 w 10232859"/>
              <a:gd name="connsiteY51" fmla="*/ 192652 h 1699043"/>
              <a:gd name="connsiteX52" fmla="*/ 2785956 w 10232859"/>
              <a:gd name="connsiteY52" fmla="*/ 184404 h 1699043"/>
              <a:gd name="connsiteX53" fmla="*/ 2813378 w 10232859"/>
              <a:gd name="connsiteY53" fmla="*/ 176833 h 1699043"/>
              <a:gd name="connsiteX54" fmla="*/ 2814782 w 10232859"/>
              <a:gd name="connsiteY54" fmla="*/ 177153 h 1699043"/>
              <a:gd name="connsiteX55" fmla="*/ 2816580 w 10232859"/>
              <a:gd name="connsiteY55" fmla="*/ 174366 h 1699043"/>
              <a:gd name="connsiteX56" fmla="*/ 2821623 w 10232859"/>
              <a:gd name="connsiteY56" fmla="*/ 172875 h 1699043"/>
              <a:gd name="connsiteX57" fmla="*/ 2836688 w 10232859"/>
              <a:gd name="connsiteY57" fmla="*/ 172971 h 1699043"/>
              <a:gd name="connsiteX58" fmla="*/ 2842564 w 10232859"/>
              <a:gd name="connsiteY58" fmla="*/ 173695 h 1699043"/>
              <a:gd name="connsiteX59" fmla="*/ 2850712 w 10232859"/>
              <a:gd name="connsiteY59" fmla="*/ 173290 h 1699043"/>
              <a:gd name="connsiteX60" fmla="*/ 2850846 w 10232859"/>
              <a:gd name="connsiteY60" fmla="*/ 173062 h 1699043"/>
              <a:gd name="connsiteX61" fmla="*/ 2858611 w 10232859"/>
              <a:gd name="connsiteY61" fmla="*/ 173112 h 1699043"/>
              <a:gd name="connsiteX62" fmla="*/ 2897454 w 10232859"/>
              <a:gd name="connsiteY62" fmla="*/ 176114 h 1699043"/>
              <a:gd name="connsiteX63" fmla="*/ 2940369 w 10232859"/>
              <a:gd name="connsiteY63" fmla="*/ 152944 h 1699043"/>
              <a:gd name="connsiteX64" fmla="*/ 2959670 w 10232859"/>
              <a:gd name="connsiteY64" fmla="*/ 148367 h 1699043"/>
              <a:gd name="connsiteX65" fmla="*/ 2969615 w 10232859"/>
              <a:gd name="connsiteY65" fmla="*/ 144755 h 1699043"/>
              <a:gd name="connsiteX66" fmla="*/ 2970000 w 10232859"/>
              <a:gd name="connsiteY66" fmla="*/ 143776 h 1699043"/>
              <a:gd name="connsiteX67" fmla="*/ 3007272 w 10232859"/>
              <a:gd name="connsiteY67" fmla="*/ 146766 h 1699043"/>
              <a:gd name="connsiteX68" fmla="*/ 3011677 w 10232859"/>
              <a:gd name="connsiteY68" fmla="*/ 145404 h 1699043"/>
              <a:gd name="connsiteX69" fmla="*/ 3036668 w 10232859"/>
              <a:gd name="connsiteY69" fmla="*/ 149604 h 1699043"/>
              <a:gd name="connsiteX70" fmla="*/ 3049208 w 10232859"/>
              <a:gd name="connsiteY70" fmla="*/ 150573 h 1699043"/>
              <a:gd name="connsiteX71" fmla="*/ 3053517 w 10232859"/>
              <a:gd name="connsiteY71" fmla="*/ 153322 h 1699043"/>
              <a:gd name="connsiteX72" fmla="*/ 3071637 w 10232859"/>
              <a:gd name="connsiteY72" fmla="*/ 153496 h 1699043"/>
              <a:gd name="connsiteX73" fmla="*/ 3110077 w 10232859"/>
              <a:gd name="connsiteY73" fmla="*/ 149202 h 1699043"/>
              <a:gd name="connsiteX74" fmla="*/ 3173743 w 10232859"/>
              <a:gd name="connsiteY74" fmla="*/ 159581 h 1699043"/>
              <a:gd name="connsiteX75" fmla="*/ 3254203 w 10232859"/>
              <a:gd name="connsiteY75" fmla="*/ 151756 h 1699043"/>
              <a:gd name="connsiteX76" fmla="*/ 3380350 w 10232859"/>
              <a:gd name="connsiteY76" fmla="*/ 151151 h 1699043"/>
              <a:gd name="connsiteX77" fmla="*/ 3476147 w 10232859"/>
              <a:gd name="connsiteY77" fmla="*/ 170925 h 1699043"/>
              <a:gd name="connsiteX78" fmla="*/ 3581876 w 10232859"/>
              <a:gd name="connsiteY78" fmla="*/ 150448 h 1699043"/>
              <a:gd name="connsiteX79" fmla="*/ 3704761 w 10232859"/>
              <a:gd name="connsiteY79" fmla="*/ 150492 h 1699043"/>
              <a:gd name="connsiteX80" fmla="*/ 3755040 w 10232859"/>
              <a:gd name="connsiteY80" fmla="*/ 141978 h 1699043"/>
              <a:gd name="connsiteX81" fmla="*/ 3804689 w 10232859"/>
              <a:gd name="connsiteY81" fmla="*/ 151893 h 1699043"/>
              <a:gd name="connsiteX82" fmla="*/ 3821793 w 10232859"/>
              <a:gd name="connsiteY82" fmla="*/ 144743 h 1699043"/>
              <a:gd name="connsiteX83" fmla="*/ 3824682 w 10232859"/>
              <a:gd name="connsiteY83" fmla="*/ 143319 h 1699043"/>
              <a:gd name="connsiteX84" fmla="*/ 3837536 w 10232859"/>
              <a:gd name="connsiteY84" fmla="*/ 141778 h 1699043"/>
              <a:gd name="connsiteX85" fmla="*/ 3839550 w 10232859"/>
              <a:gd name="connsiteY85" fmla="*/ 136147 h 1699043"/>
              <a:gd name="connsiteX86" fmla="*/ 3857743 w 10232859"/>
              <a:gd name="connsiteY86" fmla="*/ 130104 h 1699043"/>
              <a:gd name="connsiteX87" fmla="*/ 3881852 w 10232859"/>
              <a:gd name="connsiteY87" fmla="*/ 128717 h 1699043"/>
              <a:gd name="connsiteX88" fmla="*/ 3998088 w 10232859"/>
              <a:gd name="connsiteY88" fmla="*/ 127932 h 1699043"/>
              <a:gd name="connsiteX89" fmla="*/ 4066682 w 10232859"/>
              <a:gd name="connsiteY89" fmla="*/ 124147 h 1699043"/>
              <a:gd name="connsiteX90" fmla="*/ 4091246 w 10232859"/>
              <a:gd name="connsiteY90" fmla="*/ 117503 h 1699043"/>
              <a:gd name="connsiteX91" fmla="*/ 4126556 w 10232859"/>
              <a:gd name="connsiteY91" fmla="*/ 111725 h 1699043"/>
              <a:gd name="connsiteX92" fmla="*/ 4187717 w 10232859"/>
              <a:gd name="connsiteY92" fmla="*/ 97496 h 1699043"/>
              <a:gd name="connsiteX93" fmla="*/ 4220826 w 10232859"/>
              <a:gd name="connsiteY93" fmla="*/ 95991 h 1699043"/>
              <a:gd name="connsiteX94" fmla="*/ 4239014 w 10232859"/>
              <a:gd name="connsiteY94" fmla="*/ 90840 h 1699043"/>
              <a:gd name="connsiteX95" fmla="*/ 4246653 w 10232859"/>
              <a:gd name="connsiteY95" fmla="*/ 91360 h 1699043"/>
              <a:gd name="connsiteX96" fmla="*/ 4271841 w 10232859"/>
              <a:gd name="connsiteY96" fmla="*/ 90188 h 1699043"/>
              <a:gd name="connsiteX97" fmla="*/ 4286277 w 10232859"/>
              <a:gd name="connsiteY97" fmla="*/ 90173 h 1699043"/>
              <a:gd name="connsiteX98" fmla="*/ 4292025 w 10232859"/>
              <a:gd name="connsiteY98" fmla="*/ 90407 h 1699043"/>
              <a:gd name="connsiteX99" fmla="*/ 4304713 w 10232859"/>
              <a:gd name="connsiteY99" fmla="*/ 95673 h 1699043"/>
              <a:gd name="connsiteX100" fmla="*/ 4321285 w 10232859"/>
              <a:gd name="connsiteY100" fmla="*/ 93560 h 1699043"/>
              <a:gd name="connsiteX101" fmla="*/ 4339561 w 10232859"/>
              <a:gd name="connsiteY101" fmla="*/ 98806 h 1699043"/>
              <a:gd name="connsiteX102" fmla="*/ 4343990 w 10232859"/>
              <a:gd name="connsiteY102" fmla="*/ 94576 h 1699043"/>
              <a:gd name="connsiteX103" fmla="*/ 4358885 w 10232859"/>
              <a:gd name="connsiteY103" fmla="*/ 90264 h 1699043"/>
              <a:gd name="connsiteX104" fmla="*/ 4371648 w 10232859"/>
              <a:gd name="connsiteY104" fmla="*/ 95312 h 1699043"/>
              <a:gd name="connsiteX105" fmla="*/ 4398380 w 10232859"/>
              <a:gd name="connsiteY105" fmla="*/ 98447 h 1699043"/>
              <a:gd name="connsiteX106" fmla="*/ 4405729 w 10232859"/>
              <a:gd name="connsiteY106" fmla="*/ 97677 h 1699043"/>
              <a:gd name="connsiteX107" fmla="*/ 4431408 w 10232859"/>
              <a:gd name="connsiteY107" fmla="*/ 104311 h 1699043"/>
              <a:gd name="connsiteX108" fmla="*/ 4472183 w 10232859"/>
              <a:gd name="connsiteY108" fmla="*/ 109916 h 1699043"/>
              <a:gd name="connsiteX109" fmla="*/ 4518828 w 10232859"/>
              <a:gd name="connsiteY109" fmla="*/ 112600 h 1699043"/>
              <a:gd name="connsiteX110" fmla="*/ 4532040 w 10232859"/>
              <a:gd name="connsiteY110" fmla="*/ 117793 h 1699043"/>
              <a:gd name="connsiteX111" fmla="*/ 4617778 w 10232859"/>
              <a:gd name="connsiteY111" fmla="*/ 130479 h 1699043"/>
              <a:gd name="connsiteX112" fmla="*/ 4641872 w 10232859"/>
              <a:gd name="connsiteY112" fmla="*/ 134207 h 1699043"/>
              <a:gd name="connsiteX113" fmla="*/ 4662766 w 10232859"/>
              <a:gd name="connsiteY113" fmla="*/ 132438 h 1699043"/>
              <a:gd name="connsiteX114" fmla="*/ 4667770 w 10232859"/>
              <a:gd name="connsiteY114" fmla="*/ 127694 h 1699043"/>
              <a:gd name="connsiteX115" fmla="*/ 4681052 w 10232859"/>
              <a:gd name="connsiteY115" fmla="*/ 128947 h 1699043"/>
              <a:gd name="connsiteX116" fmla="*/ 4684624 w 10232859"/>
              <a:gd name="connsiteY116" fmla="*/ 128241 h 1699043"/>
              <a:gd name="connsiteX117" fmla="*/ 4705061 w 10232859"/>
              <a:gd name="connsiteY117" fmla="*/ 125234 h 1699043"/>
              <a:gd name="connsiteX118" fmla="*/ 4747746 w 10232859"/>
              <a:gd name="connsiteY118" fmla="*/ 144617 h 1699043"/>
              <a:gd name="connsiteX119" fmla="*/ 4801045 w 10232859"/>
              <a:gd name="connsiteY119" fmla="*/ 147239 h 1699043"/>
              <a:gd name="connsiteX120" fmla="*/ 5001600 w 10232859"/>
              <a:gd name="connsiteY120" fmla="*/ 190239 h 1699043"/>
              <a:gd name="connsiteX121" fmla="*/ 5033465 w 10232859"/>
              <a:gd name="connsiteY121" fmla="*/ 175915 h 1699043"/>
              <a:gd name="connsiteX122" fmla="*/ 5115965 w 10232859"/>
              <a:gd name="connsiteY122" fmla="*/ 186069 h 1699043"/>
              <a:gd name="connsiteX123" fmla="*/ 5237936 w 10232859"/>
              <a:gd name="connsiteY123" fmla="*/ 239508 h 1699043"/>
              <a:gd name="connsiteX124" fmla="*/ 5290566 w 10232859"/>
              <a:gd name="connsiteY124" fmla="*/ 263295 h 1699043"/>
              <a:gd name="connsiteX125" fmla="*/ 5344878 w 10232859"/>
              <a:gd name="connsiteY125" fmla="*/ 276360 h 1699043"/>
              <a:gd name="connsiteX126" fmla="*/ 5413398 w 10232859"/>
              <a:gd name="connsiteY126" fmla="*/ 276235 h 1699043"/>
              <a:gd name="connsiteX127" fmla="*/ 5415629 w 10232859"/>
              <a:gd name="connsiteY127" fmla="*/ 275768 h 1699043"/>
              <a:gd name="connsiteX128" fmla="*/ 5433078 w 10232859"/>
              <a:gd name="connsiteY128" fmla="*/ 279684 h 1699043"/>
              <a:gd name="connsiteX129" fmla="*/ 5435759 w 10232859"/>
              <a:gd name="connsiteY129" fmla="*/ 283100 h 1699043"/>
              <a:gd name="connsiteX130" fmla="*/ 5447372 w 10232859"/>
              <a:gd name="connsiteY130" fmla="*/ 286587 h 1699043"/>
              <a:gd name="connsiteX131" fmla="*/ 5469289 w 10232859"/>
              <a:gd name="connsiteY131" fmla="*/ 295620 h 1699043"/>
              <a:gd name="connsiteX132" fmla="*/ 5508752 w 10232859"/>
              <a:gd name="connsiteY132" fmla="*/ 305753 h 1699043"/>
              <a:gd name="connsiteX133" fmla="*/ 5509657 w 10232859"/>
              <a:gd name="connsiteY133" fmla="*/ 304936 h 1699043"/>
              <a:gd name="connsiteX134" fmla="*/ 5521245 w 10232859"/>
              <a:gd name="connsiteY134" fmla="*/ 303688 h 1699043"/>
              <a:gd name="connsiteX135" fmla="*/ 5542415 w 10232859"/>
              <a:gd name="connsiteY135" fmla="*/ 303495 h 1699043"/>
              <a:gd name="connsiteX136" fmla="*/ 5596538 w 10232859"/>
              <a:gd name="connsiteY136" fmla="*/ 291153 h 1699043"/>
              <a:gd name="connsiteX137" fmla="*/ 5632514 w 10232859"/>
              <a:gd name="connsiteY137" fmla="*/ 301962 h 1699043"/>
              <a:gd name="connsiteX138" fmla="*/ 5640005 w 10232859"/>
              <a:gd name="connsiteY138" fmla="*/ 303617 h 1699043"/>
              <a:gd name="connsiteX139" fmla="*/ 5640259 w 10232859"/>
              <a:gd name="connsiteY139" fmla="*/ 303435 h 1699043"/>
              <a:gd name="connsiteX140" fmla="*/ 5648365 w 10232859"/>
              <a:gd name="connsiteY140" fmla="*/ 304754 h 1699043"/>
              <a:gd name="connsiteX141" fmla="*/ 5653662 w 10232859"/>
              <a:gd name="connsiteY141" fmla="*/ 306635 h 1699043"/>
              <a:gd name="connsiteX142" fmla="*/ 5668196 w 10232859"/>
              <a:gd name="connsiteY142" fmla="*/ 309846 h 1699043"/>
              <a:gd name="connsiteX143" fmla="*/ 5673886 w 10232859"/>
              <a:gd name="connsiteY143" fmla="*/ 309526 h 1699043"/>
              <a:gd name="connsiteX144" fmla="*/ 5677139 w 10232859"/>
              <a:gd name="connsiteY144" fmla="*/ 307345 h 1699043"/>
              <a:gd name="connsiteX145" fmla="*/ 5708983 w 10232859"/>
              <a:gd name="connsiteY145" fmla="*/ 306674 h 1699043"/>
              <a:gd name="connsiteX146" fmla="*/ 5773909 w 10232859"/>
              <a:gd name="connsiteY146" fmla="*/ 312061 h 1699043"/>
              <a:gd name="connsiteX147" fmla="*/ 5809500 w 10232859"/>
              <a:gd name="connsiteY147" fmla="*/ 318450 h 1699043"/>
              <a:gd name="connsiteX148" fmla="*/ 5908729 w 10232859"/>
              <a:gd name="connsiteY148" fmla="*/ 332335 h 1699043"/>
              <a:gd name="connsiteX149" fmla="*/ 6009654 w 10232859"/>
              <a:gd name="connsiteY149" fmla="*/ 343526 h 1699043"/>
              <a:gd name="connsiteX150" fmla="*/ 6067487 w 10232859"/>
              <a:gd name="connsiteY150" fmla="*/ 333712 h 1699043"/>
              <a:gd name="connsiteX151" fmla="*/ 6073281 w 10232859"/>
              <a:gd name="connsiteY151" fmla="*/ 334316 h 1699043"/>
              <a:gd name="connsiteX152" fmla="*/ 6086225 w 10232859"/>
              <a:gd name="connsiteY152" fmla="*/ 339621 h 1699043"/>
              <a:gd name="connsiteX153" fmla="*/ 6105063 w 10232859"/>
              <a:gd name="connsiteY153" fmla="*/ 347340 h 1699043"/>
              <a:gd name="connsiteX154" fmla="*/ 6135796 w 10232859"/>
              <a:gd name="connsiteY154" fmla="*/ 363143 h 1699043"/>
              <a:gd name="connsiteX155" fmla="*/ 6195166 w 10232859"/>
              <a:gd name="connsiteY155" fmla="*/ 360190 h 1699043"/>
              <a:gd name="connsiteX156" fmla="*/ 6216259 w 10232859"/>
              <a:gd name="connsiteY156" fmla="*/ 363365 h 1699043"/>
              <a:gd name="connsiteX157" fmla="*/ 6228331 w 10232859"/>
              <a:gd name="connsiteY157" fmla="*/ 364034 h 1699043"/>
              <a:gd name="connsiteX158" fmla="*/ 6229602 w 10232859"/>
              <a:gd name="connsiteY158" fmla="*/ 363414 h 1699043"/>
              <a:gd name="connsiteX159" fmla="*/ 6258988 w 10232859"/>
              <a:gd name="connsiteY159" fmla="*/ 378660 h 1699043"/>
              <a:gd name="connsiteX160" fmla="*/ 6264106 w 10232859"/>
              <a:gd name="connsiteY160" fmla="*/ 379141 h 1699043"/>
              <a:gd name="connsiteX161" fmla="*/ 6281703 w 10232859"/>
              <a:gd name="connsiteY161" fmla="*/ 391054 h 1699043"/>
              <a:gd name="connsiteX162" fmla="*/ 6291622 w 10232859"/>
              <a:gd name="connsiteY162" fmla="*/ 396155 h 1699043"/>
              <a:gd name="connsiteX163" fmla="*/ 6292712 w 10232859"/>
              <a:gd name="connsiteY163" fmla="*/ 399771 h 1699043"/>
              <a:gd name="connsiteX164" fmla="*/ 6308227 w 10232859"/>
              <a:gd name="connsiteY164" fmla="*/ 406196 h 1699043"/>
              <a:gd name="connsiteX165" fmla="*/ 6328981 w 10232859"/>
              <a:gd name="connsiteY165" fmla="*/ 409495 h 1699043"/>
              <a:gd name="connsiteX166" fmla="*/ 6368693 w 10232859"/>
              <a:gd name="connsiteY166" fmla="*/ 417845 h 1699043"/>
              <a:gd name="connsiteX167" fmla="*/ 6414811 w 10232859"/>
              <a:gd name="connsiteY167" fmla="*/ 452200 h 1699043"/>
              <a:gd name="connsiteX168" fmla="*/ 6467879 w 10232859"/>
              <a:gd name="connsiteY168" fmla="*/ 468248 h 1699043"/>
              <a:gd name="connsiteX169" fmla="*/ 6564351 w 10232859"/>
              <a:gd name="connsiteY169" fmla="*/ 537518 h 1699043"/>
              <a:gd name="connsiteX170" fmla="*/ 6711178 w 10232859"/>
              <a:gd name="connsiteY170" fmla="*/ 573610 h 1699043"/>
              <a:gd name="connsiteX171" fmla="*/ 6764036 w 10232859"/>
              <a:gd name="connsiteY171" fmla="*/ 588943 h 1699043"/>
              <a:gd name="connsiteX172" fmla="*/ 6858983 w 10232859"/>
              <a:gd name="connsiteY172" fmla="*/ 623723 h 1699043"/>
              <a:gd name="connsiteX173" fmla="*/ 6910661 w 10232859"/>
              <a:gd name="connsiteY173" fmla="*/ 634620 h 1699043"/>
              <a:gd name="connsiteX174" fmla="*/ 6944111 w 10232859"/>
              <a:gd name="connsiteY174" fmla="*/ 659502 h 1699043"/>
              <a:gd name="connsiteX175" fmla="*/ 6965771 w 10232859"/>
              <a:gd name="connsiteY175" fmla="*/ 659931 h 1699043"/>
              <a:gd name="connsiteX176" fmla="*/ 6969639 w 10232859"/>
              <a:gd name="connsiteY176" fmla="*/ 659837 h 1699043"/>
              <a:gd name="connsiteX177" fmla="*/ 6982242 w 10232859"/>
              <a:gd name="connsiteY177" fmla="*/ 663112 h 1699043"/>
              <a:gd name="connsiteX178" fmla="*/ 6989387 w 10232859"/>
              <a:gd name="connsiteY178" fmla="*/ 659474 h 1699043"/>
              <a:gd name="connsiteX179" fmla="*/ 7010930 w 10232859"/>
              <a:gd name="connsiteY179" fmla="*/ 661134 h 1699043"/>
              <a:gd name="connsiteX180" fmla="*/ 7033125 w 10232859"/>
              <a:gd name="connsiteY180" fmla="*/ 668436 h 1699043"/>
              <a:gd name="connsiteX181" fmla="*/ 7134461 w 10232859"/>
              <a:gd name="connsiteY181" fmla="*/ 708192 h 1699043"/>
              <a:gd name="connsiteX182" fmla="*/ 7197450 w 10232859"/>
              <a:gd name="connsiteY182" fmla="*/ 729094 h 1699043"/>
              <a:gd name="connsiteX183" fmla="*/ 7225084 w 10232859"/>
              <a:gd name="connsiteY183" fmla="*/ 732505 h 1699043"/>
              <a:gd name="connsiteX184" fmla="*/ 7261183 w 10232859"/>
              <a:gd name="connsiteY184" fmla="*/ 740313 h 1699043"/>
              <a:gd name="connsiteX185" fmla="*/ 7327760 w 10232859"/>
              <a:gd name="connsiteY185" fmla="*/ 750586 h 1699043"/>
              <a:gd name="connsiteX186" fmla="*/ 7412222 w 10232859"/>
              <a:gd name="connsiteY186" fmla="*/ 770487 h 1699043"/>
              <a:gd name="connsiteX187" fmla="*/ 7457904 w 10232859"/>
              <a:gd name="connsiteY187" fmla="*/ 804321 h 1699043"/>
              <a:gd name="connsiteX188" fmla="*/ 7465795 w 10232859"/>
              <a:gd name="connsiteY188" fmla="*/ 802598 h 1699043"/>
              <a:gd name="connsiteX189" fmla="*/ 7505046 w 10232859"/>
              <a:gd name="connsiteY189" fmla="*/ 816517 h 1699043"/>
              <a:gd name="connsiteX190" fmla="*/ 7623220 w 10232859"/>
              <a:gd name="connsiteY190" fmla="*/ 888520 h 1699043"/>
              <a:gd name="connsiteX191" fmla="*/ 7700458 w 10232859"/>
              <a:gd name="connsiteY191" fmla="*/ 915079 h 1699043"/>
              <a:gd name="connsiteX192" fmla="*/ 7730988 w 10232859"/>
              <a:gd name="connsiteY192" fmla="*/ 920756 h 1699043"/>
              <a:gd name="connsiteX193" fmla="*/ 7781942 w 10232859"/>
              <a:gd name="connsiteY193" fmla="*/ 930503 h 1699043"/>
              <a:gd name="connsiteX194" fmla="*/ 7827704 w 10232859"/>
              <a:gd name="connsiteY194" fmla="*/ 928558 h 1699043"/>
              <a:gd name="connsiteX195" fmla="*/ 7867270 w 10232859"/>
              <a:gd name="connsiteY195" fmla="*/ 940366 h 1699043"/>
              <a:gd name="connsiteX196" fmla="*/ 7866538 w 10232859"/>
              <a:gd name="connsiteY196" fmla="*/ 955045 h 1699043"/>
              <a:gd name="connsiteX197" fmla="*/ 7912084 w 10232859"/>
              <a:gd name="connsiteY197" fmla="*/ 963800 h 1699043"/>
              <a:gd name="connsiteX198" fmla="*/ 7982264 w 10232859"/>
              <a:gd name="connsiteY198" fmla="*/ 975773 h 1699043"/>
              <a:gd name="connsiteX199" fmla="*/ 7991272 w 10232859"/>
              <a:gd name="connsiteY199" fmla="*/ 981104 h 1699043"/>
              <a:gd name="connsiteX200" fmla="*/ 8006496 w 10232859"/>
              <a:gd name="connsiteY200" fmla="*/ 972839 h 1699043"/>
              <a:gd name="connsiteX201" fmla="*/ 8034497 w 10232859"/>
              <a:gd name="connsiteY201" fmla="*/ 972054 h 1699043"/>
              <a:gd name="connsiteX202" fmla="*/ 8150881 w 10232859"/>
              <a:gd name="connsiteY202" fmla="*/ 990411 h 1699043"/>
              <a:gd name="connsiteX203" fmla="*/ 8172106 w 10232859"/>
              <a:gd name="connsiteY203" fmla="*/ 990512 h 1699043"/>
              <a:gd name="connsiteX204" fmla="*/ 8196076 w 10232859"/>
              <a:gd name="connsiteY204" fmla="*/ 1000078 h 1699043"/>
              <a:gd name="connsiteX205" fmla="*/ 8247463 w 10232859"/>
              <a:gd name="connsiteY205" fmla="*/ 1016332 h 1699043"/>
              <a:gd name="connsiteX206" fmla="*/ 8279272 w 10232859"/>
              <a:gd name="connsiteY206" fmla="*/ 1032921 h 1699043"/>
              <a:gd name="connsiteX207" fmla="*/ 8289611 w 10232859"/>
              <a:gd name="connsiteY207" fmla="*/ 1028630 h 1699043"/>
              <a:gd name="connsiteX208" fmla="*/ 8311483 w 10232859"/>
              <a:gd name="connsiteY208" fmla="*/ 1029399 h 1699043"/>
              <a:gd name="connsiteX209" fmla="*/ 8399489 w 10232859"/>
              <a:gd name="connsiteY209" fmla="*/ 1048562 h 1699043"/>
              <a:gd name="connsiteX210" fmla="*/ 8415973 w 10232859"/>
              <a:gd name="connsiteY210" fmla="*/ 1049660 h 1699043"/>
              <a:gd name="connsiteX211" fmla="*/ 8433326 w 10232859"/>
              <a:gd name="connsiteY211" fmla="*/ 1057881 h 1699043"/>
              <a:gd name="connsiteX212" fmla="*/ 8502328 w 10232859"/>
              <a:gd name="connsiteY212" fmla="*/ 1091498 h 1699043"/>
              <a:gd name="connsiteX213" fmla="*/ 8534346 w 10232859"/>
              <a:gd name="connsiteY213" fmla="*/ 1106980 h 1699043"/>
              <a:gd name="connsiteX214" fmla="*/ 8534980 w 10232859"/>
              <a:gd name="connsiteY214" fmla="*/ 1110861 h 1699043"/>
              <a:gd name="connsiteX215" fmla="*/ 8544104 w 10232859"/>
              <a:gd name="connsiteY215" fmla="*/ 1108406 h 1699043"/>
              <a:gd name="connsiteX216" fmla="*/ 8567742 w 10232859"/>
              <a:gd name="connsiteY216" fmla="*/ 1117590 h 1699043"/>
              <a:gd name="connsiteX217" fmla="*/ 8633779 w 10232859"/>
              <a:gd name="connsiteY217" fmla="*/ 1139226 h 1699043"/>
              <a:gd name="connsiteX218" fmla="*/ 8676965 w 10232859"/>
              <a:gd name="connsiteY218" fmla="*/ 1156949 h 1699043"/>
              <a:gd name="connsiteX219" fmla="*/ 8698944 w 10232859"/>
              <a:gd name="connsiteY219" fmla="*/ 1156939 h 1699043"/>
              <a:gd name="connsiteX220" fmla="*/ 8711456 w 10232859"/>
              <a:gd name="connsiteY220" fmla="*/ 1169217 h 1699043"/>
              <a:gd name="connsiteX221" fmla="*/ 8732793 w 10232859"/>
              <a:gd name="connsiteY221" fmla="*/ 1172972 h 1699043"/>
              <a:gd name="connsiteX222" fmla="*/ 8751897 w 10232859"/>
              <a:gd name="connsiteY222" fmla="*/ 1190886 h 1699043"/>
              <a:gd name="connsiteX223" fmla="*/ 8793564 w 10232859"/>
              <a:gd name="connsiteY223" fmla="*/ 1172572 h 1699043"/>
              <a:gd name="connsiteX224" fmla="*/ 8834270 w 10232859"/>
              <a:gd name="connsiteY224" fmla="*/ 1206624 h 1699043"/>
              <a:gd name="connsiteX225" fmla="*/ 8853872 w 10232859"/>
              <a:gd name="connsiteY225" fmla="*/ 1214714 h 1699043"/>
              <a:gd name="connsiteX226" fmla="*/ 8861901 w 10232859"/>
              <a:gd name="connsiteY226" fmla="*/ 1211375 h 1699043"/>
              <a:gd name="connsiteX227" fmla="*/ 8874168 w 10232859"/>
              <a:gd name="connsiteY227" fmla="*/ 1213967 h 1699043"/>
              <a:gd name="connsiteX228" fmla="*/ 8871123 w 10232859"/>
              <a:gd name="connsiteY228" fmla="*/ 1221160 h 1699043"/>
              <a:gd name="connsiteX229" fmla="*/ 8903537 w 10232859"/>
              <a:gd name="connsiteY229" fmla="*/ 1230588 h 1699043"/>
              <a:gd name="connsiteX230" fmla="*/ 8933767 w 10232859"/>
              <a:gd name="connsiteY230" fmla="*/ 1263368 h 1699043"/>
              <a:gd name="connsiteX231" fmla="*/ 8985765 w 10232859"/>
              <a:gd name="connsiteY231" fmla="*/ 1287664 h 1699043"/>
              <a:gd name="connsiteX232" fmla="*/ 9071444 w 10232859"/>
              <a:gd name="connsiteY232" fmla="*/ 1317305 h 1699043"/>
              <a:gd name="connsiteX233" fmla="*/ 9096711 w 10232859"/>
              <a:gd name="connsiteY233" fmla="*/ 1327777 h 1699043"/>
              <a:gd name="connsiteX234" fmla="*/ 9338853 w 10232859"/>
              <a:gd name="connsiteY234" fmla="*/ 1448046 h 1699043"/>
              <a:gd name="connsiteX235" fmla="*/ 9520814 w 10232859"/>
              <a:gd name="connsiteY235" fmla="*/ 1449827 h 1699043"/>
              <a:gd name="connsiteX236" fmla="*/ 9702271 w 10232859"/>
              <a:gd name="connsiteY236" fmla="*/ 1488553 h 1699043"/>
              <a:gd name="connsiteX237" fmla="*/ 9744273 w 10232859"/>
              <a:gd name="connsiteY237" fmla="*/ 1523512 h 1699043"/>
              <a:gd name="connsiteX238" fmla="*/ 9771903 w 10232859"/>
              <a:gd name="connsiteY238" fmla="*/ 1530034 h 1699043"/>
              <a:gd name="connsiteX239" fmla="*/ 9818565 w 10232859"/>
              <a:gd name="connsiteY239" fmla="*/ 1538545 h 1699043"/>
              <a:gd name="connsiteX240" fmla="*/ 9882202 w 10232859"/>
              <a:gd name="connsiteY240" fmla="*/ 1565888 h 1699043"/>
              <a:gd name="connsiteX241" fmla="*/ 10022025 w 10232859"/>
              <a:gd name="connsiteY241" fmla="*/ 1599696 h 1699043"/>
              <a:gd name="connsiteX242" fmla="*/ 10220406 w 10232859"/>
              <a:gd name="connsiteY242" fmla="*/ 1677005 h 1699043"/>
              <a:gd name="connsiteX243" fmla="*/ 10232859 w 10232859"/>
              <a:gd name="connsiteY243" fmla="*/ 1699043 h 1699043"/>
              <a:gd name="connsiteX244" fmla="*/ 0 w 10232859"/>
              <a:gd name="connsiteY244" fmla="*/ 1699043 h 1699043"/>
              <a:gd name="connsiteX245" fmla="*/ 0 w 10232859"/>
              <a:gd name="connsiteY245" fmla="*/ 21828 h 1699043"/>
              <a:gd name="connsiteX246" fmla="*/ 8097 w 10232859"/>
              <a:gd name="connsiteY246" fmla="*/ 24355 h 1699043"/>
              <a:gd name="connsiteX247" fmla="*/ 77128 w 10232859"/>
              <a:gd name="connsiteY247" fmla="*/ 6867 h 1699043"/>
              <a:gd name="connsiteX248" fmla="*/ 188338 w 10232859"/>
              <a:gd name="connsiteY248" fmla="*/ 5079 h 1699043"/>
              <a:gd name="connsiteX249" fmla="*/ 298809 w 10232859"/>
              <a:gd name="connsiteY249" fmla="*/ 6198 h 1699043"/>
              <a:gd name="connsiteX250" fmla="*/ 338985 w 10232859"/>
              <a:gd name="connsiteY250" fmla="*/ 8006 h 1699043"/>
              <a:gd name="connsiteX251" fmla="*/ 409815 w 10232859"/>
              <a:gd name="connsiteY251"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01045 w 10232859"/>
              <a:gd name="connsiteY118" fmla="*/ 147239 h 1699043"/>
              <a:gd name="connsiteX119" fmla="*/ 5001600 w 10232859"/>
              <a:gd name="connsiteY119" fmla="*/ 190239 h 1699043"/>
              <a:gd name="connsiteX120" fmla="*/ 5033465 w 10232859"/>
              <a:gd name="connsiteY120" fmla="*/ 175915 h 1699043"/>
              <a:gd name="connsiteX121" fmla="*/ 5115965 w 10232859"/>
              <a:gd name="connsiteY121" fmla="*/ 186069 h 1699043"/>
              <a:gd name="connsiteX122" fmla="*/ 5237936 w 10232859"/>
              <a:gd name="connsiteY122" fmla="*/ 239508 h 1699043"/>
              <a:gd name="connsiteX123" fmla="*/ 5290566 w 10232859"/>
              <a:gd name="connsiteY123" fmla="*/ 263295 h 1699043"/>
              <a:gd name="connsiteX124" fmla="*/ 5344878 w 10232859"/>
              <a:gd name="connsiteY124" fmla="*/ 276360 h 1699043"/>
              <a:gd name="connsiteX125" fmla="*/ 5413398 w 10232859"/>
              <a:gd name="connsiteY125" fmla="*/ 276235 h 1699043"/>
              <a:gd name="connsiteX126" fmla="*/ 5415629 w 10232859"/>
              <a:gd name="connsiteY126" fmla="*/ 275768 h 1699043"/>
              <a:gd name="connsiteX127" fmla="*/ 5433078 w 10232859"/>
              <a:gd name="connsiteY127" fmla="*/ 279684 h 1699043"/>
              <a:gd name="connsiteX128" fmla="*/ 5435759 w 10232859"/>
              <a:gd name="connsiteY128" fmla="*/ 283100 h 1699043"/>
              <a:gd name="connsiteX129" fmla="*/ 5447372 w 10232859"/>
              <a:gd name="connsiteY129" fmla="*/ 286587 h 1699043"/>
              <a:gd name="connsiteX130" fmla="*/ 5469289 w 10232859"/>
              <a:gd name="connsiteY130" fmla="*/ 295620 h 1699043"/>
              <a:gd name="connsiteX131" fmla="*/ 5508752 w 10232859"/>
              <a:gd name="connsiteY131" fmla="*/ 305753 h 1699043"/>
              <a:gd name="connsiteX132" fmla="*/ 5509657 w 10232859"/>
              <a:gd name="connsiteY132" fmla="*/ 304936 h 1699043"/>
              <a:gd name="connsiteX133" fmla="*/ 5521245 w 10232859"/>
              <a:gd name="connsiteY133" fmla="*/ 303688 h 1699043"/>
              <a:gd name="connsiteX134" fmla="*/ 5542415 w 10232859"/>
              <a:gd name="connsiteY134" fmla="*/ 303495 h 1699043"/>
              <a:gd name="connsiteX135" fmla="*/ 5596538 w 10232859"/>
              <a:gd name="connsiteY135" fmla="*/ 291153 h 1699043"/>
              <a:gd name="connsiteX136" fmla="*/ 5632514 w 10232859"/>
              <a:gd name="connsiteY136" fmla="*/ 301962 h 1699043"/>
              <a:gd name="connsiteX137" fmla="*/ 5640005 w 10232859"/>
              <a:gd name="connsiteY137" fmla="*/ 303617 h 1699043"/>
              <a:gd name="connsiteX138" fmla="*/ 5640259 w 10232859"/>
              <a:gd name="connsiteY138" fmla="*/ 303435 h 1699043"/>
              <a:gd name="connsiteX139" fmla="*/ 5648365 w 10232859"/>
              <a:gd name="connsiteY139" fmla="*/ 304754 h 1699043"/>
              <a:gd name="connsiteX140" fmla="*/ 5653662 w 10232859"/>
              <a:gd name="connsiteY140" fmla="*/ 306635 h 1699043"/>
              <a:gd name="connsiteX141" fmla="*/ 5668196 w 10232859"/>
              <a:gd name="connsiteY141" fmla="*/ 309846 h 1699043"/>
              <a:gd name="connsiteX142" fmla="*/ 5673886 w 10232859"/>
              <a:gd name="connsiteY142" fmla="*/ 309526 h 1699043"/>
              <a:gd name="connsiteX143" fmla="*/ 5677139 w 10232859"/>
              <a:gd name="connsiteY143" fmla="*/ 307345 h 1699043"/>
              <a:gd name="connsiteX144" fmla="*/ 5708983 w 10232859"/>
              <a:gd name="connsiteY144" fmla="*/ 306674 h 1699043"/>
              <a:gd name="connsiteX145" fmla="*/ 5773909 w 10232859"/>
              <a:gd name="connsiteY145" fmla="*/ 312061 h 1699043"/>
              <a:gd name="connsiteX146" fmla="*/ 5809500 w 10232859"/>
              <a:gd name="connsiteY146" fmla="*/ 318450 h 1699043"/>
              <a:gd name="connsiteX147" fmla="*/ 5908729 w 10232859"/>
              <a:gd name="connsiteY147" fmla="*/ 332335 h 1699043"/>
              <a:gd name="connsiteX148" fmla="*/ 6009654 w 10232859"/>
              <a:gd name="connsiteY148" fmla="*/ 343526 h 1699043"/>
              <a:gd name="connsiteX149" fmla="*/ 6067487 w 10232859"/>
              <a:gd name="connsiteY149" fmla="*/ 333712 h 1699043"/>
              <a:gd name="connsiteX150" fmla="*/ 6073281 w 10232859"/>
              <a:gd name="connsiteY150" fmla="*/ 334316 h 1699043"/>
              <a:gd name="connsiteX151" fmla="*/ 6086225 w 10232859"/>
              <a:gd name="connsiteY151" fmla="*/ 339621 h 1699043"/>
              <a:gd name="connsiteX152" fmla="*/ 6105063 w 10232859"/>
              <a:gd name="connsiteY152" fmla="*/ 347340 h 1699043"/>
              <a:gd name="connsiteX153" fmla="*/ 6135796 w 10232859"/>
              <a:gd name="connsiteY153" fmla="*/ 363143 h 1699043"/>
              <a:gd name="connsiteX154" fmla="*/ 6195166 w 10232859"/>
              <a:gd name="connsiteY154" fmla="*/ 360190 h 1699043"/>
              <a:gd name="connsiteX155" fmla="*/ 6216259 w 10232859"/>
              <a:gd name="connsiteY155" fmla="*/ 363365 h 1699043"/>
              <a:gd name="connsiteX156" fmla="*/ 6228331 w 10232859"/>
              <a:gd name="connsiteY156" fmla="*/ 364034 h 1699043"/>
              <a:gd name="connsiteX157" fmla="*/ 6229602 w 10232859"/>
              <a:gd name="connsiteY157" fmla="*/ 363414 h 1699043"/>
              <a:gd name="connsiteX158" fmla="*/ 6258988 w 10232859"/>
              <a:gd name="connsiteY158" fmla="*/ 378660 h 1699043"/>
              <a:gd name="connsiteX159" fmla="*/ 6264106 w 10232859"/>
              <a:gd name="connsiteY159" fmla="*/ 379141 h 1699043"/>
              <a:gd name="connsiteX160" fmla="*/ 6281703 w 10232859"/>
              <a:gd name="connsiteY160" fmla="*/ 391054 h 1699043"/>
              <a:gd name="connsiteX161" fmla="*/ 6291622 w 10232859"/>
              <a:gd name="connsiteY161" fmla="*/ 396155 h 1699043"/>
              <a:gd name="connsiteX162" fmla="*/ 6292712 w 10232859"/>
              <a:gd name="connsiteY162" fmla="*/ 399771 h 1699043"/>
              <a:gd name="connsiteX163" fmla="*/ 6308227 w 10232859"/>
              <a:gd name="connsiteY163" fmla="*/ 406196 h 1699043"/>
              <a:gd name="connsiteX164" fmla="*/ 6328981 w 10232859"/>
              <a:gd name="connsiteY164" fmla="*/ 409495 h 1699043"/>
              <a:gd name="connsiteX165" fmla="*/ 6368693 w 10232859"/>
              <a:gd name="connsiteY165" fmla="*/ 417845 h 1699043"/>
              <a:gd name="connsiteX166" fmla="*/ 6414811 w 10232859"/>
              <a:gd name="connsiteY166" fmla="*/ 452200 h 1699043"/>
              <a:gd name="connsiteX167" fmla="*/ 6467879 w 10232859"/>
              <a:gd name="connsiteY167" fmla="*/ 468248 h 1699043"/>
              <a:gd name="connsiteX168" fmla="*/ 6564351 w 10232859"/>
              <a:gd name="connsiteY168" fmla="*/ 537518 h 1699043"/>
              <a:gd name="connsiteX169" fmla="*/ 6711178 w 10232859"/>
              <a:gd name="connsiteY169" fmla="*/ 573610 h 1699043"/>
              <a:gd name="connsiteX170" fmla="*/ 6764036 w 10232859"/>
              <a:gd name="connsiteY170" fmla="*/ 588943 h 1699043"/>
              <a:gd name="connsiteX171" fmla="*/ 6858983 w 10232859"/>
              <a:gd name="connsiteY171" fmla="*/ 623723 h 1699043"/>
              <a:gd name="connsiteX172" fmla="*/ 6910661 w 10232859"/>
              <a:gd name="connsiteY172" fmla="*/ 634620 h 1699043"/>
              <a:gd name="connsiteX173" fmla="*/ 6944111 w 10232859"/>
              <a:gd name="connsiteY173" fmla="*/ 659502 h 1699043"/>
              <a:gd name="connsiteX174" fmla="*/ 6965771 w 10232859"/>
              <a:gd name="connsiteY174" fmla="*/ 659931 h 1699043"/>
              <a:gd name="connsiteX175" fmla="*/ 6969639 w 10232859"/>
              <a:gd name="connsiteY175" fmla="*/ 659837 h 1699043"/>
              <a:gd name="connsiteX176" fmla="*/ 6982242 w 10232859"/>
              <a:gd name="connsiteY176" fmla="*/ 663112 h 1699043"/>
              <a:gd name="connsiteX177" fmla="*/ 6989387 w 10232859"/>
              <a:gd name="connsiteY177" fmla="*/ 659474 h 1699043"/>
              <a:gd name="connsiteX178" fmla="*/ 7010930 w 10232859"/>
              <a:gd name="connsiteY178" fmla="*/ 661134 h 1699043"/>
              <a:gd name="connsiteX179" fmla="*/ 7033125 w 10232859"/>
              <a:gd name="connsiteY179" fmla="*/ 668436 h 1699043"/>
              <a:gd name="connsiteX180" fmla="*/ 7134461 w 10232859"/>
              <a:gd name="connsiteY180" fmla="*/ 708192 h 1699043"/>
              <a:gd name="connsiteX181" fmla="*/ 7197450 w 10232859"/>
              <a:gd name="connsiteY181" fmla="*/ 729094 h 1699043"/>
              <a:gd name="connsiteX182" fmla="*/ 7225084 w 10232859"/>
              <a:gd name="connsiteY182" fmla="*/ 732505 h 1699043"/>
              <a:gd name="connsiteX183" fmla="*/ 7261183 w 10232859"/>
              <a:gd name="connsiteY183" fmla="*/ 740313 h 1699043"/>
              <a:gd name="connsiteX184" fmla="*/ 7327760 w 10232859"/>
              <a:gd name="connsiteY184" fmla="*/ 750586 h 1699043"/>
              <a:gd name="connsiteX185" fmla="*/ 7412222 w 10232859"/>
              <a:gd name="connsiteY185" fmla="*/ 770487 h 1699043"/>
              <a:gd name="connsiteX186" fmla="*/ 7457904 w 10232859"/>
              <a:gd name="connsiteY186" fmla="*/ 804321 h 1699043"/>
              <a:gd name="connsiteX187" fmla="*/ 7465795 w 10232859"/>
              <a:gd name="connsiteY187" fmla="*/ 802598 h 1699043"/>
              <a:gd name="connsiteX188" fmla="*/ 7505046 w 10232859"/>
              <a:gd name="connsiteY188" fmla="*/ 816517 h 1699043"/>
              <a:gd name="connsiteX189" fmla="*/ 7623220 w 10232859"/>
              <a:gd name="connsiteY189" fmla="*/ 888520 h 1699043"/>
              <a:gd name="connsiteX190" fmla="*/ 7700458 w 10232859"/>
              <a:gd name="connsiteY190" fmla="*/ 915079 h 1699043"/>
              <a:gd name="connsiteX191" fmla="*/ 7730988 w 10232859"/>
              <a:gd name="connsiteY191" fmla="*/ 920756 h 1699043"/>
              <a:gd name="connsiteX192" fmla="*/ 7781942 w 10232859"/>
              <a:gd name="connsiteY192" fmla="*/ 930503 h 1699043"/>
              <a:gd name="connsiteX193" fmla="*/ 7827704 w 10232859"/>
              <a:gd name="connsiteY193" fmla="*/ 928558 h 1699043"/>
              <a:gd name="connsiteX194" fmla="*/ 7867270 w 10232859"/>
              <a:gd name="connsiteY194" fmla="*/ 940366 h 1699043"/>
              <a:gd name="connsiteX195" fmla="*/ 7866538 w 10232859"/>
              <a:gd name="connsiteY195" fmla="*/ 955045 h 1699043"/>
              <a:gd name="connsiteX196" fmla="*/ 7912084 w 10232859"/>
              <a:gd name="connsiteY196" fmla="*/ 963800 h 1699043"/>
              <a:gd name="connsiteX197" fmla="*/ 7982264 w 10232859"/>
              <a:gd name="connsiteY197" fmla="*/ 975773 h 1699043"/>
              <a:gd name="connsiteX198" fmla="*/ 7991272 w 10232859"/>
              <a:gd name="connsiteY198" fmla="*/ 981104 h 1699043"/>
              <a:gd name="connsiteX199" fmla="*/ 8006496 w 10232859"/>
              <a:gd name="connsiteY199" fmla="*/ 972839 h 1699043"/>
              <a:gd name="connsiteX200" fmla="*/ 8034497 w 10232859"/>
              <a:gd name="connsiteY200" fmla="*/ 972054 h 1699043"/>
              <a:gd name="connsiteX201" fmla="*/ 8150881 w 10232859"/>
              <a:gd name="connsiteY201" fmla="*/ 990411 h 1699043"/>
              <a:gd name="connsiteX202" fmla="*/ 8172106 w 10232859"/>
              <a:gd name="connsiteY202" fmla="*/ 990512 h 1699043"/>
              <a:gd name="connsiteX203" fmla="*/ 8196076 w 10232859"/>
              <a:gd name="connsiteY203" fmla="*/ 1000078 h 1699043"/>
              <a:gd name="connsiteX204" fmla="*/ 8247463 w 10232859"/>
              <a:gd name="connsiteY204" fmla="*/ 1016332 h 1699043"/>
              <a:gd name="connsiteX205" fmla="*/ 8279272 w 10232859"/>
              <a:gd name="connsiteY205" fmla="*/ 1032921 h 1699043"/>
              <a:gd name="connsiteX206" fmla="*/ 8289611 w 10232859"/>
              <a:gd name="connsiteY206" fmla="*/ 1028630 h 1699043"/>
              <a:gd name="connsiteX207" fmla="*/ 8311483 w 10232859"/>
              <a:gd name="connsiteY207" fmla="*/ 1029399 h 1699043"/>
              <a:gd name="connsiteX208" fmla="*/ 8399489 w 10232859"/>
              <a:gd name="connsiteY208" fmla="*/ 1048562 h 1699043"/>
              <a:gd name="connsiteX209" fmla="*/ 8415973 w 10232859"/>
              <a:gd name="connsiteY209" fmla="*/ 1049660 h 1699043"/>
              <a:gd name="connsiteX210" fmla="*/ 8433326 w 10232859"/>
              <a:gd name="connsiteY210" fmla="*/ 1057881 h 1699043"/>
              <a:gd name="connsiteX211" fmla="*/ 8502328 w 10232859"/>
              <a:gd name="connsiteY211" fmla="*/ 1091498 h 1699043"/>
              <a:gd name="connsiteX212" fmla="*/ 8534346 w 10232859"/>
              <a:gd name="connsiteY212" fmla="*/ 1106980 h 1699043"/>
              <a:gd name="connsiteX213" fmla="*/ 8534980 w 10232859"/>
              <a:gd name="connsiteY213" fmla="*/ 1110861 h 1699043"/>
              <a:gd name="connsiteX214" fmla="*/ 8544104 w 10232859"/>
              <a:gd name="connsiteY214" fmla="*/ 1108406 h 1699043"/>
              <a:gd name="connsiteX215" fmla="*/ 8567742 w 10232859"/>
              <a:gd name="connsiteY215" fmla="*/ 1117590 h 1699043"/>
              <a:gd name="connsiteX216" fmla="*/ 8633779 w 10232859"/>
              <a:gd name="connsiteY216" fmla="*/ 1139226 h 1699043"/>
              <a:gd name="connsiteX217" fmla="*/ 8676965 w 10232859"/>
              <a:gd name="connsiteY217" fmla="*/ 1156949 h 1699043"/>
              <a:gd name="connsiteX218" fmla="*/ 8698944 w 10232859"/>
              <a:gd name="connsiteY218" fmla="*/ 1156939 h 1699043"/>
              <a:gd name="connsiteX219" fmla="*/ 8711456 w 10232859"/>
              <a:gd name="connsiteY219" fmla="*/ 1169217 h 1699043"/>
              <a:gd name="connsiteX220" fmla="*/ 8732793 w 10232859"/>
              <a:gd name="connsiteY220" fmla="*/ 1172972 h 1699043"/>
              <a:gd name="connsiteX221" fmla="*/ 8751897 w 10232859"/>
              <a:gd name="connsiteY221" fmla="*/ 1190886 h 1699043"/>
              <a:gd name="connsiteX222" fmla="*/ 8793564 w 10232859"/>
              <a:gd name="connsiteY222" fmla="*/ 1172572 h 1699043"/>
              <a:gd name="connsiteX223" fmla="*/ 8834270 w 10232859"/>
              <a:gd name="connsiteY223" fmla="*/ 1206624 h 1699043"/>
              <a:gd name="connsiteX224" fmla="*/ 8853872 w 10232859"/>
              <a:gd name="connsiteY224" fmla="*/ 1214714 h 1699043"/>
              <a:gd name="connsiteX225" fmla="*/ 8861901 w 10232859"/>
              <a:gd name="connsiteY225" fmla="*/ 1211375 h 1699043"/>
              <a:gd name="connsiteX226" fmla="*/ 8874168 w 10232859"/>
              <a:gd name="connsiteY226" fmla="*/ 1213967 h 1699043"/>
              <a:gd name="connsiteX227" fmla="*/ 8871123 w 10232859"/>
              <a:gd name="connsiteY227" fmla="*/ 1221160 h 1699043"/>
              <a:gd name="connsiteX228" fmla="*/ 8903537 w 10232859"/>
              <a:gd name="connsiteY228" fmla="*/ 1230588 h 1699043"/>
              <a:gd name="connsiteX229" fmla="*/ 8933767 w 10232859"/>
              <a:gd name="connsiteY229" fmla="*/ 1263368 h 1699043"/>
              <a:gd name="connsiteX230" fmla="*/ 8985765 w 10232859"/>
              <a:gd name="connsiteY230" fmla="*/ 1287664 h 1699043"/>
              <a:gd name="connsiteX231" fmla="*/ 9071444 w 10232859"/>
              <a:gd name="connsiteY231" fmla="*/ 1317305 h 1699043"/>
              <a:gd name="connsiteX232" fmla="*/ 9096711 w 10232859"/>
              <a:gd name="connsiteY232" fmla="*/ 1327777 h 1699043"/>
              <a:gd name="connsiteX233" fmla="*/ 9338853 w 10232859"/>
              <a:gd name="connsiteY233" fmla="*/ 1448046 h 1699043"/>
              <a:gd name="connsiteX234" fmla="*/ 9520814 w 10232859"/>
              <a:gd name="connsiteY234" fmla="*/ 1449827 h 1699043"/>
              <a:gd name="connsiteX235" fmla="*/ 9702271 w 10232859"/>
              <a:gd name="connsiteY235" fmla="*/ 1488553 h 1699043"/>
              <a:gd name="connsiteX236" fmla="*/ 9744273 w 10232859"/>
              <a:gd name="connsiteY236" fmla="*/ 1523512 h 1699043"/>
              <a:gd name="connsiteX237" fmla="*/ 9771903 w 10232859"/>
              <a:gd name="connsiteY237" fmla="*/ 1530034 h 1699043"/>
              <a:gd name="connsiteX238" fmla="*/ 9818565 w 10232859"/>
              <a:gd name="connsiteY238" fmla="*/ 1538545 h 1699043"/>
              <a:gd name="connsiteX239" fmla="*/ 9882202 w 10232859"/>
              <a:gd name="connsiteY239" fmla="*/ 1565888 h 1699043"/>
              <a:gd name="connsiteX240" fmla="*/ 10022025 w 10232859"/>
              <a:gd name="connsiteY240" fmla="*/ 1599696 h 1699043"/>
              <a:gd name="connsiteX241" fmla="*/ 10220406 w 10232859"/>
              <a:gd name="connsiteY241" fmla="*/ 1677005 h 1699043"/>
              <a:gd name="connsiteX242" fmla="*/ 10232859 w 10232859"/>
              <a:gd name="connsiteY242" fmla="*/ 1699043 h 1699043"/>
              <a:gd name="connsiteX243" fmla="*/ 0 w 10232859"/>
              <a:gd name="connsiteY243" fmla="*/ 1699043 h 1699043"/>
              <a:gd name="connsiteX244" fmla="*/ 0 w 10232859"/>
              <a:gd name="connsiteY244" fmla="*/ 21828 h 1699043"/>
              <a:gd name="connsiteX245" fmla="*/ 8097 w 10232859"/>
              <a:gd name="connsiteY245" fmla="*/ 24355 h 1699043"/>
              <a:gd name="connsiteX246" fmla="*/ 77128 w 10232859"/>
              <a:gd name="connsiteY246" fmla="*/ 6867 h 1699043"/>
              <a:gd name="connsiteX247" fmla="*/ 188338 w 10232859"/>
              <a:gd name="connsiteY247" fmla="*/ 5079 h 1699043"/>
              <a:gd name="connsiteX248" fmla="*/ 298809 w 10232859"/>
              <a:gd name="connsiteY248" fmla="*/ 6198 h 1699043"/>
              <a:gd name="connsiteX249" fmla="*/ 338985 w 10232859"/>
              <a:gd name="connsiteY249" fmla="*/ 8006 h 1699043"/>
              <a:gd name="connsiteX250" fmla="*/ 409815 w 10232859"/>
              <a:gd name="connsiteY250"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01045 w 10232859"/>
              <a:gd name="connsiteY118" fmla="*/ 147239 h 1699043"/>
              <a:gd name="connsiteX119" fmla="*/ 5001600 w 10232859"/>
              <a:gd name="connsiteY119" fmla="*/ 190239 h 1699043"/>
              <a:gd name="connsiteX120" fmla="*/ 5115965 w 10232859"/>
              <a:gd name="connsiteY120" fmla="*/ 186069 h 1699043"/>
              <a:gd name="connsiteX121" fmla="*/ 5237936 w 10232859"/>
              <a:gd name="connsiteY121" fmla="*/ 239508 h 1699043"/>
              <a:gd name="connsiteX122" fmla="*/ 5290566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237936 w 10232859"/>
              <a:gd name="connsiteY121" fmla="*/ 239508 h 1699043"/>
              <a:gd name="connsiteX122" fmla="*/ 5290566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237936 w 10232859"/>
              <a:gd name="connsiteY121" fmla="*/ 239508 h 1699043"/>
              <a:gd name="connsiteX122" fmla="*/ 5290566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90566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42415 w 10232859"/>
              <a:gd name="connsiteY133" fmla="*/ 303495 h 1699043"/>
              <a:gd name="connsiteX134" fmla="*/ 5596538 w 10232859"/>
              <a:gd name="connsiteY134" fmla="*/ 291153 h 1699043"/>
              <a:gd name="connsiteX135" fmla="*/ 5632514 w 10232859"/>
              <a:gd name="connsiteY135" fmla="*/ 301962 h 1699043"/>
              <a:gd name="connsiteX136" fmla="*/ 5640005 w 10232859"/>
              <a:gd name="connsiteY136" fmla="*/ 303617 h 1699043"/>
              <a:gd name="connsiteX137" fmla="*/ 5640259 w 10232859"/>
              <a:gd name="connsiteY137" fmla="*/ 303435 h 1699043"/>
              <a:gd name="connsiteX138" fmla="*/ 5648365 w 10232859"/>
              <a:gd name="connsiteY138" fmla="*/ 304754 h 1699043"/>
              <a:gd name="connsiteX139" fmla="*/ 5653662 w 10232859"/>
              <a:gd name="connsiteY139" fmla="*/ 306635 h 1699043"/>
              <a:gd name="connsiteX140" fmla="*/ 5668196 w 10232859"/>
              <a:gd name="connsiteY140" fmla="*/ 309846 h 1699043"/>
              <a:gd name="connsiteX141" fmla="*/ 5673886 w 10232859"/>
              <a:gd name="connsiteY141" fmla="*/ 309526 h 1699043"/>
              <a:gd name="connsiteX142" fmla="*/ 5677139 w 10232859"/>
              <a:gd name="connsiteY142" fmla="*/ 307345 h 1699043"/>
              <a:gd name="connsiteX143" fmla="*/ 5708983 w 10232859"/>
              <a:gd name="connsiteY143" fmla="*/ 306674 h 1699043"/>
              <a:gd name="connsiteX144" fmla="*/ 5773909 w 10232859"/>
              <a:gd name="connsiteY144" fmla="*/ 312061 h 1699043"/>
              <a:gd name="connsiteX145" fmla="*/ 5809500 w 10232859"/>
              <a:gd name="connsiteY145" fmla="*/ 318450 h 1699043"/>
              <a:gd name="connsiteX146" fmla="*/ 5908729 w 10232859"/>
              <a:gd name="connsiteY146" fmla="*/ 332335 h 1699043"/>
              <a:gd name="connsiteX147" fmla="*/ 6009654 w 10232859"/>
              <a:gd name="connsiteY147" fmla="*/ 343526 h 1699043"/>
              <a:gd name="connsiteX148" fmla="*/ 6067487 w 10232859"/>
              <a:gd name="connsiteY148" fmla="*/ 333712 h 1699043"/>
              <a:gd name="connsiteX149" fmla="*/ 6073281 w 10232859"/>
              <a:gd name="connsiteY149" fmla="*/ 334316 h 1699043"/>
              <a:gd name="connsiteX150" fmla="*/ 6086225 w 10232859"/>
              <a:gd name="connsiteY150" fmla="*/ 339621 h 1699043"/>
              <a:gd name="connsiteX151" fmla="*/ 6105063 w 10232859"/>
              <a:gd name="connsiteY151" fmla="*/ 347340 h 1699043"/>
              <a:gd name="connsiteX152" fmla="*/ 6135796 w 10232859"/>
              <a:gd name="connsiteY152" fmla="*/ 363143 h 1699043"/>
              <a:gd name="connsiteX153" fmla="*/ 6195166 w 10232859"/>
              <a:gd name="connsiteY153" fmla="*/ 360190 h 1699043"/>
              <a:gd name="connsiteX154" fmla="*/ 6216259 w 10232859"/>
              <a:gd name="connsiteY154" fmla="*/ 363365 h 1699043"/>
              <a:gd name="connsiteX155" fmla="*/ 6228331 w 10232859"/>
              <a:gd name="connsiteY155" fmla="*/ 364034 h 1699043"/>
              <a:gd name="connsiteX156" fmla="*/ 6229602 w 10232859"/>
              <a:gd name="connsiteY156" fmla="*/ 363414 h 1699043"/>
              <a:gd name="connsiteX157" fmla="*/ 6258988 w 10232859"/>
              <a:gd name="connsiteY157" fmla="*/ 378660 h 1699043"/>
              <a:gd name="connsiteX158" fmla="*/ 6264106 w 10232859"/>
              <a:gd name="connsiteY158" fmla="*/ 379141 h 1699043"/>
              <a:gd name="connsiteX159" fmla="*/ 6281703 w 10232859"/>
              <a:gd name="connsiteY159" fmla="*/ 391054 h 1699043"/>
              <a:gd name="connsiteX160" fmla="*/ 6291622 w 10232859"/>
              <a:gd name="connsiteY160" fmla="*/ 396155 h 1699043"/>
              <a:gd name="connsiteX161" fmla="*/ 6292712 w 10232859"/>
              <a:gd name="connsiteY161" fmla="*/ 399771 h 1699043"/>
              <a:gd name="connsiteX162" fmla="*/ 6308227 w 10232859"/>
              <a:gd name="connsiteY162" fmla="*/ 406196 h 1699043"/>
              <a:gd name="connsiteX163" fmla="*/ 6328981 w 10232859"/>
              <a:gd name="connsiteY163" fmla="*/ 409495 h 1699043"/>
              <a:gd name="connsiteX164" fmla="*/ 6368693 w 10232859"/>
              <a:gd name="connsiteY164" fmla="*/ 417845 h 1699043"/>
              <a:gd name="connsiteX165" fmla="*/ 6414811 w 10232859"/>
              <a:gd name="connsiteY165" fmla="*/ 452200 h 1699043"/>
              <a:gd name="connsiteX166" fmla="*/ 6467879 w 10232859"/>
              <a:gd name="connsiteY166" fmla="*/ 468248 h 1699043"/>
              <a:gd name="connsiteX167" fmla="*/ 6564351 w 10232859"/>
              <a:gd name="connsiteY167" fmla="*/ 537518 h 1699043"/>
              <a:gd name="connsiteX168" fmla="*/ 6711178 w 10232859"/>
              <a:gd name="connsiteY168" fmla="*/ 573610 h 1699043"/>
              <a:gd name="connsiteX169" fmla="*/ 6764036 w 10232859"/>
              <a:gd name="connsiteY169" fmla="*/ 588943 h 1699043"/>
              <a:gd name="connsiteX170" fmla="*/ 6858983 w 10232859"/>
              <a:gd name="connsiteY170" fmla="*/ 623723 h 1699043"/>
              <a:gd name="connsiteX171" fmla="*/ 6910661 w 10232859"/>
              <a:gd name="connsiteY171" fmla="*/ 634620 h 1699043"/>
              <a:gd name="connsiteX172" fmla="*/ 6944111 w 10232859"/>
              <a:gd name="connsiteY172" fmla="*/ 659502 h 1699043"/>
              <a:gd name="connsiteX173" fmla="*/ 6965771 w 10232859"/>
              <a:gd name="connsiteY173" fmla="*/ 659931 h 1699043"/>
              <a:gd name="connsiteX174" fmla="*/ 6969639 w 10232859"/>
              <a:gd name="connsiteY174" fmla="*/ 659837 h 1699043"/>
              <a:gd name="connsiteX175" fmla="*/ 6982242 w 10232859"/>
              <a:gd name="connsiteY175" fmla="*/ 663112 h 1699043"/>
              <a:gd name="connsiteX176" fmla="*/ 6989387 w 10232859"/>
              <a:gd name="connsiteY176" fmla="*/ 659474 h 1699043"/>
              <a:gd name="connsiteX177" fmla="*/ 7010930 w 10232859"/>
              <a:gd name="connsiteY177" fmla="*/ 661134 h 1699043"/>
              <a:gd name="connsiteX178" fmla="*/ 7033125 w 10232859"/>
              <a:gd name="connsiteY178" fmla="*/ 668436 h 1699043"/>
              <a:gd name="connsiteX179" fmla="*/ 7134461 w 10232859"/>
              <a:gd name="connsiteY179" fmla="*/ 708192 h 1699043"/>
              <a:gd name="connsiteX180" fmla="*/ 7197450 w 10232859"/>
              <a:gd name="connsiteY180" fmla="*/ 729094 h 1699043"/>
              <a:gd name="connsiteX181" fmla="*/ 7225084 w 10232859"/>
              <a:gd name="connsiteY181" fmla="*/ 732505 h 1699043"/>
              <a:gd name="connsiteX182" fmla="*/ 7261183 w 10232859"/>
              <a:gd name="connsiteY182" fmla="*/ 740313 h 1699043"/>
              <a:gd name="connsiteX183" fmla="*/ 7327760 w 10232859"/>
              <a:gd name="connsiteY183" fmla="*/ 750586 h 1699043"/>
              <a:gd name="connsiteX184" fmla="*/ 7412222 w 10232859"/>
              <a:gd name="connsiteY184" fmla="*/ 770487 h 1699043"/>
              <a:gd name="connsiteX185" fmla="*/ 7457904 w 10232859"/>
              <a:gd name="connsiteY185" fmla="*/ 804321 h 1699043"/>
              <a:gd name="connsiteX186" fmla="*/ 7465795 w 10232859"/>
              <a:gd name="connsiteY186" fmla="*/ 802598 h 1699043"/>
              <a:gd name="connsiteX187" fmla="*/ 7505046 w 10232859"/>
              <a:gd name="connsiteY187" fmla="*/ 816517 h 1699043"/>
              <a:gd name="connsiteX188" fmla="*/ 7623220 w 10232859"/>
              <a:gd name="connsiteY188" fmla="*/ 888520 h 1699043"/>
              <a:gd name="connsiteX189" fmla="*/ 7700458 w 10232859"/>
              <a:gd name="connsiteY189" fmla="*/ 915079 h 1699043"/>
              <a:gd name="connsiteX190" fmla="*/ 7730988 w 10232859"/>
              <a:gd name="connsiteY190" fmla="*/ 920756 h 1699043"/>
              <a:gd name="connsiteX191" fmla="*/ 7781942 w 10232859"/>
              <a:gd name="connsiteY191" fmla="*/ 930503 h 1699043"/>
              <a:gd name="connsiteX192" fmla="*/ 7827704 w 10232859"/>
              <a:gd name="connsiteY192" fmla="*/ 928558 h 1699043"/>
              <a:gd name="connsiteX193" fmla="*/ 7867270 w 10232859"/>
              <a:gd name="connsiteY193" fmla="*/ 940366 h 1699043"/>
              <a:gd name="connsiteX194" fmla="*/ 7866538 w 10232859"/>
              <a:gd name="connsiteY194" fmla="*/ 955045 h 1699043"/>
              <a:gd name="connsiteX195" fmla="*/ 7912084 w 10232859"/>
              <a:gd name="connsiteY195" fmla="*/ 963800 h 1699043"/>
              <a:gd name="connsiteX196" fmla="*/ 7982264 w 10232859"/>
              <a:gd name="connsiteY196" fmla="*/ 975773 h 1699043"/>
              <a:gd name="connsiteX197" fmla="*/ 7991272 w 10232859"/>
              <a:gd name="connsiteY197" fmla="*/ 981104 h 1699043"/>
              <a:gd name="connsiteX198" fmla="*/ 8006496 w 10232859"/>
              <a:gd name="connsiteY198" fmla="*/ 972839 h 1699043"/>
              <a:gd name="connsiteX199" fmla="*/ 8034497 w 10232859"/>
              <a:gd name="connsiteY199" fmla="*/ 972054 h 1699043"/>
              <a:gd name="connsiteX200" fmla="*/ 8150881 w 10232859"/>
              <a:gd name="connsiteY200" fmla="*/ 990411 h 1699043"/>
              <a:gd name="connsiteX201" fmla="*/ 8172106 w 10232859"/>
              <a:gd name="connsiteY201" fmla="*/ 990512 h 1699043"/>
              <a:gd name="connsiteX202" fmla="*/ 8196076 w 10232859"/>
              <a:gd name="connsiteY202" fmla="*/ 1000078 h 1699043"/>
              <a:gd name="connsiteX203" fmla="*/ 8247463 w 10232859"/>
              <a:gd name="connsiteY203" fmla="*/ 1016332 h 1699043"/>
              <a:gd name="connsiteX204" fmla="*/ 8279272 w 10232859"/>
              <a:gd name="connsiteY204" fmla="*/ 1032921 h 1699043"/>
              <a:gd name="connsiteX205" fmla="*/ 8289611 w 10232859"/>
              <a:gd name="connsiteY205" fmla="*/ 1028630 h 1699043"/>
              <a:gd name="connsiteX206" fmla="*/ 8311483 w 10232859"/>
              <a:gd name="connsiteY206" fmla="*/ 1029399 h 1699043"/>
              <a:gd name="connsiteX207" fmla="*/ 8399489 w 10232859"/>
              <a:gd name="connsiteY207" fmla="*/ 1048562 h 1699043"/>
              <a:gd name="connsiteX208" fmla="*/ 8415973 w 10232859"/>
              <a:gd name="connsiteY208" fmla="*/ 1049660 h 1699043"/>
              <a:gd name="connsiteX209" fmla="*/ 8433326 w 10232859"/>
              <a:gd name="connsiteY209" fmla="*/ 1057881 h 1699043"/>
              <a:gd name="connsiteX210" fmla="*/ 8502328 w 10232859"/>
              <a:gd name="connsiteY210" fmla="*/ 1091498 h 1699043"/>
              <a:gd name="connsiteX211" fmla="*/ 8534346 w 10232859"/>
              <a:gd name="connsiteY211" fmla="*/ 1106980 h 1699043"/>
              <a:gd name="connsiteX212" fmla="*/ 8534980 w 10232859"/>
              <a:gd name="connsiteY212" fmla="*/ 1110861 h 1699043"/>
              <a:gd name="connsiteX213" fmla="*/ 8544104 w 10232859"/>
              <a:gd name="connsiteY213" fmla="*/ 1108406 h 1699043"/>
              <a:gd name="connsiteX214" fmla="*/ 8567742 w 10232859"/>
              <a:gd name="connsiteY214" fmla="*/ 1117590 h 1699043"/>
              <a:gd name="connsiteX215" fmla="*/ 8633779 w 10232859"/>
              <a:gd name="connsiteY215" fmla="*/ 1139226 h 1699043"/>
              <a:gd name="connsiteX216" fmla="*/ 8676965 w 10232859"/>
              <a:gd name="connsiteY216" fmla="*/ 1156949 h 1699043"/>
              <a:gd name="connsiteX217" fmla="*/ 8698944 w 10232859"/>
              <a:gd name="connsiteY217" fmla="*/ 1156939 h 1699043"/>
              <a:gd name="connsiteX218" fmla="*/ 8711456 w 10232859"/>
              <a:gd name="connsiteY218" fmla="*/ 1169217 h 1699043"/>
              <a:gd name="connsiteX219" fmla="*/ 8732793 w 10232859"/>
              <a:gd name="connsiteY219" fmla="*/ 1172972 h 1699043"/>
              <a:gd name="connsiteX220" fmla="*/ 8751897 w 10232859"/>
              <a:gd name="connsiteY220" fmla="*/ 1190886 h 1699043"/>
              <a:gd name="connsiteX221" fmla="*/ 8793564 w 10232859"/>
              <a:gd name="connsiteY221" fmla="*/ 1172572 h 1699043"/>
              <a:gd name="connsiteX222" fmla="*/ 8834270 w 10232859"/>
              <a:gd name="connsiteY222" fmla="*/ 1206624 h 1699043"/>
              <a:gd name="connsiteX223" fmla="*/ 8853872 w 10232859"/>
              <a:gd name="connsiteY223" fmla="*/ 1214714 h 1699043"/>
              <a:gd name="connsiteX224" fmla="*/ 8861901 w 10232859"/>
              <a:gd name="connsiteY224" fmla="*/ 1211375 h 1699043"/>
              <a:gd name="connsiteX225" fmla="*/ 8874168 w 10232859"/>
              <a:gd name="connsiteY225" fmla="*/ 1213967 h 1699043"/>
              <a:gd name="connsiteX226" fmla="*/ 8871123 w 10232859"/>
              <a:gd name="connsiteY226" fmla="*/ 1221160 h 1699043"/>
              <a:gd name="connsiteX227" fmla="*/ 8903537 w 10232859"/>
              <a:gd name="connsiteY227" fmla="*/ 1230588 h 1699043"/>
              <a:gd name="connsiteX228" fmla="*/ 8933767 w 10232859"/>
              <a:gd name="connsiteY228" fmla="*/ 1263368 h 1699043"/>
              <a:gd name="connsiteX229" fmla="*/ 8985765 w 10232859"/>
              <a:gd name="connsiteY229" fmla="*/ 1287664 h 1699043"/>
              <a:gd name="connsiteX230" fmla="*/ 9071444 w 10232859"/>
              <a:gd name="connsiteY230" fmla="*/ 1317305 h 1699043"/>
              <a:gd name="connsiteX231" fmla="*/ 9096711 w 10232859"/>
              <a:gd name="connsiteY231" fmla="*/ 1327777 h 1699043"/>
              <a:gd name="connsiteX232" fmla="*/ 9338853 w 10232859"/>
              <a:gd name="connsiteY232" fmla="*/ 1448046 h 1699043"/>
              <a:gd name="connsiteX233" fmla="*/ 9520814 w 10232859"/>
              <a:gd name="connsiteY233" fmla="*/ 1449827 h 1699043"/>
              <a:gd name="connsiteX234" fmla="*/ 9702271 w 10232859"/>
              <a:gd name="connsiteY234" fmla="*/ 1488553 h 1699043"/>
              <a:gd name="connsiteX235" fmla="*/ 9744273 w 10232859"/>
              <a:gd name="connsiteY235" fmla="*/ 1523512 h 1699043"/>
              <a:gd name="connsiteX236" fmla="*/ 9771903 w 10232859"/>
              <a:gd name="connsiteY236" fmla="*/ 1530034 h 1699043"/>
              <a:gd name="connsiteX237" fmla="*/ 9818565 w 10232859"/>
              <a:gd name="connsiteY237" fmla="*/ 1538545 h 1699043"/>
              <a:gd name="connsiteX238" fmla="*/ 9882202 w 10232859"/>
              <a:gd name="connsiteY238" fmla="*/ 1565888 h 1699043"/>
              <a:gd name="connsiteX239" fmla="*/ 10022025 w 10232859"/>
              <a:gd name="connsiteY239" fmla="*/ 1599696 h 1699043"/>
              <a:gd name="connsiteX240" fmla="*/ 10220406 w 10232859"/>
              <a:gd name="connsiteY240" fmla="*/ 1677005 h 1699043"/>
              <a:gd name="connsiteX241" fmla="*/ 10232859 w 10232859"/>
              <a:gd name="connsiteY241" fmla="*/ 1699043 h 1699043"/>
              <a:gd name="connsiteX242" fmla="*/ 0 w 10232859"/>
              <a:gd name="connsiteY242" fmla="*/ 1699043 h 1699043"/>
              <a:gd name="connsiteX243" fmla="*/ 0 w 10232859"/>
              <a:gd name="connsiteY243" fmla="*/ 21828 h 1699043"/>
              <a:gd name="connsiteX244" fmla="*/ 8097 w 10232859"/>
              <a:gd name="connsiteY244" fmla="*/ 24355 h 1699043"/>
              <a:gd name="connsiteX245" fmla="*/ 77128 w 10232859"/>
              <a:gd name="connsiteY245" fmla="*/ 6867 h 1699043"/>
              <a:gd name="connsiteX246" fmla="*/ 188338 w 10232859"/>
              <a:gd name="connsiteY246" fmla="*/ 5079 h 1699043"/>
              <a:gd name="connsiteX247" fmla="*/ 298809 w 10232859"/>
              <a:gd name="connsiteY247" fmla="*/ 6198 h 1699043"/>
              <a:gd name="connsiteX248" fmla="*/ 338985 w 10232859"/>
              <a:gd name="connsiteY248" fmla="*/ 8006 h 1699043"/>
              <a:gd name="connsiteX249" fmla="*/ 409815 w 10232859"/>
              <a:gd name="connsiteY249"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6009654 w 10232859"/>
              <a:gd name="connsiteY146" fmla="*/ 343526 h 1699043"/>
              <a:gd name="connsiteX147" fmla="*/ 6067487 w 10232859"/>
              <a:gd name="connsiteY147" fmla="*/ 333712 h 1699043"/>
              <a:gd name="connsiteX148" fmla="*/ 6073281 w 10232859"/>
              <a:gd name="connsiteY148" fmla="*/ 334316 h 1699043"/>
              <a:gd name="connsiteX149" fmla="*/ 6086225 w 10232859"/>
              <a:gd name="connsiteY149" fmla="*/ 339621 h 1699043"/>
              <a:gd name="connsiteX150" fmla="*/ 6105063 w 10232859"/>
              <a:gd name="connsiteY150" fmla="*/ 347340 h 1699043"/>
              <a:gd name="connsiteX151" fmla="*/ 6135796 w 10232859"/>
              <a:gd name="connsiteY151" fmla="*/ 363143 h 1699043"/>
              <a:gd name="connsiteX152" fmla="*/ 6195166 w 10232859"/>
              <a:gd name="connsiteY152" fmla="*/ 360190 h 1699043"/>
              <a:gd name="connsiteX153" fmla="*/ 6216259 w 10232859"/>
              <a:gd name="connsiteY153" fmla="*/ 363365 h 1699043"/>
              <a:gd name="connsiteX154" fmla="*/ 6228331 w 10232859"/>
              <a:gd name="connsiteY154" fmla="*/ 364034 h 1699043"/>
              <a:gd name="connsiteX155" fmla="*/ 6229602 w 10232859"/>
              <a:gd name="connsiteY155" fmla="*/ 363414 h 1699043"/>
              <a:gd name="connsiteX156" fmla="*/ 6258988 w 10232859"/>
              <a:gd name="connsiteY156" fmla="*/ 378660 h 1699043"/>
              <a:gd name="connsiteX157" fmla="*/ 6264106 w 10232859"/>
              <a:gd name="connsiteY157" fmla="*/ 379141 h 1699043"/>
              <a:gd name="connsiteX158" fmla="*/ 6281703 w 10232859"/>
              <a:gd name="connsiteY158" fmla="*/ 391054 h 1699043"/>
              <a:gd name="connsiteX159" fmla="*/ 6291622 w 10232859"/>
              <a:gd name="connsiteY159" fmla="*/ 396155 h 1699043"/>
              <a:gd name="connsiteX160" fmla="*/ 6292712 w 10232859"/>
              <a:gd name="connsiteY160" fmla="*/ 399771 h 1699043"/>
              <a:gd name="connsiteX161" fmla="*/ 6308227 w 10232859"/>
              <a:gd name="connsiteY161" fmla="*/ 406196 h 1699043"/>
              <a:gd name="connsiteX162" fmla="*/ 6328981 w 10232859"/>
              <a:gd name="connsiteY162" fmla="*/ 409495 h 1699043"/>
              <a:gd name="connsiteX163" fmla="*/ 6368693 w 10232859"/>
              <a:gd name="connsiteY163" fmla="*/ 417845 h 1699043"/>
              <a:gd name="connsiteX164" fmla="*/ 6414811 w 10232859"/>
              <a:gd name="connsiteY164" fmla="*/ 452200 h 1699043"/>
              <a:gd name="connsiteX165" fmla="*/ 6467879 w 10232859"/>
              <a:gd name="connsiteY165" fmla="*/ 468248 h 1699043"/>
              <a:gd name="connsiteX166" fmla="*/ 6564351 w 10232859"/>
              <a:gd name="connsiteY166" fmla="*/ 537518 h 1699043"/>
              <a:gd name="connsiteX167" fmla="*/ 6711178 w 10232859"/>
              <a:gd name="connsiteY167" fmla="*/ 573610 h 1699043"/>
              <a:gd name="connsiteX168" fmla="*/ 6764036 w 10232859"/>
              <a:gd name="connsiteY168" fmla="*/ 588943 h 1699043"/>
              <a:gd name="connsiteX169" fmla="*/ 6858983 w 10232859"/>
              <a:gd name="connsiteY169" fmla="*/ 623723 h 1699043"/>
              <a:gd name="connsiteX170" fmla="*/ 6910661 w 10232859"/>
              <a:gd name="connsiteY170" fmla="*/ 634620 h 1699043"/>
              <a:gd name="connsiteX171" fmla="*/ 6944111 w 10232859"/>
              <a:gd name="connsiteY171" fmla="*/ 659502 h 1699043"/>
              <a:gd name="connsiteX172" fmla="*/ 6965771 w 10232859"/>
              <a:gd name="connsiteY172" fmla="*/ 659931 h 1699043"/>
              <a:gd name="connsiteX173" fmla="*/ 6969639 w 10232859"/>
              <a:gd name="connsiteY173" fmla="*/ 659837 h 1699043"/>
              <a:gd name="connsiteX174" fmla="*/ 6982242 w 10232859"/>
              <a:gd name="connsiteY174" fmla="*/ 663112 h 1699043"/>
              <a:gd name="connsiteX175" fmla="*/ 6989387 w 10232859"/>
              <a:gd name="connsiteY175" fmla="*/ 659474 h 1699043"/>
              <a:gd name="connsiteX176" fmla="*/ 7010930 w 10232859"/>
              <a:gd name="connsiteY176" fmla="*/ 661134 h 1699043"/>
              <a:gd name="connsiteX177" fmla="*/ 7033125 w 10232859"/>
              <a:gd name="connsiteY177" fmla="*/ 668436 h 1699043"/>
              <a:gd name="connsiteX178" fmla="*/ 7134461 w 10232859"/>
              <a:gd name="connsiteY178" fmla="*/ 708192 h 1699043"/>
              <a:gd name="connsiteX179" fmla="*/ 7197450 w 10232859"/>
              <a:gd name="connsiteY179" fmla="*/ 729094 h 1699043"/>
              <a:gd name="connsiteX180" fmla="*/ 7225084 w 10232859"/>
              <a:gd name="connsiteY180" fmla="*/ 732505 h 1699043"/>
              <a:gd name="connsiteX181" fmla="*/ 7261183 w 10232859"/>
              <a:gd name="connsiteY181" fmla="*/ 740313 h 1699043"/>
              <a:gd name="connsiteX182" fmla="*/ 7327760 w 10232859"/>
              <a:gd name="connsiteY182" fmla="*/ 750586 h 1699043"/>
              <a:gd name="connsiteX183" fmla="*/ 7412222 w 10232859"/>
              <a:gd name="connsiteY183" fmla="*/ 770487 h 1699043"/>
              <a:gd name="connsiteX184" fmla="*/ 7457904 w 10232859"/>
              <a:gd name="connsiteY184" fmla="*/ 804321 h 1699043"/>
              <a:gd name="connsiteX185" fmla="*/ 7465795 w 10232859"/>
              <a:gd name="connsiteY185" fmla="*/ 802598 h 1699043"/>
              <a:gd name="connsiteX186" fmla="*/ 7505046 w 10232859"/>
              <a:gd name="connsiteY186" fmla="*/ 816517 h 1699043"/>
              <a:gd name="connsiteX187" fmla="*/ 7623220 w 10232859"/>
              <a:gd name="connsiteY187" fmla="*/ 888520 h 1699043"/>
              <a:gd name="connsiteX188" fmla="*/ 7700458 w 10232859"/>
              <a:gd name="connsiteY188" fmla="*/ 915079 h 1699043"/>
              <a:gd name="connsiteX189" fmla="*/ 7730988 w 10232859"/>
              <a:gd name="connsiteY189" fmla="*/ 920756 h 1699043"/>
              <a:gd name="connsiteX190" fmla="*/ 7781942 w 10232859"/>
              <a:gd name="connsiteY190" fmla="*/ 930503 h 1699043"/>
              <a:gd name="connsiteX191" fmla="*/ 7827704 w 10232859"/>
              <a:gd name="connsiteY191" fmla="*/ 928558 h 1699043"/>
              <a:gd name="connsiteX192" fmla="*/ 7867270 w 10232859"/>
              <a:gd name="connsiteY192" fmla="*/ 940366 h 1699043"/>
              <a:gd name="connsiteX193" fmla="*/ 7866538 w 10232859"/>
              <a:gd name="connsiteY193" fmla="*/ 955045 h 1699043"/>
              <a:gd name="connsiteX194" fmla="*/ 7912084 w 10232859"/>
              <a:gd name="connsiteY194" fmla="*/ 963800 h 1699043"/>
              <a:gd name="connsiteX195" fmla="*/ 7982264 w 10232859"/>
              <a:gd name="connsiteY195" fmla="*/ 975773 h 1699043"/>
              <a:gd name="connsiteX196" fmla="*/ 7991272 w 10232859"/>
              <a:gd name="connsiteY196" fmla="*/ 981104 h 1699043"/>
              <a:gd name="connsiteX197" fmla="*/ 8006496 w 10232859"/>
              <a:gd name="connsiteY197" fmla="*/ 972839 h 1699043"/>
              <a:gd name="connsiteX198" fmla="*/ 8034497 w 10232859"/>
              <a:gd name="connsiteY198" fmla="*/ 972054 h 1699043"/>
              <a:gd name="connsiteX199" fmla="*/ 8150881 w 10232859"/>
              <a:gd name="connsiteY199" fmla="*/ 990411 h 1699043"/>
              <a:gd name="connsiteX200" fmla="*/ 8172106 w 10232859"/>
              <a:gd name="connsiteY200" fmla="*/ 990512 h 1699043"/>
              <a:gd name="connsiteX201" fmla="*/ 8196076 w 10232859"/>
              <a:gd name="connsiteY201" fmla="*/ 1000078 h 1699043"/>
              <a:gd name="connsiteX202" fmla="*/ 8247463 w 10232859"/>
              <a:gd name="connsiteY202" fmla="*/ 1016332 h 1699043"/>
              <a:gd name="connsiteX203" fmla="*/ 8279272 w 10232859"/>
              <a:gd name="connsiteY203" fmla="*/ 1032921 h 1699043"/>
              <a:gd name="connsiteX204" fmla="*/ 8289611 w 10232859"/>
              <a:gd name="connsiteY204" fmla="*/ 1028630 h 1699043"/>
              <a:gd name="connsiteX205" fmla="*/ 8311483 w 10232859"/>
              <a:gd name="connsiteY205" fmla="*/ 1029399 h 1699043"/>
              <a:gd name="connsiteX206" fmla="*/ 8399489 w 10232859"/>
              <a:gd name="connsiteY206" fmla="*/ 1048562 h 1699043"/>
              <a:gd name="connsiteX207" fmla="*/ 8415973 w 10232859"/>
              <a:gd name="connsiteY207" fmla="*/ 1049660 h 1699043"/>
              <a:gd name="connsiteX208" fmla="*/ 8433326 w 10232859"/>
              <a:gd name="connsiteY208" fmla="*/ 1057881 h 1699043"/>
              <a:gd name="connsiteX209" fmla="*/ 8502328 w 10232859"/>
              <a:gd name="connsiteY209" fmla="*/ 1091498 h 1699043"/>
              <a:gd name="connsiteX210" fmla="*/ 8534346 w 10232859"/>
              <a:gd name="connsiteY210" fmla="*/ 1106980 h 1699043"/>
              <a:gd name="connsiteX211" fmla="*/ 8534980 w 10232859"/>
              <a:gd name="connsiteY211" fmla="*/ 1110861 h 1699043"/>
              <a:gd name="connsiteX212" fmla="*/ 8544104 w 10232859"/>
              <a:gd name="connsiteY212" fmla="*/ 1108406 h 1699043"/>
              <a:gd name="connsiteX213" fmla="*/ 8567742 w 10232859"/>
              <a:gd name="connsiteY213" fmla="*/ 1117590 h 1699043"/>
              <a:gd name="connsiteX214" fmla="*/ 8633779 w 10232859"/>
              <a:gd name="connsiteY214" fmla="*/ 1139226 h 1699043"/>
              <a:gd name="connsiteX215" fmla="*/ 8676965 w 10232859"/>
              <a:gd name="connsiteY215" fmla="*/ 1156949 h 1699043"/>
              <a:gd name="connsiteX216" fmla="*/ 8698944 w 10232859"/>
              <a:gd name="connsiteY216" fmla="*/ 1156939 h 1699043"/>
              <a:gd name="connsiteX217" fmla="*/ 8711456 w 10232859"/>
              <a:gd name="connsiteY217" fmla="*/ 1169217 h 1699043"/>
              <a:gd name="connsiteX218" fmla="*/ 8732793 w 10232859"/>
              <a:gd name="connsiteY218" fmla="*/ 1172972 h 1699043"/>
              <a:gd name="connsiteX219" fmla="*/ 8751897 w 10232859"/>
              <a:gd name="connsiteY219" fmla="*/ 1190886 h 1699043"/>
              <a:gd name="connsiteX220" fmla="*/ 8793564 w 10232859"/>
              <a:gd name="connsiteY220" fmla="*/ 1172572 h 1699043"/>
              <a:gd name="connsiteX221" fmla="*/ 8834270 w 10232859"/>
              <a:gd name="connsiteY221" fmla="*/ 1206624 h 1699043"/>
              <a:gd name="connsiteX222" fmla="*/ 8853872 w 10232859"/>
              <a:gd name="connsiteY222" fmla="*/ 1214714 h 1699043"/>
              <a:gd name="connsiteX223" fmla="*/ 8861901 w 10232859"/>
              <a:gd name="connsiteY223" fmla="*/ 1211375 h 1699043"/>
              <a:gd name="connsiteX224" fmla="*/ 8874168 w 10232859"/>
              <a:gd name="connsiteY224" fmla="*/ 1213967 h 1699043"/>
              <a:gd name="connsiteX225" fmla="*/ 8871123 w 10232859"/>
              <a:gd name="connsiteY225" fmla="*/ 1221160 h 1699043"/>
              <a:gd name="connsiteX226" fmla="*/ 8903537 w 10232859"/>
              <a:gd name="connsiteY226" fmla="*/ 1230588 h 1699043"/>
              <a:gd name="connsiteX227" fmla="*/ 8933767 w 10232859"/>
              <a:gd name="connsiteY227" fmla="*/ 1263368 h 1699043"/>
              <a:gd name="connsiteX228" fmla="*/ 8985765 w 10232859"/>
              <a:gd name="connsiteY228" fmla="*/ 1287664 h 1699043"/>
              <a:gd name="connsiteX229" fmla="*/ 9071444 w 10232859"/>
              <a:gd name="connsiteY229" fmla="*/ 1317305 h 1699043"/>
              <a:gd name="connsiteX230" fmla="*/ 9096711 w 10232859"/>
              <a:gd name="connsiteY230" fmla="*/ 1327777 h 1699043"/>
              <a:gd name="connsiteX231" fmla="*/ 9338853 w 10232859"/>
              <a:gd name="connsiteY231" fmla="*/ 1448046 h 1699043"/>
              <a:gd name="connsiteX232" fmla="*/ 9520814 w 10232859"/>
              <a:gd name="connsiteY232" fmla="*/ 1449827 h 1699043"/>
              <a:gd name="connsiteX233" fmla="*/ 9702271 w 10232859"/>
              <a:gd name="connsiteY233" fmla="*/ 1488553 h 1699043"/>
              <a:gd name="connsiteX234" fmla="*/ 9744273 w 10232859"/>
              <a:gd name="connsiteY234" fmla="*/ 1523512 h 1699043"/>
              <a:gd name="connsiteX235" fmla="*/ 9771903 w 10232859"/>
              <a:gd name="connsiteY235" fmla="*/ 1530034 h 1699043"/>
              <a:gd name="connsiteX236" fmla="*/ 9818565 w 10232859"/>
              <a:gd name="connsiteY236" fmla="*/ 1538545 h 1699043"/>
              <a:gd name="connsiteX237" fmla="*/ 9882202 w 10232859"/>
              <a:gd name="connsiteY237" fmla="*/ 1565888 h 1699043"/>
              <a:gd name="connsiteX238" fmla="*/ 10022025 w 10232859"/>
              <a:gd name="connsiteY238" fmla="*/ 1599696 h 1699043"/>
              <a:gd name="connsiteX239" fmla="*/ 10220406 w 10232859"/>
              <a:gd name="connsiteY239" fmla="*/ 1677005 h 1699043"/>
              <a:gd name="connsiteX240" fmla="*/ 10232859 w 10232859"/>
              <a:gd name="connsiteY240" fmla="*/ 1699043 h 1699043"/>
              <a:gd name="connsiteX241" fmla="*/ 0 w 10232859"/>
              <a:gd name="connsiteY241" fmla="*/ 1699043 h 1699043"/>
              <a:gd name="connsiteX242" fmla="*/ 0 w 10232859"/>
              <a:gd name="connsiteY242" fmla="*/ 21828 h 1699043"/>
              <a:gd name="connsiteX243" fmla="*/ 8097 w 10232859"/>
              <a:gd name="connsiteY243" fmla="*/ 24355 h 1699043"/>
              <a:gd name="connsiteX244" fmla="*/ 77128 w 10232859"/>
              <a:gd name="connsiteY244" fmla="*/ 6867 h 1699043"/>
              <a:gd name="connsiteX245" fmla="*/ 188338 w 10232859"/>
              <a:gd name="connsiteY245" fmla="*/ 5079 h 1699043"/>
              <a:gd name="connsiteX246" fmla="*/ 298809 w 10232859"/>
              <a:gd name="connsiteY246" fmla="*/ 6198 h 1699043"/>
              <a:gd name="connsiteX247" fmla="*/ 338985 w 10232859"/>
              <a:gd name="connsiteY247" fmla="*/ 8006 h 1699043"/>
              <a:gd name="connsiteX248" fmla="*/ 409815 w 10232859"/>
              <a:gd name="connsiteY248"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6009654 w 10232859"/>
              <a:gd name="connsiteY146" fmla="*/ 343526 h 1699043"/>
              <a:gd name="connsiteX147" fmla="*/ 6067487 w 10232859"/>
              <a:gd name="connsiteY147" fmla="*/ 333712 h 1699043"/>
              <a:gd name="connsiteX148" fmla="*/ 6073281 w 10232859"/>
              <a:gd name="connsiteY148" fmla="*/ 334316 h 1699043"/>
              <a:gd name="connsiteX149" fmla="*/ 6086225 w 10232859"/>
              <a:gd name="connsiteY149" fmla="*/ 339621 h 1699043"/>
              <a:gd name="connsiteX150" fmla="*/ 6105063 w 10232859"/>
              <a:gd name="connsiteY150" fmla="*/ 347340 h 1699043"/>
              <a:gd name="connsiteX151" fmla="*/ 6195166 w 10232859"/>
              <a:gd name="connsiteY151" fmla="*/ 360190 h 1699043"/>
              <a:gd name="connsiteX152" fmla="*/ 6216259 w 10232859"/>
              <a:gd name="connsiteY152" fmla="*/ 363365 h 1699043"/>
              <a:gd name="connsiteX153" fmla="*/ 6228331 w 10232859"/>
              <a:gd name="connsiteY153" fmla="*/ 364034 h 1699043"/>
              <a:gd name="connsiteX154" fmla="*/ 6229602 w 10232859"/>
              <a:gd name="connsiteY154" fmla="*/ 363414 h 1699043"/>
              <a:gd name="connsiteX155" fmla="*/ 6258988 w 10232859"/>
              <a:gd name="connsiteY155" fmla="*/ 378660 h 1699043"/>
              <a:gd name="connsiteX156" fmla="*/ 6264106 w 10232859"/>
              <a:gd name="connsiteY156" fmla="*/ 379141 h 1699043"/>
              <a:gd name="connsiteX157" fmla="*/ 6281703 w 10232859"/>
              <a:gd name="connsiteY157" fmla="*/ 391054 h 1699043"/>
              <a:gd name="connsiteX158" fmla="*/ 6291622 w 10232859"/>
              <a:gd name="connsiteY158" fmla="*/ 396155 h 1699043"/>
              <a:gd name="connsiteX159" fmla="*/ 6292712 w 10232859"/>
              <a:gd name="connsiteY159" fmla="*/ 399771 h 1699043"/>
              <a:gd name="connsiteX160" fmla="*/ 6308227 w 10232859"/>
              <a:gd name="connsiteY160" fmla="*/ 406196 h 1699043"/>
              <a:gd name="connsiteX161" fmla="*/ 6328981 w 10232859"/>
              <a:gd name="connsiteY161" fmla="*/ 409495 h 1699043"/>
              <a:gd name="connsiteX162" fmla="*/ 6368693 w 10232859"/>
              <a:gd name="connsiteY162" fmla="*/ 417845 h 1699043"/>
              <a:gd name="connsiteX163" fmla="*/ 6414811 w 10232859"/>
              <a:gd name="connsiteY163" fmla="*/ 452200 h 1699043"/>
              <a:gd name="connsiteX164" fmla="*/ 6467879 w 10232859"/>
              <a:gd name="connsiteY164" fmla="*/ 468248 h 1699043"/>
              <a:gd name="connsiteX165" fmla="*/ 6564351 w 10232859"/>
              <a:gd name="connsiteY165" fmla="*/ 537518 h 1699043"/>
              <a:gd name="connsiteX166" fmla="*/ 6711178 w 10232859"/>
              <a:gd name="connsiteY166" fmla="*/ 573610 h 1699043"/>
              <a:gd name="connsiteX167" fmla="*/ 6764036 w 10232859"/>
              <a:gd name="connsiteY167" fmla="*/ 588943 h 1699043"/>
              <a:gd name="connsiteX168" fmla="*/ 6858983 w 10232859"/>
              <a:gd name="connsiteY168" fmla="*/ 623723 h 1699043"/>
              <a:gd name="connsiteX169" fmla="*/ 6910661 w 10232859"/>
              <a:gd name="connsiteY169" fmla="*/ 634620 h 1699043"/>
              <a:gd name="connsiteX170" fmla="*/ 6944111 w 10232859"/>
              <a:gd name="connsiteY170" fmla="*/ 659502 h 1699043"/>
              <a:gd name="connsiteX171" fmla="*/ 6965771 w 10232859"/>
              <a:gd name="connsiteY171" fmla="*/ 659931 h 1699043"/>
              <a:gd name="connsiteX172" fmla="*/ 6969639 w 10232859"/>
              <a:gd name="connsiteY172" fmla="*/ 659837 h 1699043"/>
              <a:gd name="connsiteX173" fmla="*/ 6982242 w 10232859"/>
              <a:gd name="connsiteY173" fmla="*/ 663112 h 1699043"/>
              <a:gd name="connsiteX174" fmla="*/ 6989387 w 10232859"/>
              <a:gd name="connsiteY174" fmla="*/ 659474 h 1699043"/>
              <a:gd name="connsiteX175" fmla="*/ 7010930 w 10232859"/>
              <a:gd name="connsiteY175" fmla="*/ 661134 h 1699043"/>
              <a:gd name="connsiteX176" fmla="*/ 7033125 w 10232859"/>
              <a:gd name="connsiteY176" fmla="*/ 668436 h 1699043"/>
              <a:gd name="connsiteX177" fmla="*/ 7134461 w 10232859"/>
              <a:gd name="connsiteY177" fmla="*/ 708192 h 1699043"/>
              <a:gd name="connsiteX178" fmla="*/ 7197450 w 10232859"/>
              <a:gd name="connsiteY178" fmla="*/ 729094 h 1699043"/>
              <a:gd name="connsiteX179" fmla="*/ 7225084 w 10232859"/>
              <a:gd name="connsiteY179" fmla="*/ 732505 h 1699043"/>
              <a:gd name="connsiteX180" fmla="*/ 7261183 w 10232859"/>
              <a:gd name="connsiteY180" fmla="*/ 740313 h 1699043"/>
              <a:gd name="connsiteX181" fmla="*/ 7327760 w 10232859"/>
              <a:gd name="connsiteY181" fmla="*/ 750586 h 1699043"/>
              <a:gd name="connsiteX182" fmla="*/ 7412222 w 10232859"/>
              <a:gd name="connsiteY182" fmla="*/ 770487 h 1699043"/>
              <a:gd name="connsiteX183" fmla="*/ 7457904 w 10232859"/>
              <a:gd name="connsiteY183" fmla="*/ 804321 h 1699043"/>
              <a:gd name="connsiteX184" fmla="*/ 7465795 w 10232859"/>
              <a:gd name="connsiteY184" fmla="*/ 802598 h 1699043"/>
              <a:gd name="connsiteX185" fmla="*/ 7505046 w 10232859"/>
              <a:gd name="connsiteY185" fmla="*/ 816517 h 1699043"/>
              <a:gd name="connsiteX186" fmla="*/ 7623220 w 10232859"/>
              <a:gd name="connsiteY186" fmla="*/ 888520 h 1699043"/>
              <a:gd name="connsiteX187" fmla="*/ 7700458 w 10232859"/>
              <a:gd name="connsiteY187" fmla="*/ 915079 h 1699043"/>
              <a:gd name="connsiteX188" fmla="*/ 7730988 w 10232859"/>
              <a:gd name="connsiteY188" fmla="*/ 920756 h 1699043"/>
              <a:gd name="connsiteX189" fmla="*/ 7781942 w 10232859"/>
              <a:gd name="connsiteY189" fmla="*/ 930503 h 1699043"/>
              <a:gd name="connsiteX190" fmla="*/ 7827704 w 10232859"/>
              <a:gd name="connsiteY190" fmla="*/ 928558 h 1699043"/>
              <a:gd name="connsiteX191" fmla="*/ 7867270 w 10232859"/>
              <a:gd name="connsiteY191" fmla="*/ 940366 h 1699043"/>
              <a:gd name="connsiteX192" fmla="*/ 7866538 w 10232859"/>
              <a:gd name="connsiteY192" fmla="*/ 955045 h 1699043"/>
              <a:gd name="connsiteX193" fmla="*/ 7912084 w 10232859"/>
              <a:gd name="connsiteY193" fmla="*/ 963800 h 1699043"/>
              <a:gd name="connsiteX194" fmla="*/ 7982264 w 10232859"/>
              <a:gd name="connsiteY194" fmla="*/ 975773 h 1699043"/>
              <a:gd name="connsiteX195" fmla="*/ 7991272 w 10232859"/>
              <a:gd name="connsiteY195" fmla="*/ 981104 h 1699043"/>
              <a:gd name="connsiteX196" fmla="*/ 8006496 w 10232859"/>
              <a:gd name="connsiteY196" fmla="*/ 972839 h 1699043"/>
              <a:gd name="connsiteX197" fmla="*/ 8034497 w 10232859"/>
              <a:gd name="connsiteY197" fmla="*/ 972054 h 1699043"/>
              <a:gd name="connsiteX198" fmla="*/ 8150881 w 10232859"/>
              <a:gd name="connsiteY198" fmla="*/ 990411 h 1699043"/>
              <a:gd name="connsiteX199" fmla="*/ 8172106 w 10232859"/>
              <a:gd name="connsiteY199" fmla="*/ 990512 h 1699043"/>
              <a:gd name="connsiteX200" fmla="*/ 8196076 w 10232859"/>
              <a:gd name="connsiteY200" fmla="*/ 1000078 h 1699043"/>
              <a:gd name="connsiteX201" fmla="*/ 8247463 w 10232859"/>
              <a:gd name="connsiteY201" fmla="*/ 1016332 h 1699043"/>
              <a:gd name="connsiteX202" fmla="*/ 8279272 w 10232859"/>
              <a:gd name="connsiteY202" fmla="*/ 1032921 h 1699043"/>
              <a:gd name="connsiteX203" fmla="*/ 8289611 w 10232859"/>
              <a:gd name="connsiteY203" fmla="*/ 1028630 h 1699043"/>
              <a:gd name="connsiteX204" fmla="*/ 8311483 w 10232859"/>
              <a:gd name="connsiteY204" fmla="*/ 1029399 h 1699043"/>
              <a:gd name="connsiteX205" fmla="*/ 8399489 w 10232859"/>
              <a:gd name="connsiteY205" fmla="*/ 1048562 h 1699043"/>
              <a:gd name="connsiteX206" fmla="*/ 8415973 w 10232859"/>
              <a:gd name="connsiteY206" fmla="*/ 1049660 h 1699043"/>
              <a:gd name="connsiteX207" fmla="*/ 8433326 w 10232859"/>
              <a:gd name="connsiteY207" fmla="*/ 1057881 h 1699043"/>
              <a:gd name="connsiteX208" fmla="*/ 8502328 w 10232859"/>
              <a:gd name="connsiteY208" fmla="*/ 1091498 h 1699043"/>
              <a:gd name="connsiteX209" fmla="*/ 8534346 w 10232859"/>
              <a:gd name="connsiteY209" fmla="*/ 1106980 h 1699043"/>
              <a:gd name="connsiteX210" fmla="*/ 8534980 w 10232859"/>
              <a:gd name="connsiteY210" fmla="*/ 1110861 h 1699043"/>
              <a:gd name="connsiteX211" fmla="*/ 8544104 w 10232859"/>
              <a:gd name="connsiteY211" fmla="*/ 1108406 h 1699043"/>
              <a:gd name="connsiteX212" fmla="*/ 8567742 w 10232859"/>
              <a:gd name="connsiteY212" fmla="*/ 1117590 h 1699043"/>
              <a:gd name="connsiteX213" fmla="*/ 8633779 w 10232859"/>
              <a:gd name="connsiteY213" fmla="*/ 1139226 h 1699043"/>
              <a:gd name="connsiteX214" fmla="*/ 8676965 w 10232859"/>
              <a:gd name="connsiteY214" fmla="*/ 1156949 h 1699043"/>
              <a:gd name="connsiteX215" fmla="*/ 8698944 w 10232859"/>
              <a:gd name="connsiteY215" fmla="*/ 1156939 h 1699043"/>
              <a:gd name="connsiteX216" fmla="*/ 8711456 w 10232859"/>
              <a:gd name="connsiteY216" fmla="*/ 1169217 h 1699043"/>
              <a:gd name="connsiteX217" fmla="*/ 8732793 w 10232859"/>
              <a:gd name="connsiteY217" fmla="*/ 1172972 h 1699043"/>
              <a:gd name="connsiteX218" fmla="*/ 8751897 w 10232859"/>
              <a:gd name="connsiteY218" fmla="*/ 1190886 h 1699043"/>
              <a:gd name="connsiteX219" fmla="*/ 8793564 w 10232859"/>
              <a:gd name="connsiteY219" fmla="*/ 1172572 h 1699043"/>
              <a:gd name="connsiteX220" fmla="*/ 8834270 w 10232859"/>
              <a:gd name="connsiteY220" fmla="*/ 1206624 h 1699043"/>
              <a:gd name="connsiteX221" fmla="*/ 8853872 w 10232859"/>
              <a:gd name="connsiteY221" fmla="*/ 1214714 h 1699043"/>
              <a:gd name="connsiteX222" fmla="*/ 8861901 w 10232859"/>
              <a:gd name="connsiteY222" fmla="*/ 1211375 h 1699043"/>
              <a:gd name="connsiteX223" fmla="*/ 8874168 w 10232859"/>
              <a:gd name="connsiteY223" fmla="*/ 1213967 h 1699043"/>
              <a:gd name="connsiteX224" fmla="*/ 8871123 w 10232859"/>
              <a:gd name="connsiteY224" fmla="*/ 1221160 h 1699043"/>
              <a:gd name="connsiteX225" fmla="*/ 8903537 w 10232859"/>
              <a:gd name="connsiteY225" fmla="*/ 1230588 h 1699043"/>
              <a:gd name="connsiteX226" fmla="*/ 8933767 w 10232859"/>
              <a:gd name="connsiteY226" fmla="*/ 1263368 h 1699043"/>
              <a:gd name="connsiteX227" fmla="*/ 8985765 w 10232859"/>
              <a:gd name="connsiteY227" fmla="*/ 1287664 h 1699043"/>
              <a:gd name="connsiteX228" fmla="*/ 9071444 w 10232859"/>
              <a:gd name="connsiteY228" fmla="*/ 1317305 h 1699043"/>
              <a:gd name="connsiteX229" fmla="*/ 9096711 w 10232859"/>
              <a:gd name="connsiteY229" fmla="*/ 1327777 h 1699043"/>
              <a:gd name="connsiteX230" fmla="*/ 9338853 w 10232859"/>
              <a:gd name="connsiteY230" fmla="*/ 1448046 h 1699043"/>
              <a:gd name="connsiteX231" fmla="*/ 9520814 w 10232859"/>
              <a:gd name="connsiteY231" fmla="*/ 1449827 h 1699043"/>
              <a:gd name="connsiteX232" fmla="*/ 9702271 w 10232859"/>
              <a:gd name="connsiteY232" fmla="*/ 1488553 h 1699043"/>
              <a:gd name="connsiteX233" fmla="*/ 9744273 w 10232859"/>
              <a:gd name="connsiteY233" fmla="*/ 1523512 h 1699043"/>
              <a:gd name="connsiteX234" fmla="*/ 9771903 w 10232859"/>
              <a:gd name="connsiteY234" fmla="*/ 1530034 h 1699043"/>
              <a:gd name="connsiteX235" fmla="*/ 9818565 w 10232859"/>
              <a:gd name="connsiteY235" fmla="*/ 1538545 h 1699043"/>
              <a:gd name="connsiteX236" fmla="*/ 9882202 w 10232859"/>
              <a:gd name="connsiteY236" fmla="*/ 1565888 h 1699043"/>
              <a:gd name="connsiteX237" fmla="*/ 10022025 w 10232859"/>
              <a:gd name="connsiteY237" fmla="*/ 1599696 h 1699043"/>
              <a:gd name="connsiteX238" fmla="*/ 10220406 w 10232859"/>
              <a:gd name="connsiteY238" fmla="*/ 1677005 h 1699043"/>
              <a:gd name="connsiteX239" fmla="*/ 10232859 w 10232859"/>
              <a:gd name="connsiteY239" fmla="*/ 1699043 h 1699043"/>
              <a:gd name="connsiteX240" fmla="*/ 0 w 10232859"/>
              <a:gd name="connsiteY240" fmla="*/ 1699043 h 1699043"/>
              <a:gd name="connsiteX241" fmla="*/ 0 w 10232859"/>
              <a:gd name="connsiteY241" fmla="*/ 21828 h 1699043"/>
              <a:gd name="connsiteX242" fmla="*/ 8097 w 10232859"/>
              <a:gd name="connsiteY242" fmla="*/ 24355 h 1699043"/>
              <a:gd name="connsiteX243" fmla="*/ 77128 w 10232859"/>
              <a:gd name="connsiteY243" fmla="*/ 6867 h 1699043"/>
              <a:gd name="connsiteX244" fmla="*/ 188338 w 10232859"/>
              <a:gd name="connsiteY244" fmla="*/ 5079 h 1699043"/>
              <a:gd name="connsiteX245" fmla="*/ 298809 w 10232859"/>
              <a:gd name="connsiteY245" fmla="*/ 6198 h 1699043"/>
              <a:gd name="connsiteX246" fmla="*/ 338985 w 10232859"/>
              <a:gd name="connsiteY246" fmla="*/ 8006 h 1699043"/>
              <a:gd name="connsiteX247" fmla="*/ 409815 w 10232859"/>
              <a:gd name="connsiteY247"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6067487 w 10232859"/>
              <a:gd name="connsiteY146" fmla="*/ 333712 h 1699043"/>
              <a:gd name="connsiteX147" fmla="*/ 6073281 w 10232859"/>
              <a:gd name="connsiteY147" fmla="*/ 334316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7270 w 10232859"/>
              <a:gd name="connsiteY190" fmla="*/ 940366 h 1699043"/>
              <a:gd name="connsiteX191" fmla="*/ 7866538 w 10232859"/>
              <a:gd name="connsiteY191" fmla="*/ 955045 h 1699043"/>
              <a:gd name="connsiteX192" fmla="*/ 7912084 w 10232859"/>
              <a:gd name="connsiteY192" fmla="*/ 963800 h 1699043"/>
              <a:gd name="connsiteX193" fmla="*/ 7982264 w 10232859"/>
              <a:gd name="connsiteY193" fmla="*/ 975773 h 1699043"/>
              <a:gd name="connsiteX194" fmla="*/ 7991272 w 10232859"/>
              <a:gd name="connsiteY194" fmla="*/ 981104 h 1699043"/>
              <a:gd name="connsiteX195" fmla="*/ 8006496 w 10232859"/>
              <a:gd name="connsiteY195" fmla="*/ 972839 h 1699043"/>
              <a:gd name="connsiteX196" fmla="*/ 8034497 w 10232859"/>
              <a:gd name="connsiteY196" fmla="*/ 972054 h 1699043"/>
              <a:gd name="connsiteX197" fmla="*/ 8150881 w 10232859"/>
              <a:gd name="connsiteY197" fmla="*/ 990411 h 1699043"/>
              <a:gd name="connsiteX198" fmla="*/ 8172106 w 10232859"/>
              <a:gd name="connsiteY198" fmla="*/ 990512 h 1699043"/>
              <a:gd name="connsiteX199" fmla="*/ 8196076 w 10232859"/>
              <a:gd name="connsiteY199" fmla="*/ 1000078 h 1699043"/>
              <a:gd name="connsiteX200" fmla="*/ 8247463 w 10232859"/>
              <a:gd name="connsiteY200" fmla="*/ 1016332 h 1699043"/>
              <a:gd name="connsiteX201" fmla="*/ 8279272 w 10232859"/>
              <a:gd name="connsiteY201" fmla="*/ 1032921 h 1699043"/>
              <a:gd name="connsiteX202" fmla="*/ 8289611 w 10232859"/>
              <a:gd name="connsiteY202" fmla="*/ 1028630 h 1699043"/>
              <a:gd name="connsiteX203" fmla="*/ 8311483 w 10232859"/>
              <a:gd name="connsiteY203" fmla="*/ 1029399 h 1699043"/>
              <a:gd name="connsiteX204" fmla="*/ 8399489 w 10232859"/>
              <a:gd name="connsiteY204" fmla="*/ 1048562 h 1699043"/>
              <a:gd name="connsiteX205" fmla="*/ 8415973 w 10232859"/>
              <a:gd name="connsiteY205" fmla="*/ 1049660 h 1699043"/>
              <a:gd name="connsiteX206" fmla="*/ 8433326 w 10232859"/>
              <a:gd name="connsiteY206" fmla="*/ 1057881 h 1699043"/>
              <a:gd name="connsiteX207" fmla="*/ 8502328 w 10232859"/>
              <a:gd name="connsiteY207" fmla="*/ 1091498 h 1699043"/>
              <a:gd name="connsiteX208" fmla="*/ 8534346 w 10232859"/>
              <a:gd name="connsiteY208" fmla="*/ 1106980 h 1699043"/>
              <a:gd name="connsiteX209" fmla="*/ 8534980 w 10232859"/>
              <a:gd name="connsiteY209" fmla="*/ 1110861 h 1699043"/>
              <a:gd name="connsiteX210" fmla="*/ 8544104 w 10232859"/>
              <a:gd name="connsiteY210" fmla="*/ 1108406 h 1699043"/>
              <a:gd name="connsiteX211" fmla="*/ 8567742 w 10232859"/>
              <a:gd name="connsiteY211" fmla="*/ 1117590 h 1699043"/>
              <a:gd name="connsiteX212" fmla="*/ 8633779 w 10232859"/>
              <a:gd name="connsiteY212" fmla="*/ 1139226 h 1699043"/>
              <a:gd name="connsiteX213" fmla="*/ 8676965 w 10232859"/>
              <a:gd name="connsiteY213" fmla="*/ 1156949 h 1699043"/>
              <a:gd name="connsiteX214" fmla="*/ 8698944 w 10232859"/>
              <a:gd name="connsiteY214" fmla="*/ 1156939 h 1699043"/>
              <a:gd name="connsiteX215" fmla="*/ 8711456 w 10232859"/>
              <a:gd name="connsiteY215" fmla="*/ 1169217 h 1699043"/>
              <a:gd name="connsiteX216" fmla="*/ 8732793 w 10232859"/>
              <a:gd name="connsiteY216" fmla="*/ 1172972 h 1699043"/>
              <a:gd name="connsiteX217" fmla="*/ 8751897 w 10232859"/>
              <a:gd name="connsiteY217" fmla="*/ 1190886 h 1699043"/>
              <a:gd name="connsiteX218" fmla="*/ 8793564 w 10232859"/>
              <a:gd name="connsiteY218" fmla="*/ 1172572 h 1699043"/>
              <a:gd name="connsiteX219" fmla="*/ 8834270 w 10232859"/>
              <a:gd name="connsiteY219" fmla="*/ 1206624 h 1699043"/>
              <a:gd name="connsiteX220" fmla="*/ 8853872 w 10232859"/>
              <a:gd name="connsiteY220" fmla="*/ 1214714 h 1699043"/>
              <a:gd name="connsiteX221" fmla="*/ 8861901 w 10232859"/>
              <a:gd name="connsiteY221" fmla="*/ 1211375 h 1699043"/>
              <a:gd name="connsiteX222" fmla="*/ 8874168 w 10232859"/>
              <a:gd name="connsiteY222" fmla="*/ 1213967 h 1699043"/>
              <a:gd name="connsiteX223" fmla="*/ 8871123 w 10232859"/>
              <a:gd name="connsiteY223" fmla="*/ 1221160 h 1699043"/>
              <a:gd name="connsiteX224" fmla="*/ 8903537 w 10232859"/>
              <a:gd name="connsiteY224" fmla="*/ 1230588 h 1699043"/>
              <a:gd name="connsiteX225" fmla="*/ 8933767 w 10232859"/>
              <a:gd name="connsiteY225" fmla="*/ 1263368 h 1699043"/>
              <a:gd name="connsiteX226" fmla="*/ 8985765 w 10232859"/>
              <a:gd name="connsiteY226" fmla="*/ 1287664 h 1699043"/>
              <a:gd name="connsiteX227" fmla="*/ 9071444 w 10232859"/>
              <a:gd name="connsiteY227" fmla="*/ 1317305 h 1699043"/>
              <a:gd name="connsiteX228" fmla="*/ 9096711 w 10232859"/>
              <a:gd name="connsiteY228" fmla="*/ 1327777 h 1699043"/>
              <a:gd name="connsiteX229" fmla="*/ 9338853 w 10232859"/>
              <a:gd name="connsiteY229" fmla="*/ 1448046 h 1699043"/>
              <a:gd name="connsiteX230" fmla="*/ 9520814 w 10232859"/>
              <a:gd name="connsiteY230" fmla="*/ 1449827 h 1699043"/>
              <a:gd name="connsiteX231" fmla="*/ 9702271 w 10232859"/>
              <a:gd name="connsiteY231" fmla="*/ 1488553 h 1699043"/>
              <a:gd name="connsiteX232" fmla="*/ 9744273 w 10232859"/>
              <a:gd name="connsiteY232" fmla="*/ 1523512 h 1699043"/>
              <a:gd name="connsiteX233" fmla="*/ 9771903 w 10232859"/>
              <a:gd name="connsiteY233" fmla="*/ 1530034 h 1699043"/>
              <a:gd name="connsiteX234" fmla="*/ 9818565 w 10232859"/>
              <a:gd name="connsiteY234" fmla="*/ 1538545 h 1699043"/>
              <a:gd name="connsiteX235" fmla="*/ 9882202 w 10232859"/>
              <a:gd name="connsiteY235" fmla="*/ 1565888 h 1699043"/>
              <a:gd name="connsiteX236" fmla="*/ 10022025 w 10232859"/>
              <a:gd name="connsiteY236" fmla="*/ 1599696 h 1699043"/>
              <a:gd name="connsiteX237" fmla="*/ 10220406 w 10232859"/>
              <a:gd name="connsiteY237" fmla="*/ 1677005 h 1699043"/>
              <a:gd name="connsiteX238" fmla="*/ 10232859 w 10232859"/>
              <a:gd name="connsiteY238" fmla="*/ 1699043 h 1699043"/>
              <a:gd name="connsiteX239" fmla="*/ 0 w 10232859"/>
              <a:gd name="connsiteY239" fmla="*/ 1699043 h 1699043"/>
              <a:gd name="connsiteX240" fmla="*/ 0 w 10232859"/>
              <a:gd name="connsiteY240" fmla="*/ 21828 h 1699043"/>
              <a:gd name="connsiteX241" fmla="*/ 8097 w 10232859"/>
              <a:gd name="connsiteY241" fmla="*/ 24355 h 1699043"/>
              <a:gd name="connsiteX242" fmla="*/ 77128 w 10232859"/>
              <a:gd name="connsiteY242" fmla="*/ 6867 h 1699043"/>
              <a:gd name="connsiteX243" fmla="*/ 188338 w 10232859"/>
              <a:gd name="connsiteY243" fmla="*/ 5079 h 1699043"/>
              <a:gd name="connsiteX244" fmla="*/ 298809 w 10232859"/>
              <a:gd name="connsiteY244" fmla="*/ 6198 h 1699043"/>
              <a:gd name="connsiteX245" fmla="*/ 338985 w 10232859"/>
              <a:gd name="connsiteY245" fmla="*/ 8006 h 1699043"/>
              <a:gd name="connsiteX246" fmla="*/ 409815 w 10232859"/>
              <a:gd name="connsiteY246"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6067487 w 10232859"/>
              <a:gd name="connsiteY146" fmla="*/ 333712 h 1699043"/>
              <a:gd name="connsiteX147" fmla="*/ 5992653 w 10232859"/>
              <a:gd name="connsiteY147" fmla="*/ 428990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7270 w 10232859"/>
              <a:gd name="connsiteY190" fmla="*/ 940366 h 1699043"/>
              <a:gd name="connsiteX191" fmla="*/ 7866538 w 10232859"/>
              <a:gd name="connsiteY191" fmla="*/ 955045 h 1699043"/>
              <a:gd name="connsiteX192" fmla="*/ 7912084 w 10232859"/>
              <a:gd name="connsiteY192" fmla="*/ 963800 h 1699043"/>
              <a:gd name="connsiteX193" fmla="*/ 7982264 w 10232859"/>
              <a:gd name="connsiteY193" fmla="*/ 975773 h 1699043"/>
              <a:gd name="connsiteX194" fmla="*/ 7991272 w 10232859"/>
              <a:gd name="connsiteY194" fmla="*/ 981104 h 1699043"/>
              <a:gd name="connsiteX195" fmla="*/ 8006496 w 10232859"/>
              <a:gd name="connsiteY195" fmla="*/ 972839 h 1699043"/>
              <a:gd name="connsiteX196" fmla="*/ 8034497 w 10232859"/>
              <a:gd name="connsiteY196" fmla="*/ 972054 h 1699043"/>
              <a:gd name="connsiteX197" fmla="*/ 8150881 w 10232859"/>
              <a:gd name="connsiteY197" fmla="*/ 990411 h 1699043"/>
              <a:gd name="connsiteX198" fmla="*/ 8172106 w 10232859"/>
              <a:gd name="connsiteY198" fmla="*/ 990512 h 1699043"/>
              <a:gd name="connsiteX199" fmla="*/ 8196076 w 10232859"/>
              <a:gd name="connsiteY199" fmla="*/ 1000078 h 1699043"/>
              <a:gd name="connsiteX200" fmla="*/ 8247463 w 10232859"/>
              <a:gd name="connsiteY200" fmla="*/ 1016332 h 1699043"/>
              <a:gd name="connsiteX201" fmla="*/ 8279272 w 10232859"/>
              <a:gd name="connsiteY201" fmla="*/ 1032921 h 1699043"/>
              <a:gd name="connsiteX202" fmla="*/ 8289611 w 10232859"/>
              <a:gd name="connsiteY202" fmla="*/ 1028630 h 1699043"/>
              <a:gd name="connsiteX203" fmla="*/ 8311483 w 10232859"/>
              <a:gd name="connsiteY203" fmla="*/ 1029399 h 1699043"/>
              <a:gd name="connsiteX204" fmla="*/ 8399489 w 10232859"/>
              <a:gd name="connsiteY204" fmla="*/ 1048562 h 1699043"/>
              <a:gd name="connsiteX205" fmla="*/ 8415973 w 10232859"/>
              <a:gd name="connsiteY205" fmla="*/ 1049660 h 1699043"/>
              <a:gd name="connsiteX206" fmla="*/ 8433326 w 10232859"/>
              <a:gd name="connsiteY206" fmla="*/ 1057881 h 1699043"/>
              <a:gd name="connsiteX207" fmla="*/ 8502328 w 10232859"/>
              <a:gd name="connsiteY207" fmla="*/ 1091498 h 1699043"/>
              <a:gd name="connsiteX208" fmla="*/ 8534346 w 10232859"/>
              <a:gd name="connsiteY208" fmla="*/ 1106980 h 1699043"/>
              <a:gd name="connsiteX209" fmla="*/ 8534980 w 10232859"/>
              <a:gd name="connsiteY209" fmla="*/ 1110861 h 1699043"/>
              <a:gd name="connsiteX210" fmla="*/ 8544104 w 10232859"/>
              <a:gd name="connsiteY210" fmla="*/ 1108406 h 1699043"/>
              <a:gd name="connsiteX211" fmla="*/ 8567742 w 10232859"/>
              <a:gd name="connsiteY211" fmla="*/ 1117590 h 1699043"/>
              <a:gd name="connsiteX212" fmla="*/ 8633779 w 10232859"/>
              <a:gd name="connsiteY212" fmla="*/ 1139226 h 1699043"/>
              <a:gd name="connsiteX213" fmla="*/ 8676965 w 10232859"/>
              <a:gd name="connsiteY213" fmla="*/ 1156949 h 1699043"/>
              <a:gd name="connsiteX214" fmla="*/ 8698944 w 10232859"/>
              <a:gd name="connsiteY214" fmla="*/ 1156939 h 1699043"/>
              <a:gd name="connsiteX215" fmla="*/ 8711456 w 10232859"/>
              <a:gd name="connsiteY215" fmla="*/ 1169217 h 1699043"/>
              <a:gd name="connsiteX216" fmla="*/ 8732793 w 10232859"/>
              <a:gd name="connsiteY216" fmla="*/ 1172972 h 1699043"/>
              <a:gd name="connsiteX217" fmla="*/ 8751897 w 10232859"/>
              <a:gd name="connsiteY217" fmla="*/ 1190886 h 1699043"/>
              <a:gd name="connsiteX218" fmla="*/ 8793564 w 10232859"/>
              <a:gd name="connsiteY218" fmla="*/ 1172572 h 1699043"/>
              <a:gd name="connsiteX219" fmla="*/ 8834270 w 10232859"/>
              <a:gd name="connsiteY219" fmla="*/ 1206624 h 1699043"/>
              <a:gd name="connsiteX220" fmla="*/ 8853872 w 10232859"/>
              <a:gd name="connsiteY220" fmla="*/ 1214714 h 1699043"/>
              <a:gd name="connsiteX221" fmla="*/ 8861901 w 10232859"/>
              <a:gd name="connsiteY221" fmla="*/ 1211375 h 1699043"/>
              <a:gd name="connsiteX222" fmla="*/ 8874168 w 10232859"/>
              <a:gd name="connsiteY222" fmla="*/ 1213967 h 1699043"/>
              <a:gd name="connsiteX223" fmla="*/ 8871123 w 10232859"/>
              <a:gd name="connsiteY223" fmla="*/ 1221160 h 1699043"/>
              <a:gd name="connsiteX224" fmla="*/ 8903537 w 10232859"/>
              <a:gd name="connsiteY224" fmla="*/ 1230588 h 1699043"/>
              <a:gd name="connsiteX225" fmla="*/ 8933767 w 10232859"/>
              <a:gd name="connsiteY225" fmla="*/ 1263368 h 1699043"/>
              <a:gd name="connsiteX226" fmla="*/ 8985765 w 10232859"/>
              <a:gd name="connsiteY226" fmla="*/ 1287664 h 1699043"/>
              <a:gd name="connsiteX227" fmla="*/ 9071444 w 10232859"/>
              <a:gd name="connsiteY227" fmla="*/ 1317305 h 1699043"/>
              <a:gd name="connsiteX228" fmla="*/ 9096711 w 10232859"/>
              <a:gd name="connsiteY228" fmla="*/ 1327777 h 1699043"/>
              <a:gd name="connsiteX229" fmla="*/ 9338853 w 10232859"/>
              <a:gd name="connsiteY229" fmla="*/ 1448046 h 1699043"/>
              <a:gd name="connsiteX230" fmla="*/ 9520814 w 10232859"/>
              <a:gd name="connsiteY230" fmla="*/ 1449827 h 1699043"/>
              <a:gd name="connsiteX231" fmla="*/ 9702271 w 10232859"/>
              <a:gd name="connsiteY231" fmla="*/ 1488553 h 1699043"/>
              <a:gd name="connsiteX232" fmla="*/ 9744273 w 10232859"/>
              <a:gd name="connsiteY232" fmla="*/ 1523512 h 1699043"/>
              <a:gd name="connsiteX233" fmla="*/ 9771903 w 10232859"/>
              <a:gd name="connsiteY233" fmla="*/ 1530034 h 1699043"/>
              <a:gd name="connsiteX234" fmla="*/ 9818565 w 10232859"/>
              <a:gd name="connsiteY234" fmla="*/ 1538545 h 1699043"/>
              <a:gd name="connsiteX235" fmla="*/ 9882202 w 10232859"/>
              <a:gd name="connsiteY235" fmla="*/ 1565888 h 1699043"/>
              <a:gd name="connsiteX236" fmla="*/ 10022025 w 10232859"/>
              <a:gd name="connsiteY236" fmla="*/ 1599696 h 1699043"/>
              <a:gd name="connsiteX237" fmla="*/ 10220406 w 10232859"/>
              <a:gd name="connsiteY237" fmla="*/ 1677005 h 1699043"/>
              <a:gd name="connsiteX238" fmla="*/ 10232859 w 10232859"/>
              <a:gd name="connsiteY238" fmla="*/ 1699043 h 1699043"/>
              <a:gd name="connsiteX239" fmla="*/ 0 w 10232859"/>
              <a:gd name="connsiteY239" fmla="*/ 1699043 h 1699043"/>
              <a:gd name="connsiteX240" fmla="*/ 0 w 10232859"/>
              <a:gd name="connsiteY240" fmla="*/ 21828 h 1699043"/>
              <a:gd name="connsiteX241" fmla="*/ 8097 w 10232859"/>
              <a:gd name="connsiteY241" fmla="*/ 24355 h 1699043"/>
              <a:gd name="connsiteX242" fmla="*/ 77128 w 10232859"/>
              <a:gd name="connsiteY242" fmla="*/ 6867 h 1699043"/>
              <a:gd name="connsiteX243" fmla="*/ 188338 w 10232859"/>
              <a:gd name="connsiteY243" fmla="*/ 5079 h 1699043"/>
              <a:gd name="connsiteX244" fmla="*/ 298809 w 10232859"/>
              <a:gd name="connsiteY244" fmla="*/ 6198 h 1699043"/>
              <a:gd name="connsiteX245" fmla="*/ 338985 w 10232859"/>
              <a:gd name="connsiteY245" fmla="*/ 8006 h 1699043"/>
              <a:gd name="connsiteX246" fmla="*/ 409815 w 10232859"/>
              <a:gd name="connsiteY246"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5992653 w 10232859"/>
              <a:gd name="connsiteY147" fmla="*/ 428990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7270 w 10232859"/>
              <a:gd name="connsiteY190" fmla="*/ 940366 h 1699043"/>
              <a:gd name="connsiteX191" fmla="*/ 7866538 w 10232859"/>
              <a:gd name="connsiteY191" fmla="*/ 955045 h 1699043"/>
              <a:gd name="connsiteX192" fmla="*/ 7912084 w 10232859"/>
              <a:gd name="connsiteY192" fmla="*/ 963800 h 1699043"/>
              <a:gd name="connsiteX193" fmla="*/ 7982264 w 10232859"/>
              <a:gd name="connsiteY193" fmla="*/ 975773 h 1699043"/>
              <a:gd name="connsiteX194" fmla="*/ 7991272 w 10232859"/>
              <a:gd name="connsiteY194" fmla="*/ 981104 h 1699043"/>
              <a:gd name="connsiteX195" fmla="*/ 8006496 w 10232859"/>
              <a:gd name="connsiteY195" fmla="*/ 972839 h 1699043"/>
              <a:gd name="connsiteX196" fmla="*/ 8034497 w 10232859"/>
              <a:gd name="connsiteY196" fmla="*/ 972054 h 1699043"/>
              <a:gd name="connsiteX197" fmla="*/ 8150881 w 10232859"/>
              <a:gd name="connsiteY197" fmla="*/ 990411 h 1699043"/>
              <a:gd name="connsiteX198" fmla="*/ 8172106 w 10232859"/>
              <a:gd name="connsiteY198" fmla="*/ 990512 h 1699043"/>
              <a:gd name="connsiteX199" fmla="*/ 8196076 w 10232859"/>
              <a:gd name="connsiteY199" fmla="*/ 1000078 h 1699043"/>
              <a:gd name="connsiteX200" fmla="*/ 8247463 w 10232859"/>
              <a:gd name="connsiteY200" fmla="*/ 1016332 h 1699043"/>
              <a:gd name="connsiteX201" fmla="*/ 8279272 w 10232859"/>
              <a:gd name="connsiteY201" fmla="*/ 1032921 h 1699043"/>
              <a:gd name="connsiteX202" fmla="*/ 8289611 w 10232859"/>
              <a:gd name="connsiteY202" fmla="*/ 1028630 h 1699043"/>
              <a:gd name="connsiteX203" fmla="*/ 8311483 w 10232859"/>
              <a:gd name="connsiteY203" fmla="*/ 1029399 h 1699043"/>
              <a:gd name="connsiteX204" fmla="*/ 8399489 w 10232859"/>
              <a:gd name="connsiteY204" fmla="*/ 1048562 h 1699043"/>
              <a:gd name="connsiteX205" fmla="*/ 8415973 w 10232859"/>
              <a:gd name="connsiteY205" fmla="*/ 1049660 h 1699043"/>
              <a:gd name="connsiteX206" fmla="*/ 8433326 w 10232859"/>
              <a:gd name="connsiteY206" fmla="*/ 1057881 h 1699043"/>
              <a:gd name="connsiteX207" fmla="*/ 8502328 w 10232859"/>
              <a:gd name="connsiteY207" fmla="*/ 1091498 h 1699043"/>
              <a:gd name="connsiteX208" fmla="*/ 8534346 w 10232859"/>
              <a:gd name="connsiteY208" fmla="*/ 1106980 h 1699043"/>
              <a:gd name="connsiteX209" fmla="*/ 8534980 w 10232859"/>
              <a:gd name="connsiteY209" fmla="*/ 1110861 h 1699043"/>
              <a:gd name="connsiteX210" fmla="*/ 8544104 w 10232859"/>
              <a:gd name="connsiteY210" fmla="*/ 1108406 h 1699043"/>
              <a:gd name="connsiteX211" fmla="*/ 8567742 w 10232859"/>
              <a:gd name="connsiteY211" fmla="*/ 1117590 h 1699043"/>
              <a:gd name="connsiteX212" fmla="*/ 8633779 w 10232859"/>
              <a:gd name="connsiteY212" fmla="*/ 1139226 h 1699043"/>
              <a:gd name="connsiteX213" fmla="*/ 8676965 w 10232859"/>
              <a:gd name="connsiteY213" fmla="*/ 1156949 h 1699043"/>
              <a:gd name="connsiteX214" fmla="*/ 8698944 w 10232859"/>
              <a:gd name="connsiteY214" fmla="*/ 1156939 h 1699043"/>
              <a:gd name="connsiteX215" fmla="*/ 8711456 w 10232859"/>
              <a:gd name="connsiteY215" fmla="*/ 1169217 h 1699043"/>
              <a:gd name="connsiteX216" fmla="*/ 8732793 w 10232859"/>
              <a:gd name="connsiteY216" fmla="*/ 1172972 h 1699043"/>
              <a:gd name="connsiteX217" fmla="*/ 8751897 w 10232859"/>
              <a:gd name="connsiteY217" fmla="*/ 1190886 h 1699043"/>
              <a:gd name="connsiteX218" fmla="*/ 8793564 w 10232859"/>
              <a:gd name="connsiteY218" fmla="*/ 1172572 h 1699043"/>
              <a:gd name="connsiteX219" fmla="*/ 8834270 w 10232859"/>
              <a:gd name="connsiteY219" fmla="*/ 1206624 h 1699043"/>
              <a:gd name="connsiteX220" fmla="*/ 8853872 w 10232859"/>
              <a:gd name="connsiteY220" fmla="*/ 1214714 h 1699043"/>
              <a:gd name="connsiteX221" fmla="*/ 8861901 w 10232859"/>
              <a:gd name="connsiteY221" fmla="*/ 1211375 h 1699043"/>
              <a:gd name="connsiteX222" fmla="*/ 8874168 w 10232859"/>
              <a:gd name="connsiteY222" fmla="*/ 1213967 h 1699043"/>
              <a:gd name="connsiteX223" fmla="*/ 8871123 w 10232859"/>
              <a:gd name="connsiteY223" fmla="*/ 1221160 h 1699043"/>
              <a:gd name="connsiteX224" fmla="*/ 8903537 w 10232859"/>
              <a:gd name="connsiteY224" fmla="*/ 1230588 h 1699043"/>
              <a:gd name="connsiteX225" fmla="*/ 8933767 w 10232859"/>
              <a:gd name="connsiteY225" fmla="*/ 1263368 h 1699043"/>
              <a:gd name="connsiteX226" fmla="*/ 8985765 w 10232859"/>
              <a:gd name="connsiteY226" fmla="*/ 1287664 h 1699043"/>
              <a:gd name="connsiteX227" fmla="*/ 9071444 w 10232859"/>
              <a:gd name="connsiteY227" fmla="*/ 1317305 h 1699043"/>
              <a:gd name="connsiteX228" fmla="*/ 9096711 w 10232859"/>
              <a:gd name="connsiteY228" fmla="*/ 1327777 h 1699043"/>
              <a:gd name="connsiteX229" fmla="*/ 9338853 w 10232859"/>
              <a:gd name="connsiteY229" fmla="*/ 1448046 h 1699043"/>
              <a:gd name="connsiteX230" fmla="*/ 9520814 w 10232859"/>
              <a:gd name="connsiteY230" fmla="*/ 1449827 h 1699043"/>
              <a:gd name="connsiteX231" fmla="*/ 9702271 w 10232859"/>
              <a:gd name="connsiteY231" fmla="*/ 1488553 h 1699043"/>
              <a:gd name="connsiteX232" fmla="*/ 9744273 w 10232859"/>
              <a:gd name="connsiteY232" fmla="*/ 1523512 h 1699043"/>
              <a:gd name="connsiteX233" fmla="*/ 9771903 w 10232859"/>
              <a:gd name="connsiteY233" fmla="*/ 1530034 h 1699043"/>
              <a:gd name="connsiteX234" fmla="*/ 9818565 w 10232859"/>
              <a:gd name="connsiteY234" fmla="*/ 1538545 h 1699043"/>
              <a:gd name="connsiteX235" fmla="*/ 9882202 w 10232859"/>
              <a:gd name="connsiteY235" fmla="*/ 1565888 h 1699043"/>
              <a:gd name="connsiteX236" fmla="*/ 10022025 w 10232859"/>
              <a:gd name="connsiteY236" fmla="*/ 1599696 h 1699043"/>
              <a:gd name="connsiteX237" fmla="*/ 10220406 w 10232859"/>
              <a:gd name="connsiteY237" fmla="*/ 1677005 h 1699043"/>
              <a:gd name="connsiteX238" fmla="*/ 10232859 w 10232859"/>
              <a:gd name="connsiteY238" fmla="*/ 1699043 h 1699043"/>
              <a:gd name="connsiteX239" fmla="*/ 0 w 10232859"/>
              <a:gd name="connsiteY239" fmla="*/ 1699043 h 1699043"/>
              <a:gd name="connsiteX240" fmla="*/ 0 w 10232859"/>
              <a:gd name="connsiteY240" fmla="*/ 21828 h 1699043"/>
              <a:gd name="connsiteX241" fmla="*/ 8097 w 10232859"/>
              <a:gd name="connsiteY241" fmla="*/ 24355 h 1699043"/>
              <a:gd name="connsiteX242" fmla="*/ 77128 w 10232859"/>
              <a:gd name="connsiteY242" fmla="*/ 6867 h 1699043"/>
              <a:gd name="connsiteX243" fmla="*/ 188338 w 10232859"/>
              <a:gd name="connsiteY243" fmla="*/ 5079 h 1699043"/>
              <a:gd name="connsiteX244" fmla="*/ 298809 w 10232859"/>
              <a:gd name="connsiteY244" fmla="*/ 6198 h 1699043"/>
              <a:gd name="connsiteX245" fmla="*/ 338985 w 10232859"/>
              <a:gd name="connsiteY245" fmla="*/ 8006 h 1699043"/>
              <a:gd name="connsiteX246" fmla="*/ 409815 w 10232859"/>
              <a:gd name="connsiteY246"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7270 w 10232859"/>
              <a:gd name="connsiteY190" fmla="*/ 940366 h 1699043"/>
              <a:gd name="connsiteX191" fmla="*/ 7866538 w 10232859"/>
              <a:gd name="connsiteY191" fmla="*/ 955045 h 1699043"/>
              <a:gd name="connsiteX192" fmla="*/ 7912084 w 10232859"/>
              <a:gd name="connsiteY192" fmla="*/ 963800 h 1699043"/>
              <a:gd name="connsiteX193" fmla="*/ 7982264 w 10232859"/>
              <a:gd name="connsiteY193" fmla="*/ 975773 h 1699043"/>
              <a:gd name="connsiteX194" fmla="*/ 7991272 w 10232859"/>
              <a:gd name="connsiteY194" fmla="*/ 981104 h 1699043"/>
              <a:gd name="connsiteX195" fmla="*/ 8006496 w 10232859"/>
              <a:gd name="connsiteY195" fmla="*/ 972839 h 1699043"/>
              <a:gd name="connsiteX196" fmla="*/ 8034497 w 10232859"/>
              <a:gd name="connsiteY196" fmla="*/ 972054 h 1699043"/>
              <a:gd name="connsiteX197" fmla="*/ 8150881 w 10232859"/>
              <a:gd name="connsiteY197" fmla="*/ 990411 h 1699043"/>
              <a:gd name="connsiteX198" fmla="*/ 8172106 w 10232859"/>
              <a:gd name="connsiteY198" fmla="*/ 990512 h 1699043"/>
              <a:gd name="connsiteX199" fmla="*/ 8196076 w 10232859"/>
              <a:gd name="connsiteY199" fmla="*/ 1000078 h 1699043"/>
              <a:gd name="connsiteX200" fmla="*/ 8247463 w 10232859"/>
              <a:gd name="connsiteY200" fmla="*/ 1016332 h 1699043"/>
              <a:gd name="connsiteX201" fmla="*/ 8279272 w 10232859"/>
              <a:gd name="connsiteY201" fmla="*/ 1032921 h 1699043"/>
              <a:gd name="connsiteX202" fmla="*/ 8289611 w 10232859"/>
              <a:gd name="connsiteY202" fmla="*/ 1028630 h 1699043"/>
              <a:gd name="connsiteX203" fmla="*/ 8311483 w 10232859"/>
              <a:gd name="connsiteY203" fmla="*/ 1029399 h 1699043"/>
              <a:gd name="connsiteX204" fmla="*/ 8399489 w 10232859"/>
              <a:gd name="connsiteY204" fmla="*/ 1048562 h 1699043"/>
              <a:gd name="connsiteX205" fmla="*/ 8415973 w 10232859"/>
              <a:gd name="connsiteY205" fmla="*/ 1049660 h 1699043"/>
              <a:gd name="connsiteX206" fmla="*/ 8433326 w 10232859"/>
              <a:gd name="connsiteY206" fmla="*/ 1057881 h 1699043"/>
              <a:gd name="connsiteX207" fmla="*/ 8502328 w 10232859"/>
              <a:gd name="connsiteY207" fmla="*/ 1091498 h 1699043"/>
              <a:gd name="connsiteX208" fmla="*/ 8534346 w 10232859"/>
              <a:gd name="connsiteY208" fmla="*/ 1106980 h 1699043"/>
              <a:gd name="connsiteX209" fmla="*/ 8534980 w 10232859"/>
              <a:gd name="connsiteY209" fmla="*/ 1110861 h 1699043"/>
              <a:gd name="connsiteX210" fmla="*/ 8544104 w 10232859"/>
              <a:gd name="connsiteY210" fmla="*/ 1108406 h 1699043"/>
              <a:gd name="connsiteX211" fmla="*/ 8567742 w 10232859"/>
              <a:gd name="connsiteY211" fmla="*/ 1117590 h 1699043"/>
              <a:gd name="connsiteX212" fmla="*/ 8633779 w 10232859"/>
              <a:gd name="connsiteY212" fmla="*/ 1139226 h 1699043"/>
              <a:gd name="connsiteX213" fmla="*/ 8676965 w 10232859"/>
              <a:gd name="connsiteY213" fmla="*/ 1156949 h 1699043"/>
              <a:gd name="connsiteX214" fmla="*/ 8698944 w 10232859"/>
              <a:gd name="connsiteY214" fmla="*/ 1156939 h 1699043"/>
              <a:gd name="connsiteX215" fmla="*/ 8711456 w 10232859"/>
              <a:gd name="connsiteY215" fmla="*/ 1169217 h 1699043"/>
              <a:gd name="connsiteX216" fmla="*/ 8732793 w 10232859"/>
              <a:gd name="connsiteY216" fmla="*/ 1172972 h 1699043"/>
              <a:gd name="connsiteX217" fmla="*/ 8751897 w 10232859"/>
              <a:gd name="connsiteY217" fmla="*/ 1190886 h 1699043"/>
              <a:gd name="connsiteX218" fmla="*/ 8793564 w 10232859"/>
              <a:gd name="connsiteY218" fmla="*/ 1172572 h 1699043"/>
              <a:gd name="connsiteX219" fmla="*/ 8834270 w 10232859"/>
              <a:gd name="connsiteY219" fmla="*/ 1206624 h 1699043"/>
              <a:gd name="connsiteX220" fmla="*/ 8853872 w 10232859"/>
              <a:gd name="connsiteY220" fmla="*/ 1214714 h 1699043"/>
              <a:gd name="connsiteX221" fmla="*/ 8861901 w 10232859"/>
              <a:gd name="connsiteY221" fmla="*/ 1211375 h 1699043"/>
              <a:gd name="connsiteX222" fmla="*/ 8874168 w 10232859"/>
              <a:gd name="connsiteY222" fmla="*/ 1213967 h 1699043"/>
              <a:gd name="connsiteX223" fmla="*/ 8871123 w 10232859"/>
              <a:gd name="connsiteY223" fmla="*/ 1221160 h 1699043"/>
              <a:gd name="connsiteX224" fmla="*/ 8903537 w 10232859"/>
              <a:gd name="connsiteY224" fmla="*/ 1230588 h 1699043"/>
              <a:gd name="connsiteX225" fmla="*/ 8933767 w 10232859"/>
              <a:gd name="connsiteY225" fmla="*/ 1263368 h 1699043"/>
              <a:gd name="connsiteX226" fmla="*/ 8985765 w 10232859"/>
              <a:gd name="connsiteY226" fmla="*/ 1287664 h 1699043"/>
              <a:gd name="connsiteX227" fmla="*/ 9071444 w 10232859"/>
              <a:gd name="connsiteY227" fmla="*/ 1317305 h 1699043"/>
              <a:gd name="connsiteX228" fmla="*/ 9096711 w 10232859"/>
              <a:gd name="connsiteY228" fmla="*/ 1327777 h 1699043"/>
              <a:gd name="connsiteX229" fmla="*/ 9338853 w 10232859"/>
              <a:gd name="connsiteY229" fmla="*/ 1448046 h 1699043"/>
              <a:gd name="connsiteX230" fmla="*/ 9520814 w 10232859"/>
              <a:gd name="connsiteY230" fmla="*/ 1449827 h 1699043"/>
              <a:gd name="connsiteX231" fmla="*/ 9702271 w 10232859"/>
              <a:gd name="connsiteY231" fmla="*/ 1488553 h 1699043"/>
              <a:gd name="connsiteX232" fmla="*/ 9744273 w 10232859"/>
              <a:gd name="connsiteY232" fmla="*/ 1523512 h 1699043"/>
              <a:gd name="connsiteX233" fmla="*/ 9771903 w 10232859"/>
              <a:gd name="connsiteY233" fmla="*/ 1530034 h 1699043"/>
              <a:gd name="connsiteX234" fmla="*/ 9818565 w 10232859"/>
              <a:gd name="connsiteY234" fmla="*/ 1538545 h 1699043"/>
              <a:gd name="connsiteX235" fmla="*/ 9882202 w 10232859"/>
              <a:gd name="connsiteY235" fmla="*/ 1565888 h 1699043"/>
              <a:gd name="connsiteX236" fmla="*/ 10022025 w 10232859"/>
              <a:gd name="connsiteY236" fmla="*/ 1599696 h 1699043"/>
              <a:gd name="connsiteX237" fmla="*/ 10220406 w 10232859"/>
              <a:gd name="connsiteY237" fmla="*/ 1677005 h 1699043"/>
              <a:gd name="connsiteX238" fmla="*/ 10232859 w 10232859"/>
              <a:gd name="connsiteY238" fmla="*/ 1699043 h 1699043"/>
              <a:gd name="connsiteX239" fmla="*/ 0 w 10232859"/>
              <a:gd name="connsiteY239" fmla="*/ 1699043 h 1699043"/>
              <a:gd name="connsiteX240" fmla="*/ 0 w 10232859"/>
              <a:gd name="connsiteY240" fmla="*/ 21828 h 1699043"/>
              <a:gd name="connsiteX241" fmla="*/ 8097 w 10232859"/>
              <a:gd name="connsiteY241" fmla="*/ 24355 h 1699043"/>
              <a:gd name="connsiteX242" fmla="*/ 77128 w 10232859"/>
              <a:gd name="connsiteY242" fmla="*/ 6867 h 1699043"/>
              <a:gd name="connsiteX243" fmla="*/ 188338 w 10232859"/>
              <a:gd name="connsiteY243" fmla="*/ 5079 h 1699043"/>
              <a:gd name="connsiteX244" fmla="*/ 298809 w 10232859"/>
              <a:gd name="connsiteY244" fmla="*/ 6198 h 1699043"/>
              <a:gd name="connsiteX245" fmla="*/ 338985 w 10232859"/>
              <a:gd name="connsiteY245" fmla="*/ 8006 h 1699043"/>
              <a:gd name="connsiteX246" fmla="*/ 409815 w 10232859"/>
              <a:gd name="connsiteY246"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866538 w 10232859"/>
              <a:gd name="connsiteY190" fmla="*/ 955045 h 1699043"/>
              <a:gd name="connsiteX191" fmla="*/ 7912084 w 10232859"/>
              <a:gd name="connsiteY191" fmla="*/ 963800 h 1699043"/>
              <a:gd name="connsiteX192" fmla="*/ 7982264 w 10232859"/>
              <a:gd name="connsiteY192" fmla="*/ 975773 h 1699043"/>
              <a:gd name="connsiteX193" fmla="*/ 7991272 w 10232859"/>
              <a:gd name="connsiteY193" fmla="*/ 981104 h 1699043"/>
              <a:gd name="connsiteX194" fmla="*/ 8006496 w 10232859"/>
              <a:gd name="connsiteY194" fmla="*/ 972839 h 1699043"/>
              <a:gd name="connsiteX195" fmla="*/ 8034497 w 10232859"/>
              <a:gd name="connsiteY195" fmla="*/ 972054 h 1699043"/>
              <a:gd name="connsiteX196" fmla="*/ 8150881 w 10232859"/>
              <a:gd name="connsiteY196" fmla="*/ 990411 h 1699043"/>
              <a:gd name="connsiteX197" fmla="*/ 8172106 w 10232859"/>
              <a:gd name="connsiteY197" fmla="*/ 990512 h 1699043"/>
              <a:gd name="connsiteX198" fmla="*/ 8196076 w 10232859"/>
              <a:gd name="connsiteY198" fmla="*/ 1000078 h 1699043"/>
              <a:gd name="connsiteX199" fmla="*/ 8247463 w 10232859"/>
              <a:gd name="connsiteY199" fmla="*/ 1016332 h 1699043"/>
              <a:gd name="connsiteX200" fmla="*/ 8279272 w 10232859"/>
              <a:gd name="connsiteY200" fmla="*/ 1032921 h 1699043"/>
              <a:gd name="connsiteX201" fmla="*/ 8289611 w 10232859"/>
              <a:gd name="connsiteY201" fmla="*/ 1028630 h 1699043"/>
              <a:gd name="connsiteX202" fmla="*/ 8311483 w 10232859"/>
              <a:gd name="connsiteY202" fmla="*/ 1029399 h 1699043"/>
              <a:gd name="connsiteX203" fmla="*/ 8399489 w 10232859"/>
              <a:gd name="connsiteY203" fmla="*/ 1048562 h 1699043"/>
              <a:gd name="connsiteX204" fmla="*/ 8415973 w 10232859"/>
              <a:gd name="connsiteY204" fmla="*/ 1049660 h 1699043"/>
              <a:gd name="connsiteX205" fmla="*/ 8433326 w 10232859"/>
              <a:gd name="connsiteY205" fmla="*/ 1057881 h 1699043"/>
              <a:gd name="connsiteX206" fmla="*/ 8502328 w 10232859"/>
              <a:gd name="connsiteY206" fmla="*/ 1091498 h 1699043"/>
              <a:gd name="connsiteX207" fmla="*/ 8534346 w 10232859"/>
              <a:gd name="connsiteY207" fmla="*/ 1106980 h 1699043"/>
              <a:gd name="connsiteX208" fmla="*/ 8534980 w 10232859"/>
              <a:gd name="connsiteY208" fmla="*/ 1110861 h 1699043"/>
              <a:gd name="connsiteX209" fmla="*/ 8544104 w 10232859"/>
              <a:gd name="connsiteY209" fmla="*/ 1108406 h 1699043"/>
              <a:gd name="connsiteX210" fmla="*/ 8567742 w 10232859"/>
              <a:gd name="connsiteY210" fmla="*/ 1117590 h 1699043"/>
              <a:gd name="connsiteX211" fmla="*/ 8633779 w 10232859"/>
              <a:gd name="connsiteY211" fmla="*/ 1139226 h 1699043"/>
              <a:gd name="connsiteX212" fmla="*/ 8676965 w 10232859"/>
              <a:gd name="connsiteY212" fmla="*/ 1156949 h 1699043"/>
              <a:gd name="connsiteX213" fmla="*/ 8698944 w 10232859"/>
              <a:gd name="connsiteY213" fmla="*/ 1156939 h 1699043"/>
              <a:gd name="connsiteX214" fmla="*/ 8711456 w 10232859"/>
              <a:gd name="connsiteY214" fmla="*/ 1169217 h 1699043"/>
              <a:gd name="connsiteX215" fmla="*/ 8732793 w 10232859"/>
              <a:gd name="connsiteY215" fmla="*/ 1172972 h 1699043"/>
              <a:gd name="connsiteX216" fmla="*/ 8751897 w 10232859"/>
              <a:gd name="connsiteY216" fmla="*/ 1190886 h 1699043"/>
              <a:gd name="connsiteX217" fmla="*/ 8793564 w 10232859"/>
              <a:gd name="connsiteY217" fmla="*/ 1172572 h 1699043"/>
              <a:gd name="connsiteX218" fmla="*/ 8834270 w 10232859"/>
              <a:gd name="connsiteY218" fmla="*/ 1206624 h 1699043"/>
              <a:gd name="connsiteX219" fmla="*/ 8853872 w 10232859"/>
              <a:gd name="connsiteY219" fmla="*/ 1214714 h 1699043"/>
              <a:gd name="connsiteX220" fmla="*/ 8861901 w 10232859"/>
              <a:gd name="connsiteY220" fmla="*/ 1211375 h 1699043"/>
              <a:gd name="connsiteX221" fmla="*/ 8874168 w 10232859"/>
              <a:gd name="connsiteY221" fmla="*/ 1213967 h 1699043"/>
              <a:gd name="connsiteX222" fmla="*/ 8871123 w 10232859"/>
              <a:gd name="connsiteY222" fmla="*/ 1221160 h 1699043"/>
              <a:gd name="connsiteX223" fmla="*/ 8903537 w 10232859"/>
              <a:gd name="connsiteY223" fmla="*/ 1230588 h 1699043"/>
              <a:gd name="connsiteX224" fmla="*/ 8933767 w 10232859"/>
              <a:gd name="connsiteY224" fmla="*/ 1263368 h 1699043"/>
              <a:gd name="connsiteX225" fmla="*/ 8985765 w 10232859"/>
              <a:gd name="connsiteY225" fmla="*/ 1287664 h 1699043"/>
              <a:gd name="connsiteX226" fmla="*/ 9071444 w 10232859"/>
              <a:gd name="connsiteY226" fmla="*/ 1317305 h 1699043"/>
              <a:gd name="connsiteX227" fmla="*/ 9096711 w 10232859"/>
              <a:gd name="connsiteY227" fmla="*/ 1327777 h 1699043"/>
              <a:gd name="connsiteX228" fmla="*/ 9338853 w 10232859"/>
              <a:gd name="connsiteY228" fmla="*/ 1448046 h 1699043"/>
              <a:gd name="connsiteX229" fmla="*/ 9520814 w 10232859"/>
              <a:gd name="connsiteY229" fmla="*/ 1449827 h 1699043"/>
              <a:gd name="connsiteX230" fmla="*/ 9702271 w 10232859"/>
              <a:gd name="connsiteY230" fmla="*/ 1488553 h 1699043"/>
              <a:gd name="connsiteX231" fmla="*/ 9744273 w 10232859"/>
              <a:gd name="connsiteY231" fmla="*/ 1523512 h 1699043"/>
              <a:gd name="connsiteX232" fmla="*/ 9771903 w 10232859"/>
              <a:gd name="connsiteY232" fmla="*/ 1530034 h 1699043"/>
              <a:gd name="connsiteX233" fmla="*/ 9818565 w 10232859"/>
              <a:gd name="connsiteY233" fmla="*/ 1538545 h 1699043"/>
              <a:gd name="connsiteX234" fmla="*/ 9882202 w 10232859"/>
              <a:gd name="connsiteY234" fmla="*/ 1565888 h 1699043"/>
              <a:gd name="connsiteX235" fmla="*/ 10022025 w 10232859"/>
              <a:gd name="connsiteY235" fmla="*/ 1599696 h 1699043"/>
              <a:gd name="connsiteX236" fmla="*/ 10220406 w 10232859"/>
              <a:gd name="connsiteY236" fmla="*/ 1677005 h 1699043"/>
              <a:gd name="connsiteX237" fmla="*/ 10232859 w 10232859"/>
              <a:gd name="connsiteY237" fmla="*/ 1699043 h 1699043"/>
              <a:gd name="connsiteX238" fmla="*/ 0 w 10232859"/>
              <a:gd name="connsiteY238" fmla="*/ 1699043 h 1699043"/>
              <a:gd name="connsiteX239" fmla="*/ 0 w 10232859"/>
              <a:gd name="connsiteY239" fmla="*/ 21828 h 1699043"/>
              <a:gd name="connsiteX240" fmla="*/ 8097 w 10232859"/>
              <a:gd name="connsiteY240" fmla="*/ 24355 h 1699043"/>
              <a:gd name="connsiteX241" fmla="*/ 77128 w 10232859"/>
              <a:gd name="connsiteY241" fmla="*/ 6867 h 1699043"/>
              <a:gd name="connsiteX242" fmla="*/ 188338 w 10232859"/>
              <a:gd name="connsiteY242" fmla="*/ 5079 h 1699043"/>
              <a:gd name="connsiteX243" fmla="*/ 298809 w 10232859"/>
              <a:gd name="connsiteY243" fmla="*/ 6198 h 1699043"/>
              <a:gd name="connsiteX244" fmla="*/ 338985 w 10232859"/>
              <a:gd name="connsiteY244" fmla="*/ 8006 h 1699043"/>
              <a:gd name="connsiteX245" fmla="*/ 409815 w 10232859"/>
              <a:gd name="connsiteY245"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06496 w 10232859"/>
              <a:gd name="connsiteY193" fmla="*/ 972839 h 1699043"/>
              <a:gd name="connsiteX194" fmla="*/ 8034497 w 10232859"/>
              <a:gd name="connsiteY194" fmla="*/ 972054 h 1699043"/>
              <a:gd name="connsiteX195" fmla="*/ 8150881 w 10232859"/>
              <a:gd name="connsiteY195" fmla="*/ 990411 h 1699043"/>
              <a:gd name="connsiteX196" fmla="*/ 8172106 w 10232859"/>
              <a:gd name="connsiteY196" fmla="*/ 990512 h 1699043"/>
              <a:gd name="connsiteX197" fmla="*/ 8196076 w 10232859"/>
              <a:gd name="connsiteY197" fmla="*/ 1000078 h 1699043"/>
              <a:gd name="connsiteX198" fmla="*/ 8247463 w 10232859"/>
              <a:gd name="connsiteY198" fmla="*/ 1016332 h 1699043"/>
              <a:gd name="connsiteX199" fmla="*/ 8279272 w 10232859"/>
              <a:gd name="connsiteY199" fmla="*/ 1032921 h 1699043"/>
              <a:gd name="connsiteX200" fmla="*/ 8289611 w 10232859"/>
              <a:gd name="connsiteY200" fmla="*/ 1028630 h 1699043"/>
              <a:gd name="connsiteX201" fmla="*/ 8311483 w 10232859"/>
              <a:gd name="connsiteY201" fmla="*/ 1029399 h 1699043"/>
              <a:gd name="connsiteX202" fmla="*/ 8399489 w 10232859"/>
              <a:gd name="connsiteY202" fmla="*/ 1048562 h 1699043"/>
              <a:gd name="connsiteX203" fmla="*/ 8415973 w 10232859"/>
              <a:gd name="connsiteY203" fmla="*/ 1049660 h 1699043"/>
              <a:gd name="connsiteX204" fmla="*/ 8433326 w 10232859"/>
              <a:gd name="connsiteY204" fmla="*/ 1057881 h 1699043"/>
              <a:gd name="connsiteX205" fmla="*/ 8502328 w 10232859"/>
              <a:gd name="connsiteY205" fmla="*/ 1091498 h 1699043"/>
              <a:gd name="connsiteX206" fmla="*/ 8534346 w 10232859"/>
              <a:gd name="connsiteY206" fmla="*/ 1106980 h 1699043"/>
              <a:gd name="connsiteX207" fmla="*/ 8534980 w 10232859"/>
              <a:gd name="connsiteY207" fmla="*/ 1110861 h 1699043"/>
              <a:gd name="connsiteX208" fmla="*/ 8544104 w 10232859"/>
              <a:gd name="connsiteY208" fmla="*/ 1108406 h 1699043"/>
              <a:gd name="connsiteX209" fmla="*/ 8567742 w 10232859"/>
              <a:gd name="connsiteY209" fmla="*/ 1117590 h 1699043"/>
              <a:gd name="connsiteX210" fmla="*/ 8633779 w 10232859"/>
              <a:gd name="connsiteY210" fmla="*/ 1139226 h 1699043"/>
              <a:gd name="connsiteX211" fmla="*/ 8676965 w 10232859"/>
              <a:gd name="connsiteY211" fmla="*/ 1156949 h 1699043"/>
              <a:gd name="connsiteX212" fmla="*/ 8698944 w 10232859"/>
              <a:gd name="connsiteY212" fmla="*/ 1156939 h 1699043"/>
              <a:gd name="connsiteX213" fmla="*/ 8711456 w 10232859"/>
              <a:gd name="connsiteY213" fmla="*/ 1169217 h 1699043"/>
              <a:gd name="connsiteX214" fmla="*/ 8732793 w 10232859"/>
              <a:gd name="connsiteY214" fmla="*/ 1172972 h 1699043"/>
              <a:gd name="connsiteX215" fmla="*/ 8751897 w 10232859"/>
              <a:gd name="connsiteY215" fmla="*/ 1190886 h 1699043"/>
              <a:gd name="connsiteX216" fmla="*/ 8793564 w 10232859"/>
              <a:gd name="connsiteY216" fmla="*/ 1172572 h 1699043"/>
              <a:gd name="connsiteX217" fmla="*/ 8834270 w 10232859"/>
              <a:gd name="connsiteY217" fmla="*/ 1206624 h 1699043"/>
              <a:gd name="connsiteX218" fmla="*/ 8853872 w 10232859"/>
              <a:gd name="connsiteY218" fmla="*/ 1214714 h 1699043"/>
              <a:gd name="connsiteX219" fmla="*/ 8861901 w 10232859"/>
              <a:gd name="connsiteY219" fmla="*/ 1211375 h 1699043"/>
              <a:gd name="connsiteX220" fmla="*/ 8874168 w 10232859"/>
              <a:gd name="connsiteY220" fmla="*/ 1213967 h 1699043"/>
              <a:gd name="connsiteX221" fmla="*/ 8871123 w 10232859"/>
              <a:gd name="connsiteY221" fmla="*/ 1221160 h 1699043"/>
              <a:gd name="connsiteX222" fmla="*/ 8903537 w 10232859"/>
              <a:gd name="connsiteY222" fmla="*/ 1230588 h 1699043"/>
              <a:gd name="connsiteX223" fmla="*/ 8933767 w 10232859"/>
              <a:gd name="connsiteY223" fmla="*/ 1263368 h 1699043"/>
              <a:gd name="connsiteX224" fmla="*/ 8985765 w 10232859"/>
              <a:gd name="connsiteY224" fmla="*/ 1287664 h 1699043"/>
              <a:gd name="connsiteX225" fmla="*/ 9071444 w 10232859"/>
              <a:gd name="connsiteY225" fmla="*/ 1317305 h 1699043"/>
              <a:gd name="connsiteX226" fmla="*/ 9096711 w 10232859"/>
              <a:gd name="connsiteY226" fmla="*/ 1327777 h 1699043"/>
              <a:gd name="connsiteX227" fmla="*/ 9338853 w 10232859"/>
              <a:gd name="connsiteY227" fmla="*/ 1448046 h 1699043"/>
              <a:gd name="connsiteX228" fmla="*/ 9520814 w 10232859"/>
              <a:gd name="connsiteY228" fmla="*/ 1449827 h 1699043"/>
              <a:gd name="connsiteX229" fmla="*/ 9702271 w 10232859"/>
              <a:gd name="connsiteY229" fmla="*/ 1488553 h 1699043"/>
              <a:gd name="connsiteX230" fmla="*/ 9744273 w 10232859"/>
              <a:gd name="connsiteY230" fmla="*/ 1523512 h 1699043"/>
              <a:gd name="connsiteX231" fmla="*/ 9771903 w 10232859"/>
              <a:gd name="connsiteY231" fmla="*/ 1530034 h 1699043"/>
              <a:gd name="connsiteX232" fmla="*/ 9818565 w 10232859"/>
              <a:gd name="connsiteY232" fmla="*/ 1538545 h 1699043"/>
              <a:gd name="connsiteX233" fmla="*/ 9882202 w 10232859"/>
              <a:gd name="connsiteY233" fmla="*/ 1565888 h 1699043"/>
              <a:gd name="connsiteX234" fmla="*/ 10022025 w 10232859"/>
              <a:gd name="connsiteY234" fmla="*/ 1599696 h 1699043"/>
              <a:gd name="connsiteX235" fmla="*/ 10220406 w 10232859"/>
              <a:gd name="connsiteY235" fmla="*/ 1677005 h 1699043"/>
              <a:gd name="connsiteX236" fmla="*/ 10232859 w 10232859"/>
              <a:gd name="connsiteY236" fmla="*/ 1699043 h 1699043"/>
              <a:gd name="connsiteX237" fmla="*/ 0 w 10232859"/>
              <a:gd name="connsiteY237" fmla="*/ 1699043 h 1699043"/>
              <a:gd name="connsiteX238" fmla="*/ 0 w 10232859"/>
              <a:gd name="connsiteY238" fmla="*/ 21828 h 1699043"/>
              <a:gd name="connsiteX239" fmla="*/ 8097 w 10232859"/>
              <a:gd name="connsiteY239" fmla="*/ 24355 h 1699043"/>
              <a:gd name="connsiteX240" fmla="*/ 77128 w 10232859"/>
              <a:gd name="connsiteY240" fmla="*/ 6867 h 1699043"/>
              <a:gd name="connsiteX241" fmla="*/ 188338 w 10232859"/>
              <a:gd name="connsiteY241" fmla="*/ 5079 h 1699043"/>
              <a:gd name="connsiteX242" fmla="*/ 298809 w 10232859"/>
              <a:gd name="connsiteY242" fmla="*/ 6198 h 1699043"/>
              <a:gd name="connsiteX243" fmla="*/ 338985 w 10232859"/>
              <a:gd name="connsiteY243" fmla="*/ 8006 h 1699043"/>
              <a:gd name="connsiteX244" fmla="*/ 409815 w 10232859"/>
              <a:gd name="connsiteY244"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06496 w 10232859"/>
              <a:gd name="connsiteY193" fmla="*/ 972839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11456 w 10232859"/>
              <a:gd name="connsiteY212" fmla="*/ 1169217 h 1699043"/>
              <a:gd name="connsiteX213" fmla="*/ 8732793 w 10232859"/>
              <a:gd name="connsiteY213" fmla="*/ 1172972 h 1699043"/>
              <a:gd name="connsiteX214" fmla="*/ 8751897 w 10232859"/>
              <a:gd name="connsiteY214" fmla="*/ 1190886 h 1699043"/>
              <a:gd name="connsiteX215" fmla="*/ 8793564 w 10232859"/>
              <a:gd name="connsiteY215" fmla="*/ 1172572 h 1699043"/>
              <a:gd name="connsiteX216" fmla="*/ 8834270 w 10232859"/>
              <a:gd name="connsiteY216" fmla="*/ 1206624 h 1699043"/>
              <a:gd name="connsiteX217" fmla="*/ 8853872 w 10232859"/>
              <a:gd name="connsiteY217" fmla="*/ 1214714 h 1699043"/>
              <a:gd name="connsiteX218" fmla="*/ 8861901 w 10232859"/>
              <a:gd name="connsiteY218" fmla="*/ 1211375 h 1699043"/>
              <a:gd name="connsiteX219" fmla="*/ 8874168 w 10232859"/>
              <a:gd name="connsiteY219" fmla="*/ 1213967 h 1699043"/>
              <a:gd name="connsiteX220" fmla="*/ 8871123 w 10232859"/>
              <a:gd name="connsiteY220" fmla="*/ 1221160 h 1699043"/>
              <a:gd name="connsiteX221" fmla="*/ 8903537 w 10232859"/>
              <a:gd name="connsiteY221" fmla="*/ 1230588 h 1699043"/>
              <a:gd name="connsiteX222" fmla="*/ 8933767 w 10232859"/>
              <a:gd name="connsiteY222" fmla="*/ 1263368 h 1699043"/>
              <a:gd name="connsiteX223" fmla="*/ 8985765 w 10232859"/>
              <a:gd name="connsiteY223" fmla="*/ 1287664 h 1699043"/>
              <a:gd name="connsiteX224" fmla="*/ 9071444 w 10232859"/>
              <a:gd name="connsiteY224" fmla="*/ 1317305 h 1699043"/>
              <a:gd name="connsiteX225" fmla="*/ 9096711 w 10232859"/>
              <a:gd name="connsiteY225" fmla="*/ 1327777 h 1699043"/>
              <a:gd name="connsiteX226" fmla="*/ 9338853 w 10232859"/>
              <a:gd name="connsiteY226" fmla="*/ 1448046 h 1699043"/>
              <a:gd name="connsiteX227" fmla="*/ 9520814 w 10232859"/>
              <a:gd name="connsiteY227" fmla="*/ 1449827 h 1699043"/>
              <a:gd name="connsiteX228" fmla="*/ 9702271 w 10232859"/>
              <a:gd name="connsiteY228" fmla="*/ 1488553 h 1699043"/>
              <a:gd name="connsiteX229" fmla="*/ 9744273 w 10232859"/>
              <a:gd name="connsiteY229" fmla="*/ 1523512 h 1699043"/>
              <a:gd name="connsiteX230" fmla="*/ 9771903 w 10232859"/>
              <a:gd name="connsiteY230" fmla="*/ 1530034 h 1699043"/>
              <a:gd name="connsiteX231" fmla="*/ 9818565 w 10232859"/>
              <a:gd name="connsiteY231" fmla="*/ 1538545 h 1699043"/>
              <a:gd name="connsiteX232" fmla="*/ 9882202 w 10232859"/>
              <a:gd name="connsiteY232" fmla="*/ 1565888 h 1699043"/>
              <a:gd name="connsiteX233" fmla="*/ 10022025 w 10232859"/>
              <a:gd name="connsiteY233" fmla="*/ 1599696 h 1699043"/>
              <a:gd name="connsiteX234" fmla="*/ 10220406 w 10232859"/>
              <a:gd name="connsiteY234" fmla="*/ 1677005 h 1699043"/>
              <a:gd name="connsiteX235" fmla="*/ 10232859 w 10232859"/>
              <a:gd name="connsiteY235" fmla="*/ 1699043 h 1699043"/>
              <a:gd name="connsiteX236" fmla="*/ 0 w 10232859"/>
              <a:gd name="connsiteY236" fmla="*/ 1699043 h 1699043"/>
              <a:gd name="connsiteX237" fmla="*/ 0 w 10232859"/>
              <a:gd name="connsiteY237" fmla="*/ 21828 h 1699043"/>
              <a:gd name="connsiteX238" fmla="*/ 8097 w 10232859"/>
              <a:gd name="connsiteY238" fmla="*/ 24355 h 1699043"/>
              <a:gd name="connsiteX239" fmla="*/ 77128 w 10232859"/>
              <a:gd name="connsiteY239" fmla="*/ 6867 h 1699043"/>
              <a:gd name="connsiteX240" fmla="*/ 188338 w 10232859"/>
              <a:gd name="connsiteY240" fmla="*/ 5079 h 1699043"/>
              <a:gd name="connsiteX241" fmla="*/ 298809 w 10232859"/>
              <a:gd name="connsiteY241" fmla="*/ 6198 h 1699043"/>
              <a:gd name="connsiteX242" fmla="*/ 338985 w 10232859"/>
              <a:gd name="connsiteY242" fmla="*/ 8006 h 1699043"/>
              <a:gd name="connsiteX243" fmla="*/ 409815 w 10232859"/>
              <a:gd name="connsiteY243"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11456 w 10232859"/>
              <a:gd name="connsiteY212" fmla="*/ 1169217 h 1699043"/>
              <a:gd name="connsiteX213" fmla="*/ 8732793 w 10232859"/>
              <a:gd name="connsiteY213" fmla="*/ 1172972 h 1699043"/>
              <a:gd name="connsiteX214" fmla="*/ 8751897 w 10232859"/>
              <a:gd name="connsiteY214" fmla="*/ 1190886 h 1699043"/>
              <a:gd name="connsiteX215" fmla="*/ 8793564 w 10232859"/>
              <a:gd name="connsiteY215" fmla="*/ 1172572 h 1699043"/>
              <a:gd name="connsiteX216" fmla="*/ 8834270 w 10232859"/>
              <a:gd name="connsiteY216" fmla="*/ 1206624 h 1699043"/>
              <a:gd name="connsiteX217" fmla="*/ 8853872 w 10232859"/>
              <a:gd name="connsiteY217" fmla="*/ 1214714 h 1699043"/>
              <a:gd name="connsiteX218" fmla="*/ 8861901 w 10232859"/>
              <a:gd name="connsiteY218" fmla="*/ 1211375 h 1699043"/>
              <a:gd name="connsiteX219" fmla="*/ 8874168 w 10232859"/>
              <a:gd name="connsiteY219" fmla="*/ 1213967 h 1699043"/>
              <a:gd name="connsiteX220" fmla="*/ 8871123 w 10232859"/>
              <a:gd name="connsiteY220" fmla="*/ 1221160 h 1699043"/>
              <a:gd name="connsiteX221" fmla="*/ 8903537 w 10232859"/>
              <a:gd name="connsiteY221" fmla="*/ 1230588 h 1699043"/>
              <a:gd name="connsiteX222" fmla="*/ 8933767 w 10232859"/>
              <a:gd name="connsiteY222" fmla="*/ 1263368 h 1699043"/>
              <a:gd name="connsiteX223" fmla="*/ 8985765 w 10232859"/>
              <a:gd name="connsiteY223" fmla="*/ 1287664 h 1699043"/>
              <a:gd name="connsiteX224" fmla="*/ 9071444 w 10232859"/>
              <a:gd name="connsiteY224" fmla="*/ 1317305 h 1699043"/>
              <a:gd name="connsiteX225" fmla="*/ 9096711 w 10232859"/>
              <a:gd name="connsiteY225" fmla="*/ 1327777 h 1699043"/>
              <a:gd name="connsiteX226" fmla="*/ 9338853 w 10232859"/>
              <a:gd name="connsiteY226" fmla="*/ 1448046 h 1699043"/>
              <a:gd name="connsiteX227" fmla="*/ 9520814 w 10232859"/>
              <a:gd name="connsiteY227" fmla="*/ 1449827 h 1699043"/>
              <a:gd name="connsiteX228" fmla="*/ 9702271 w 10232859"/>
              <a:gd name="connsiteY228" fmla="*/ 1488553 h 1699043"/>
              <a:gd name="connsiteX229" fmla="*/ 9744273 w 10232859"/>
              <a:gd name="connsiteY229" fmla="*/ 1523512 h 1699043"/>
              <a:gd name="connsiteX230" fmla="*/ 9771903 w 10232859"/>
              <a:gd name="connsiteY230" fmla="*/ 1530034 h 1699043"/>
              <a:gd name="connsiteX231" fmla="*/ 9818565 w 10232859"/>
              <a:gd name="connsiteY231" fmla="*/ 1538545 h 1699043"/>
              <a:gd name="connsiteX232" fmla="*/ 9882202 w 10232859"/>
              <a:gd name="connsiteY232" fmla="*/ 1565888 h 1699043"/>
              <a:gd name="connsiteX233" fmla="*/ 10022025 w 10232859"/>
              <a:gd name="connsiteY233" fmla="*/ 1599696 h 1699043"/>
              <a:gd name="connsiteX234" fmla="*/ 10220406 w 10232859"/>
              <a:gd name="connsiteY234" fmla="*/ 1677005 h 1699043"/>
              <a:gd name="connsiteX235" fmla="*/ 10232859 w 10232859"/>
              <a:gd name="connsiteY235" fmla="*/ 1699043 h 1699043"/>
              <a:gd name="connsiteX236" fmla="*/ 0 w 10232859"/>
              <a:gd name="connsiteY236" fmla="*/ 1699043 h 1699043"/>
              <a:gd name="connsiteX237" fmla="*/ 0 w 10232859"/>
              <a:gd name="connsiteY237" fmla="*/ 21828 h 1699043"/>
              <a:gd name="connsiteX238" fmla="*/ 8097 w 10232859"/>
              <a:gd name="connsiteY238" fmla="*/ 24355 h 1699043"/>
              <a:gd name="connsiteX239" fmla="*/ 77128 w 10232859"/>
              <a:gd name="connsiteY239" fmla="*/ 6867 h 1699043"/>
              <a:gd name="connsiteX240" fmla="*/ 188338 w 10232859"/>
              <a:gd name="connsiteY240" fmla="*/ 5079 h 1699043"/>
              <a:gd name="connsiteX241" fmla="*/ 298809 w 10232859"/>
              <a:gd name="connsiteY241" fmla="*/ 6198 h 1699043"/>
              <a:gd name="connsiteX242" fmla="*/ 338985 w 10232859"/>
              <a:gd name="connsiteY242" fmla="*/ 8006 h 1699043"/>
              <a:gd name="connsiteX243" fmla="*/ 409815 w 10232859"/>
              <a:gd name="connsiteY243"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32793 w 10232859"/>
              <a:gd name="connsiteY212" fmla="*/ 1172972 h 1699043"/>
              <a:gd name="connsiteX213" fmla="*/ 8751897 w 10232859"/>
              <a:gd name="connsiteY213" fmla="*/ 1190886 h 1699043"/>
              <a:gd name="connsiteX214" fmla="*/ 8793564 w 10232859"/>
              <a:gd name="connsiteY214" fmla="*/ 1172572 h 1699043"/>
              <a:gd name="connsiteX215" fmla="*/ 8834270 w 10232859"/>
              <a:gd name="connsiteY215" fmla="*/ 1206624 h 1699043"/>
              <a:gd name="connsiteX216" fmla="*/ 8853872 w 10232859"/>
              <a:gd name="connsiteY216" fmla="*/ 1214714 h 1699043"/>
              <a:gd name="connsiteX217" fmla="*/ 8861901 w 10232859"/>
              <a:gd name="connsiteY217" fmla="*/ 1211375 h 1699043"/>
              <a:gd name="connsiteX218" fmla="*/ 8874168 w 10232859"/>
              <a:gd name="connsiteY218" fmla="*/ 1213967 h 1699043"/>
              <a:gd name="connsiteX219" fmla="*/ 8871123 w 10232859"/>
              <a:gd name="connsiteY219" fmla="*/ 1221160 h 1699043"/>
              <a:gd name="connsiteX220" fmla="*/ 8903537 w 10232859"/>
              <a:gd name="connsiteY220" fmla="*/ 1230588 h 1699043"/>
              <a:gd name="connsiteX221" fmla="*/ 8933767 w 10232859"/>
              <a:gd name="connsiteY221" fmla="*/ 1263368 h 1699043"/>
              <a:gd name="connsiteX222" fmla="*/ 8985765 w 10232859"/>
              <a:gd name="connsiteY222" fmla="*/ 1287664 h 1699043"/>
              <a:gd name="connsiteX223" fmla="*/ 9071444 w 10232859"/>
              <a:gd name="connsiteY223" fmla="*/ 1317305 h 1699043"/>
              <a:gd name="connsiteX224" fmla="*/ 9096711 w 10232859"/>
              <a:gd name="connsiteY224" fmla="*/ 1327777 h 1699043"/>
              <a:gd name="connsiteX225" fmla="*/ 9338853 w 10232859"/>
              <a:gd name="connsiteY225" fmla="*/ 1448046 h 1699043"/>
              <a:gd name="connsiteX226" fmla="*/ 9520814 w 10232859"/>
              <a:gd name="connsiteY226" fmla="*/ 1449827 h 1699043"/>
              <a:gd name="connsiteX227" fmla="*/ 9702271 w 10232859"/>
              <a:gd name="connsiteY227" fmla="*/ 1488553 h 1699043"/>
              <a:gd name="connsiteX228" fmla="*/ 9744273 w 10232859"/>
              <a:gd name="connsiteY228" fmla="*/ 1523512 h 1699043"/>
              <a:gd name="connsiteX229" fmla="*/ 9771903 w 10232859"/>
              <a:gd name="connsiteY229" fmla="*/ 1530034 h 1699043"/>
              <a:gd name="connsiteX230" fmla="*/ 9818565 w 10232859"/>
              <a:gd name="connsiteY230" fmla="*/ 1538545 h 1699043"/>
              <a:gd name="connsiteX231" fmla="*/ 9882202 w 10232859"/>
              <a:gd name="connsiteY231" fmla="*/ 1565888 h 1699043"/>
              <a:gd name="connsiteX232" fmla="*/ 10022025 w 10232859"/>
              <a:gd name="connsiteY232" fmla="*/ 1599696 h 1699043"/>
              <a:gd name="connsiteX233" fmla="*/ 10220406 w 10232859"/>
              <a:gd name="connsiteY233" fmla="*/ 1677005 h 1699043"/>
              <a:gd name="connsiteX234" fmla="*/ 10232859 w 10232859"/>
              <a:gd name="connsiteY234" fmla="*/ 1699043 h 1699043"/>
              <a:gd name="connsiteX235" fmla="*/ 0 w 10232859"/>
              <a:gd name="connsiteY235" fmla="*/ 1699043 h 1699043"/>
              <a:gd name="connsiteX236" fmla="*/ 0 w 10232859"/>
              <a:gd name="connsiteY236" fmla="*/ 21828 h 1699043"/>
              <a:gd name="connsiteX237" fmla="*/ 8097 w 10232859"/>
              <a:gd name="connsiteY237" fmla="*/ 24355 h 1699043"/>
              <a:gd name="connsiteX238" fmla="*/ 77128 w 10232859"/>
              <a:gd name="connsiteY238" fmla="*/ 6867 h 1699043"/>
              <a:gd name="connsiteX239" fmla="*/ 188338 w 10232859"/>
              <a:gd name="connsiteY239" fmla="*/ 5079 h 1699043"/>
              <a:gd name="connsiteX240" fmla="*/ 298809 w 10232859"/>
              <a:gd name="connsiteY240" fmla="*/ 6198 h 1699043"/>
              <a:gd name="connsiteX241" fmla="*/ 338985 w 10232859"/>
              <a:gd name="connsiteY241" fmla="*/ 8006 h 1699043"/>
              <a:gd name="connsiteX242" fmla="*/ 409815 w 10232859"/>
              <a:gd name="connsiteY242"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51897 w 10232859"/>
              <a:gd name="connsiteY212" fmla="*/ 1190886 h 1699043"/>
              <a:gd name="connsiteX213" fmla="*/ 8793564 w 10232859"/>
              <a:gd name="connsiteY213" fmla="*/ 1172572 h 1699043"/>
              <a:gd name="connsiteX214" fmla="*/ 8834270 w 10232859"/>
              <a:gd name="connsiteY214" fmla="*/ 1206624 h 1699043"/>
              <a:gd name="connsiteX215" fmla="*/ 8853872 w 10232859"/>
              <a:gd name="connsiteY215" fmla="*/ 1214714 h 1699043"/>
              <a:gd name="connsiteX216" fmla="*/ 8861901 w 10232859"/>
              <a:gd name="connsiteY216" fmla="*/ 1211375 h 1699043"/>
              <a:gd name="connsiteX217" fmla="*/ 8874168 w 10232859"/>
              <a:gd name="connsiteY217" fmla="*/ 1213967 h 1699043"/>
              <a:gd name="connsiteX218" fmla="*/ 8871123 w 10232859"/>
              <a:gd name="connsiteY218" fmla="*/ 1221160 h 1699043"/>
              <a:gd name="connsiteX219" fmla="*/ 8903537 w 10232859"/>
              <a:gd name="connsiteY219" fmla="*/ 1230588 h 1699043"/>
              <a:gd name="connsiteX220" fmla="*/ 8933767 w 10232859"/>
              <a:gd name="connsiteY220" fmla="*/ 1263368 h 1699043"/>
              <a:gd name="connsiteX221" fmla="*/ 8985765 w 10232859"/>
              <a:gd name="connsiteY221" fmla="*/ 1287664 h 1699043"/>
              <a:gd name="connsiteX222" fmla="*/ 9071444 w 10232859"/>
              <a:gd name="connsiteY222" fmla="*/ 1317305 h 1699043"/>
              <a:gd name="connsiteX223" fmla="*/ 9096711 w 10232859"/>
              <a:gd name="connsiteY223" fmla="*/ 1327777 h 1699043"/>
              <a:gd name="connsiteX224" fmla="*/ 9338853 w 10232859"/>
              <a:gd name="connsiteY224" fmla="*/ 1448046 h 1699043"/>
              <a:gd name="connsiteX225" fmla="*/ 9520814 w 10232859"/>
              <a:gd name="connsiteY225" fmla="*/ 1449827 h 1699043"/>
              <a:gd name="connsiteX226" fmla="*/ 9702271 w 10232859"/>
              <a:gd name="connsiteY226" fmla="*/ 1488553 h 1699043"/>
              <a:gd name="connsiteX227" fmla="*/ 9744273 w 10232859"/>
              <a:gd name="connsiteY227" fmla="*/ 1523512 h 1699043"/>
              <a:gd name="connsiteX228" fmla="*/ 9771903 w 10232859"/>
              <a:gd name="connsiteY228" fmla="*/ 1530034 h 1699043"/>
              <a:gd name="connsiteX229" fmla="*/ 9818565 w 10232859"/>
              <a:gd name="connsiteY229" fmla="*/ 1538545 h 1699043"/>
              <a:gd name="connsiteX230" fmla="*/ 9882202 w 10232859"/>
              <a:gd name="connsiteY230" fmla="*/ 1565888 h 1699043"/>
              <a:gd name="connsiteX231" fmla="*/ 10022025 w 10232859"/>
              <a:gd name="connsiteY231" fmla="*/ 1599696 h 1699043"/>
              <a:gd name="connsiteX232" fmla="*/ 10220406 w 10232859"/>
              <a:gd name="connsiteY232" fmla="*/ 1677005 h 1699043"/>
              <a:gd name="connsiteX233" fmla="*/ 10232859 w 10232859"/>
              <a:gd name="connsiteY233" fmla="*/ 1699043 h 1699043"/>
              <a:gd name="connsiteX234" fmla="*/ 0 w 10232859"/>
              <a:gd name="connsiteY234" fmla="*/ 1699043 h 1699043"/>
              <a:gd name="connsiteX235" fmla="*/ 0 w 10232859"/>
              <a:gd name="connsiteY235" fmla="*/ 21828 h 1699043"/>
              <a:gd name="connsiteX236" fmla="*/ 8097 w 10232859"/>
              <a:gd name="connsiteY236" fmla="*/ 24355 h 1699043"/>
              <a:gd name="connsiteX237" fmla="*/ 77128 w 10232859"/>
              <a:gd name="connsiteY237" fmla="*/ 6867 h 1699043"/>
              <a:gd name="connsiteX238" fmla="*/ 188338 w 10232859"/>
              <a:gd name="connsiteY238" fmla="*/ 5079 h 1699043"/>
              <a:gd name="connsiteX239" fmla="*/ 298809 w 10232859"/>
              <a:gd name="connsiteY239" fmla="*/ 6198 h 1699043"/>
              <a:gd name="connsiteX240" fmla="*/ 338985 w 10232859"/>
              <a:gd name="connsiteY240" fmla="*/ 8006 h 1699043"/>
              <a:gd name="connsiteX241" fmla="*/ 409815 w 10232859"/>
              <a:gd name="connsiteY241"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51897 w 10232859"/>
              <a:gd name="connsiteY212" fmla="*/ 1190886 h 1699043"/>
              <a:gd name="connsiteX213" fmla="*/ 8834270 w 10232859"/>
              <a:gd name="connsiteY213" fmla="*/ 1206624 h 1699043"/>
              <a:gd name="connsiteX214" fmla="*/ 8853872 w 10232859"/>
              <a:gd name="connsiteY214" fmla="*/ 1214714 h 1699043"/>
              <a:gd name="connsiteX215" fmla="*/ 8861901 w 10232859"/>
              <a:gd name="connsiteY215" fmla="*/ 1211375 h 1699043"/>
              <a:gd name="connsiteX216" fmla="*/ 8874168 w 10232859"/>
              <a:gd name="connsiteY216" fmla="*/ 1213967 h 1699043"/>
              <a:gd name="connsiteX217" fmla="*/ 8871123 w 10232859"/>
              <a:gd name="connsiteY217" fmla="*/ 1221160 h 1699043"/>
              <a:gd name="connsiteX218" fmla="*/ 8903537 w 10232859"/>
              <a:gd name="connsiteY218" fmla="*/ 1230588 h 1699043"/>
              <a:gd name="connsiteX219" fmla="*/ 8933767 w 10232859"/>
              <a:gd name="connsiteY219" fmla="*/ 1263368 h 1699043"/>
              <a:gd name="connsiteX220" fmla="*/ 8985765 w 10232859"/>
              <a:gd name="connsiteY220" fmla="*/ 1287664 h 1699043"/>
              <a:gd name="connsiteX221" fmla="*/ 9071444 w 10232859"/>
              <a:gd name="connsiteY221" fmla="*/ 1317305 h 1699043"/>
              <a:gd name="connsiteX222" fmla="*/ 9096711 w 10232859"/>
              <a:gd name="connsiteY222" fmla="*/ 1327777 h 1699043"/>
              <a:gd name="connsiteX223" fmla="*/ 9338853 w 10232859"/>
              <a:gd name="connsiteY223" fmla="*/ 1448046 h 1699043"/>
              <a:gd name="connsiteX224" fmla="*/ 9520814 w 10232859"/>
              <a:gd name="connsiteY224" fmla="*/ 1449827 h 1699043"/>
              <a:gd name="connsiteX225" fmla="*/ 9702271 w 10232859"/>
              <a:gd name="connsiteY225" fmla="*/ 1488553 h 1699043"/>
              <a:gd name="connsiteX226" fmla="*/ 9744273 w 10232859"/>
              <a:gd name="connsiteY226" fmla="*/ 1523512 h 1699043"/>
              <a:gd name="connsiteX227" fmla="*/ 9771903 w 10232859"/>
              <a:gd name="connsiteY227" fmla="*/ 1530034 h 1699043"/>
              <a:gd name="connsiteX228" fmla="*/ 9818565 w 10232859"/>
              <a:gd name="connsiteY228" fmla="*/ 1538545 h 1699043"/>
              <a:gd name="connsiteX229" fmla="*/ 9882202 w 10232859"/>
              <a:gd name="connsiteY229" fmla="*/ 1565888 h 1699043"/>
              <a:gd name="connsiteX230" fmla="*/ 10022025 w 10232859"/>
              <a:gd name="connsiteY230" fmla="*/ 1599696 h 1699043"/>
              <a:gd name="connsiteX231" fmla="*/ 10220406 w 10232859"/>
              <a:gd name="connsiteY231" fmla="*/ 1677005 h 1699043"/>
              <a:gd name="connsiteX232" fmla="*/ 10232859 w 10232859"/>
              <a:gd name="connsiteY232" fmla="*/ 1699043 h 1699043"/>
              <a:gd name="connsiteX233" fmla="*/ 0 w 10232859"/>
              <a:gd name="connsiteY233" fmla="*/ 1699043 h 1699043"/>
              <a:gd name="connsiteX234" fmla="*/ 0 w 10232859"/>
              <a:gd name="connsiteY234" fmla="*/ 21828 h 1699043"/>
              <a:gd name="connsiteX235" fmla="*/ 8097 w 10232859"/>
              <a:gd name="connsiteY235" fmla="*/ 24355 h 1699043"/>
              <a:gd name="connsiteX236" fmla="*/ 77128 w 10232859"/>
              <a:gd name="connsiteY236" fmla="*/ 6867 h 1699043"/>
              <a:gd name="connsiteX237" fmla="*/ 188338 w 10232859"/>
              <a:gd name="connsiteY237" fmla="*/ 5079 h 1699043"/>
              <a:gd name="connsiteX238" fmla="*/ 298809 w 10232859"/>
              <a:gd name="connsiteY238" fmla="*/ 6198 h 1699043"/>
              <a:gd name="connsiteX239" fmla="*/ 338985 w 10232859"/>
              <a:gd name="connsiteY239" fmla="*/ 8006 h 1699043"/>
              <a:gd name="connsiteX240" fmla="*/ 409815 w 10232859"/>
              <a:gd name="connsiteY240" fmla="*/ 5045 h 1699043"/>
              <a:gd name="connsiteX0" fmla="*/ 409815 w 10232859"/>
              <a:gd name="connsiteY0" fmla="*/ 5045 h 1699043"/>
              <a:gd name="connsiteX1" fmla="*/ 456316 w 10232859"/>
              <a:gd name="connsiteY1" fmla="*/ 4077 h 1699043"/>
              <a:gd name="connsiteX2" fmla="*/ 463611 w 10232859"/>
              <a:gd name="connsiteY2" fmla="*/ 18441 h 1699043"/>
              <a:gd name="connsiteX3" fmla="*/ 506289 w 10232859"/>
              <a:gd name="connsiteY3" fmla="*/ 21667 h 1699043"/>
              <a:gd name="connsiteX4" fmla="*/ 547180 w 10232859"/>
              <a:gd name="connsiteY4" fmla="*/ 10297 h 1699043"/>
              <a:gd name="connsiteX5" fmla="*/ 599180 w 10232859"/>
              <a:gd name="connsiteY5" fmla="*/ 9165 h 1699043"/>
              <a:gd name="connsiteX6" fmla="*/ 630247 w 10232859"/>
              <a:gd name="connsiteY6" fmla="*/ 8332 h 1699043"/>
              <a:gd name="connsiteX7" fmla="*/ 715463 w 10232859"/>
              <a:gd name="connsiteY7" fmla="*/ 18029 h 1699043"/>
              <a:gd name="connsiteX8" fmla="*/ 862866 w 10232859"/>
              <a:gd name="connsiteY8" fmla="*/ 63233 h 1699043"/>
              <a:gd name="connsiteX9" fmla="*/ 906400 w 10232859"/>
              <a:gd name="connsiteY9" fmla="*/ 68570 h 1699043"/>
              <a:gd name="connsiteX10" fmla="*/ 912698 w 10232859"/>
              <a:gd name="connsiteY10" fmla="*/ 65266 h 1699043"/>
              <a:gd name="connsiteX11" fmla="*/ 972936 w 10232859"/>
              <a:gd name="connsiteY11" fmla="*/ 88549 h 1699043"/>
              <a:gd name="connsiteX12" fmla="*/ 1061158 w 10232859"/>
              <a:gd name="connsiteY12" fmla="*/ 90302 h 1699043"/>
              <a:gd name="connsiteX13" fmla="*/ 1127764 w 10232859"/>
              <a:gd name="connsiteY13" fmla="*/ 86443 h 1699043"/>
              <a:gd name="connsiteX14" fmla="*/ 1165092 w 10232859"/>
              <a:gd name="connsiteY14" fmla="*/ 86517 h 1699043"/>
              <a:gd name="connsiteX15" fmla="*/ 1192274 w 10232859"/>
              <a:gd name="connsiteY15" fmla="*/ 84088 h 1699043"/>
              <a:gd name="connsiteX16" fmla="*/ 1261359 w 10232859"/>
              <a:gd name="connsiteY16" fmla="*/ 91263 h 1699043"/>
              <a:gd name="connsiteX17" fmla="*/ 1375826 w 10232859"/>
              <a:gd name="connsiteY17" fmla="*/ 108740 h 1699043"/>
              <a:gd name="connsiteX18" fmla="*/ 1400134 w 10232859"/>
              <a:gd name="connsiteY18" fmla="*/ 111208 h 1699043"/>
              <a:gd name="connsiteX19" fmla="*/ 1420782 w 10232859"/>
              <a:gd name="connsiteY19" fmla="*/ 108347 h 1699043"/>
              <a:gd name="connsiteX20" fmla="*/ 1425360 w 10232859"/>
              <a:gd name="connsiteY20" fmla="*/ 103343 h 1699043"/>
              <a:gd name="connsiteX21" fmla="*/ 1438688 w 10232859"/>
              <a:gd name="connsiteY21" fmla="*/ 103900 h 1699043"/>
              <a:gd name="connsiteX22" fmla="*/ 1442183 w 10232859"/>
              <a:gd name="connsiteY22" fmla="*/ 103008 h 1699043"/>
              <a:gd name="connsiteX23" fmla="*/ 1462271 w 10232859"/>
              <a:gd name="connsiteY23" fmla="*/ 98933 h 1699043"/>
              <a:gd name="connsiteX24" fmla="*/ 1506437 w 10232859"/>
              <a:gd name="connsiteY24" fmla="*/ 116084 h 1699043"/>
              <a:gd name="connsiteX25" fmla="*/ 1559721 w 10232859"/>
              <a:gd name="connsiteY25" fmla="*/ 115918 h 1699043"/>
              <a:gd name="connsiteX26" fmla="*/ 1763086 w 10232859"/>
              <a:gd name="connsiteY26" fmla="*/ 148431 h 1699043"/>
              <a:gd name="connsiteX27" fmla="*/ 1909571 w 10232859"/>
              <a:gd name="connsiteY27" fmla="*/ 158571 h 1699043"/>
              <a:gd name="connsiteX28" fmla="*/ 2002612 w 10232859"/>
              <a:gd name="connsiteY28" fmla="*/ 185342 h 1699043"/>
              <a:gd name="connsiteX29" fmla="*/ 2155278 w 10232859"/>
              <a:gd name="connsiteY29" fmla="*/ 197824 h 1699043"/>
              <a:gd name="connsiteX30" fmla="*/ 2166398 w 10232859"/>
              <a:gd name="connsiteY30" fmla="*/ 206965 h 1699043"/>
              <a:gd name="connsiteX31" fmla="*/ 2180455 w 10232859"/>
              <a:gd name="connsiteY31" fmla="*/ 212894 h 1699043"/>
              <a:gd name="connsiteX32" fmla="*/ 2182638 w 10232859"/>
              <a:gd name="connsiteY32" fmla="*/ 212313 h 1699043"/>
              <a:gd name="connsiteX33" fmla="*/ 2200348 w 10232859"/>
              <a:gd name="connsiteY33" fmla="*/ 215316 h 1699043"/>
              <a:gd name="connsiteX34" fmla="*/ 2203307 w 10232859"/>
              <a:gd name="connsiteY34" fmla="*/ 218590 h 1699043"/>
              <a:gd name="connsiteX35" fmla="*/ 2215170 w 10232859"/>
              <a:gd name="connsiteY35" fmla="*/ 221472 h 1699043"/>
              <a:gd name="connsiteX36" fmla="*/ 2237765 w 10232859"/>
              <a:gd name="connsiteY36" fmla="*/ 229357 h 1699043"/>
              <a:gd name="connsiteX37" fmla="*/ 2242719 w 10232859"/>
              <a:gd name="connsiteY37" fmla="*/ 228760 h 1699043"/>
              <a:gd name="connsiteX38" fmla="*/ 2277928 w 10232859"/>
              <a:gd name="connsiteY38" fmla="*/ 237427 h 1699043"/>
              <a:gd name="connsiteX39" fmla="*/ 2278759 w 10232859"/>
              <a:gd name="connsiteY39" fmla="*/ 236563 h 1699043"/>
              <a:gd name="connsiteX40" fmla="*/ 2290187 w 10232859"/>
              <a:gd name="connsiteY40" fmla="*/ 234709 h 1699043"/>
              <a:gd name="connsiteX41" fmla="*/ 2364066 w 10232859"/>
              <a:gd name="connsiteY41" fmla="*/ 218237 h 1699043"/>
              <a:gd name="connsiteX42" fmla="*/ 2400814 w 10232859"/>
              <a:gd name="connsiteY42" fmla="*/ 227165 h 1699043"/>
              <a:gd name="connsiteX43" fmla="*/ 2408414 w 10232859"/>
              <a:gd name="connsiteY43" fmla="*/ 228429 h 1699043"/>
              <a:gd name="connsiteX44" fmla="*/ 2408650 w 10232859"/>
              <a:gd name="connsiteY44" fmla="*/ 228234 h 1699043"/>
              <a:gd name="connsiteX45" fmla="*/ 2416835 w 10232859"/>
              <a:gd name="connsiteY45" fmla="*/ 229128 h 1699043"/>
              <a:gd name="connsiteX46" fmla="*/ 2422271 w 10232859"/>
              <a:gd name="connsiteY46" fmla="*/ 230733 h 1699043"/>
              <a:gd name="connsiteX47" fmla="*/ 2490341 w 10232859"/>
              <a:gd name="connsiteY47" fmla="*/ 211074 h 1699043"/>
              <a:gd name="connsiteX48" fmla="*/ 2588929 w 10232859"/>
              <a:gd name="connsiteY48" fmla="*/ 200980 h 1699043"/>
              <a:gd name="connsiteX49" fmla="*/ 2687426 w 10232859"/>
              <a:gd name="connsiteY49" fmla="*/ 193848 h 1699043"/>
              <a:gd name="connsiteX50" fmla="*/ 2723517 w 10232859"/>
              <a:gd name="connsiteY50" fmla="*/ 192652 h 1699043"/>
              <a:gd name="connsiteX51" fmla="*/ 2785956 w 10232859"/>
              <a:gd name="connsiteY51" fmla="*/ 184404 h 1699043"/>
              <a:gd name="connsiteX52" fmla="*/ 2813378 w 10232859"/>
              <a:gd name="connsiteY52" fmla="*/ 176833 h 1699043"/>
              <a:gd name="connsiteX53" fmla="*/ 2814782 w 10232859"/>
              <a:gd name="connsiteY53" fmla="*/ 177153 h 1699043"/>
              <a:gd name="connsiteX54" fmla="*/ 2816580 w 10232859"/>
              <a:gd name="connsiteY54" fmla="*/ 174366 h 1699043"/>
              <a:gd name="connsiteX55" fmla="*/ 2821623 w 10232859"/>
              <a:gd name="connsiteY55" fmla="*/ 172875 h 1699043"/>
              <a:gd name="connsiteX56" fmla="*/ 2836688 w 10232859"/>
              <a:gd name="connsiteY56" fmla="*/ 172971 h 1699043"/>
              <a:gd name="connsiteX57" fmla="*/ 2842564 w 10232859"/>
              <a:gd name="connsiteY57" fmla="*/ 173695 h 1699043"/>
              <a:gd name="connsiteX58" fmla="*/ 2850712 w 10232859"/>
              <a:gd name="connsiteY58" fmla="*/ 173290 h 1699043"/>
              <a:gd name="connsiteX59" fmla="*/ 2850846 w 10232859"/>
              <a:gd name="connsiteY59" fmla="*/ 173062 h 1699043"/>
              <a:gd name="connsiteX60" fmla="*/ 2858611 w 10232859"/>
              <a:gd name="connsiteY60" fmla="*/ 173112 h 1699043"/>
              <a:gd name="connsiteX61" fmla="*/ 2897454 w 10232859"/>
              <a:gd name="connsiteY61" fmla="*/ 176114 h 1699043"/>
              <a:gd name="connsiteX62" fmla="*/ 2940369 w 10232859"/>
              <a:gd name="connsiteY62" fmla="*/ 152944 h 1699043"/>
              <a:gd name="connsiteX63" fmla="*/ 2959670 w 10232859"/>
              <a:gd name="connsiteY63" fmla="*/ 148367 h 1699043"/>
              <a:gd name="connsiteX64" fmla="*/ 2969615 w 10232859"/>
              <a:gd name="connsiteY64" fmla="*/ 144755 h 1699043"/>
              <a:gd name="connsiteX65" fmla="*/ 2970000 w 10232859"/>
              <a:gd name="connsiteY65" fmla="*/ 143776 h 1699043"/>
              <a:gd name="connsiteX66" fmla="*/ 3007272 w 10232859"/>
              <a:gd name="connsiteY66" fmla="*/ 146766 h 1699043"/>
              <a:gd name="connsiteX67" fmla="*/ 3011677 w 10232859"/>
              <a:gd name="connsiteY67" fmla="*/ 145404 h 1699043"/>
              <a:gd name="connsiteX68" fmla="*/ 3036668 w 10232859"/>
              <a:gd name="connsiteY68" fmla="*/ 149604 h 1699043"/>
              <a:gd name="connsiteX69" fmla="*/ 3049208 w 10232859"/>
              <a:gd name="connsiteY69" fmla="*/ 150573 h 1699043"/>
              <a:gd name="connsiteX70" fmla="*/ 3053517 w 10232859"/>
              <a:gd name="connsiteY70" fmla="*/ 153322 h 1699043"/>
              <a:gd name="connsiteX71" fmla="*/ 3071637 w 10232859"/>
              <a:gd name="connsiteY71" fmla="*/ 153496 h 1699043"/>
              <a:gd name="connsiteX72" fmla="*/ 3110077 w 10232859"/>
              <a:gd name="connsiteY72" fmla="*/ 149202 h 1699043"/>
              <a:gd name="connsiteX73" fmla="*/ 3173743 w 10232859"/>
              <a:gd name="connsiteY73" fmla="*/ 159581 h 1699043"/>
              <a:gd name="connsiteX74" fmla="*/ 3254203 w 10232859"/>
              <a:gd name="connsiteY74" fmla="*/ 151756 h 1699043"/>
              <a:gd name="connsiteX75" fmla="*/ 3380350 w 10232859"/>
              <a:gd name="connsiteY75" fmla="*/ 151151 h 1699043"/>
              <a:gd name="connsiteX76" fmla="*/ 3476147 w 10232859"/>
              <a:gd name="connsiteY76" fmla="*/ 170925 h 1699043"/>
              <a:gd name="connsiteX77" fmla="*/ 3581876 w 10232859"/>
              <a:gd name="connsiteY77" fmla="*/ 150448 h 1699043"/>
              <a:gd name="connsiteX78" fmla="*/ 3704761 w 10232859"/>
              <a:gd name="connsiteY78" fmla="*/ 150492 h 1699043"/>
              <a:gd name="connsiteX79" fmla="*/ 3755040 w 10232859"/>
              <a:gd name="connsiteY79" fmla="*/ 141978 h 1699043"/>
              <a:gd name="connsiteX80" fmla="*/ 3804689 w 10232859"/>
              <a:gd name="connsiteY80" fmla="*/ 151893 h 1699043"/>
              <a:gd name="connsiteX81" fmla="*/ 3821793 w 10232859"/>
              <a:gd name="connsiteY81" fmla="*/ 144743 h 1699043"/>
              <a:gd name="connsiteX82" fmla="*/ 3824682 w 10232859"/>
              <a:gd name="connsiteY82" fmla="*/ 143319 h 1699043"/>
              <a:gd name="connsiteX83" fmla="*/ 3837536 w 10232859"/>
              <a:gd name="connsiteY83" fmla="*/ 141778 h 1699043"/>
              <a:gd name="connsiteX84" fmla="*/ 3839550 w 10232859"/>
              <a:gd name="connsiteY84" fmla="*/ 136147 h 1699043"/>
              <a:gd name="connsiteX85" fmla="*/ 3857743 w 10232859"/>
              <a:gd name="connsiteY85" fmla="*/ 130104 h 1699043"/>
              <a:gd name="connsiteX86" fmla="*/ 3881852 w 10232859"/>
              <a:gd name="connsiteY86" fmla="*/ 128717 h 1699043"/>
              <a:gd name="connsiteX87" fmla="*/ 3998088 w 10232859"/>
              <a:gd name="connsiteY87" fmla="*/ 127932 h 1699043"/>
              <a:gd name="connsiteX88" fmla="*/ 4066682 w 10232859"/>
              <a:gd name="connsiteY88" fmla="*/ 124147 h 1699043"/>
              <a:gd name="connsiteX89" fmla="*/ 4091246 w 10232859"/>
              <a:gd name="connsiteY89" fmla="*/ 117503 h 1699043"/>
              <a:gd name="connsiteX90" fmla="*/ 4126556 w 10232859"/>
              <a:gd name="connsiteY90" fmla="*/ 111725 h 1699043"/>
              <a:gd name="connsiteX91" fmla="*/ 4187717 w 10232859"/>
              <a:gd name="connsiteY91" fmla="*/ 97496 h 1699043"/>
              <a:gd name="connsiteX92" fmla="*/ 4220826 w 10232859"/>
              <a:gd name="connsiteY92" fmla="*/ 95991 h 1699043"/>
              <a:gd name="connsiteX93" fmla="*/ 4239014 w 10232859"/>
              <a:gd name="connsiteY93" fmla="*/ 90840 h 1699043"/>
              <a:gd name="connsiteX94" fmla="*/ 4246653 w 10232859"/>
              <a:gd name="connsiteY94" fmla="*/ 91360 h 1699043"/>
              <a:gd name="connsiteX95" fmla="*/ 4271841 w 10232859"/>
              <a:gd name="connsiteY95" fmla="*/ 90188 h 1699043"/>
              <a:gd name="connsiteX96" fmla="*/ 4286277 w 10232859"/>
              <a:gd name="connsiteY96" fmla="*/ 90173 h 1699043"/>
              <a:gd name="connsiteX97" fmla="*/ 4292025 w 10232859"/>
              <a:gd name="connsiteY97" fmla="*/ 90407 h 1699043"/>
              <a:gd name="connsiteX98" fmla="*/ 4304713 w 10232859"/>
              <a:gd name="connsiteY98" fmla="*/ 95673 h 1699043"/>
              <a:gd name="connsiteX99" fmla="*/ 4321285 w 10232859"/>
              <a:gd name="connsiteY99" fmla="*/ 93560 h 1699043"/>
              <a:gd name="connsiteX100" fmla="*/ 4339561 w 10232859"/>
              <a:gd name="connsiteY100" fmla="*/ 98806 h 1699043"/>
              <a:gd name="connsiteX101" fmla="*/ 4343990 w 10232859"/>
              <a:gd name="connsiteY101" fmla="*/ 94576 h 1699043"/>
              <a:gd name="connsiteX102" fmla="*/ 4358885 w 10232859"/>
              <a:gd name="connsiteY102" fmla="*/ 90264 h 1699043"/>
              <a:gd name="connsiteX103" fmla="*/ 4371648 w 10232859"/>
              <a:gd name="connsiteY103" fmla="*/ 95312 h 1699043"/>
              <a:gd name="connsiteX104" fmla="*/ 4398380 w 10232859"/>
              <a:gd name="connsiteY104" fmla="*/ 98447 h 1699043"/>
              <a:gd name="connsiteX105" fmla="*/ 4405729 w 10232859"/>
              <a:gd name="connsiteY105" fmla="*/ 97677 h 1699043"/>
              <a:gd name="connsiteX106" fmla="*/ 4431408 w 10232859"/>
              <a:gd name="connsiteY106" fmla="*/ 104311 h 1699043"/>
              <a:gd name="connsiteX107" fmla="*/ 4472183 w 10232859"/>
              <a:gd name="connsiteY107" fmla="*/ 109916 h 1699043"/>
              <a:gd name="connsiteX108" fmla="*/ 4518828 w 10232859"/>
              <a:gd name="connsiteY108" fmla="*/ 112600 h 1699043"/>
              <a:gd name="connsiteX109" fmla="*/ 4532040 w 10232859"/>
              <a:gd name="connsiteY109" fmla="*/ 117793 h 1699043"/>
              <a:gd name="connsiteX110" fmla="*/ 4617778 w 10232859"/>
              <a:gd name="connsiteY110" fmla="*/ 130479 h 1699043"/>
              <a:gd name="connsiteX111" fmla="*/ 4641872 w 10232859"/>
              <a:gd name="connsiteY111" fmla="*/ 134207 h 1699043"/>
              <a:gd name="connsiteX112" fmla="*/ 4662766 w 10232859"/>
              <a:gd name="connsiteY112" fmla="*/ 132438 h 1699043"/>
              <a:gd name="connsiteX113" fmla="*/ 4667770 w 10232859"/>
              <a:gd name="connsiteY113" fmla="*/ 127694 h 1699043"/>
              <a:gd name="connsiteX114" fmla="*/ 4681052 w 10232859"/>
              <a:gd name="connsiteY114" fmla="*/ 128947 h 1699043"/>
              <a:gd name="connsiteX115" fmla="*/ 4684624 w 10232859"/>
              <a:gd name="connsiteY115" fmla="*/ 128241 h 1699043"/>
              <a:gd name="connsiteX116" fmla="*/ 4705061 w 10232859"/>
              <a:gd name="connsiteY116" fmla="*/ 125234 h 1699043"/>
              <a:gd name="connsiteX117" fmla="*/ 4747746 w 10232859"/>
              <a:gd name="connsiteY117" fmla="*/ 144617 h 1699043"/>
              <a:gd name="connsiteX118" fmla="*/ 4867014 w 10232859"/>
              <a:gd name="connsiteY118" fmla="*/ 164145 h 1699043"/>
              <a:gd name="connsiteX119" fmla="*/ 5001600 w 10232859"/>
              <a:gd name="connsiteY119" fmla="*/ 190239 h 1699043"/>
              <a:gd name="connsiteX120" fmla="*/ 5115965 w 10232859"/>
              <a:gd name="connsiteY120" fmla="*/ 186069 h 1699043"/>
              <a:gd name="connsiteX121" fmla="*/ 5193957 w 10232859"/>
              <a:gd name="connsiteY121" fmla="*/ 229364 h 1699043"/>
              <a:gd name="connsiteX122" fmla="*/ 5275907 w 10232859"/>
              <a:gd name="connsiteY122" fmla="*/ 263295 h 1699043"/>
              <a:gd name="connsiteX123" fmla="*/ 5344878 w 10232859"/>
              <a:gd name="connsiteY123" fmla="*/ 276360 h 1699043"/>
              <a:gd name="connsiteX124" fmla="*/ 5413398 w 10232859"/>
              <a:gd name="connsiteY124" fmla="*/ 276235 h 1699043"/>
              <a:gd name="connsiteX125" fmla="*/ 5415629 w 10232859"/>
              <a:gd name="connsiteY125" fmla="*/ 275768 h 1699043"/>
              <a:gd name="connsiteX126" fmla="*/ 5433078 w 10232859"/>
              <a:gd name="connsiteY126" fmla="*/ 279684 h 1699043"/>
              <a:gd name="connsiteX127" fmla="*/ 5435759 w 10232859"/>
              <a:gd name="connsiteY127" fmla="*/ 283100 h 1699043"/>
              <a:gd name="connsiteX128" fmla="*/ 5447372 w 10232859"/>
              <a:gd name="connsiteY128" fmla="*/ 286587 h 1699043"/>
              <a:gd name="connsiteX129" fmla="*/ 5469289 w 10232859"/>
              <a:gd name="connsiteY129" fmla="*/ 295620 h 1699043"/>
              <a:gd name="connsiteX130" fmla="*/ 5508752 w 10232859"/>
              <a:gd name="connsiteY130" fmla="*/ 305753 h 1699043"/>
              <a:gd name="connsiteX131" fmla="*/ 5509657 w 10232859"/>
              <a:gd name="connsiteY131" fmla="*/ 304936 h 1699043"/>
              <a:gd name="connsiteX132" fmla="*/ 5521245 w 10232859"/>
              <a:gd name="connsiteY132" fmla="*/ 303688 h 1699043"/>
              <a:gd name="connsiteX133" fmla="*/ 5596538 w 10232859"/>
              <a:gd name="connsiteY133" fmla="*/ 291153 h 1699043"/>
              <a:gd name="connsiteX134" fmla="*/ 5632514 w 10232859"/>
              <a:gd name="connsiteY134" fmla="*/ 301962 h 1699043"/>
              <a:gd name="connsiteX135" fmla="*/ 5640005 w 10232859"/>
              <a:gd name="connsiteY135" fmla="*/ 303617 h 1699043"/>
              <a:gd name="connsiteX136" fmla="*/ 5640259 w 10232859"/>
              <a:gd name="connsiteY136" fmla="*/ 303435 h 1699043"/>
              <a:gd name="connsiteX137" fmla="*/ 5648365 w 10232859"/>
              <a:gd name="connsiteY137" fmla="*/ 304754 h 1699043"/>
              <a:gd name="connsiteX138" fmla="*/ 5653662 w 10232859"/>
              <a:gd name="connsiteY138" fmla="*/ 306635 h 1699043"/>
              <a:gd name="connsiteX139" fmla="*/ 5668196 w 10232859"/>
              <a:gd name="connsiteY139" fmla="*/ 309846 h 1699043"/>
              <a:gd name="connsiteX140" fmla="*/ 5673886 w 10232859"/>
              <a:gd name="connsiteY140" fmla="*/ 309526 h 1699043"/>
              <a:gd name="connsiteX141" fmla="*/ 5677139 w 10232859"/>
              <a:gd name="connsiteY141" fmla="*/ 307345 h 1699043"/>
              <a:gd name="connsiteX142" fmla="*/ 5708983 w 10232859"/>
              <a:gd name="connsiteY142" fmla="*/ 306674 h 1699043"/>
              <a:gd name="connsiteX143" fmla="*/ 5773909 w 10232859"/>
              <a:gd name="connsiteY143" fmla="*/ 312061 h 1699043"/>
              <a:gd name="connsiteX144" fmla="*/ 5809500 w 10232859"/>
              <a:gd name="connsiteY144" fmla="*/ 318450 h 1699043"/>
              <a:gd name="connsiteX145" fmla="*/ 5908729 w 10232859"/>
              <a:gd name="connsiteY145" fmla="*/ 332335 h 1699043"/>
              <a:gd name="connsiteX146" fmla="*/ 5990524 w 10232859"/>
              <a:gd name="connsiteY146" fmla="*/ 350618 h 1699043"/>
              <a:gd name="connsiteX147" fmla="*/ 6029302 w 10232859"/>
              <a:gd name="connsiteY147" fmla="*/ 361365 h 1699043"/>
              <a:gd name="connsiteX148" fmla="*/ 6086225 w 10232859"/>
              <a:gd name="connsiteY148" fmla="*/ 339621 h 1699043"/>
              <a:gd name="connsiteX149" fmla="*/ 6105063 w 10232859"/>
              <a:gd name="connsiteY149" fmla="*/ 347340 h 1699043"/>
              <a:gd name="connsiteX150" fmla="*/ 6195166 w 10232859"/>
              <a:gd name="connsiteY150" fmla="*/ 360190 h 1699043"/>
              <a:gd name="connsiteX151" fmla="*/ 6216259 w 10232859"/>
              <a:gd name="connsiteY151" fmla="*/ 363365 h 1699043"/>
              <a:gd name="connsiteX152" fmla="*/ 6228331 w 10232859"/>
              <a:gd name="connsiteY152" fmla="*/ 364034 h 1699043"/>
              <a:gd name="connsiteX153" fmla="*/ 6229602 w 10232859"/>
              <a:gd name="connsiteY153" fmla="*/ 363414 h 1699043"/>
              <a:gd name="connsiteX154" fmla="*/ 6258988 w 10232859"/>
              <a:gd name="connsiteY154" fmla="*/ 378660 h 1699043"/>
              <a:gd name="connsiteX155" fmla="*/ 6264106 w 10232859"/>
              <a:gd name="connsiteY155" fmla="*/ 379141 h 1699043"/>
              <a:gd name="connsiteX156" fmla="*/ 6281703 w 10232859"/>
              <a:gd name="connsiteY156" fmla="*/ 391054 h 1699043"/>
              <a:gd name="connsiteX157" fmla="*/ 6291622 w 10232859"/>
              <a:gd name="connsiteY157" fmla="*/ 396155 h 1699043"/>
              <a:gd name="connsiteX158" fmla="*/ 6292712 w 10232859"/>
              <a:gd name="connsiteY158" fmla="*/ 399771 h 1699043"/>
              <a:gd name="connsiteX159" fmla="*/ 6308227 w 10232859"/>
              <a:gd name="connsiteY159" fmla="*/ 406196 h 1699043"/>
              <a:gd name="connsiteX160" fmla="*/ 6328981 w 10232859"/>
              <a:gd name="connsiteY160" fmla="*/ 409495 h 1699043"/>
              <a:gd name="connsiteX161" fmla="*/ 6368693 w 10232859"/>
              <a:gd name="connsiteY161" fmla="*/ 417845 h 1699043"/>
              <a:gd name="connsiteX162" fmla="*/ 6414811 w 10232859"/>
              <a:gd name="connsiteY162" fmla="*/ 452200 h 1699043"/>
              <a:gd name="connsiteX163" fmla="*/ 6467879 w 10232859"/>
              <a:gd name="connsiteY163" fmla="*/ 468248 h 1699043"/>
              <a:gd name="connsiteX164" fmla="*/ 6564351 w 10232859"/>
              <a:gd name="connsiteY164" fmla="*/ 537518 h 1699043"/>
              <a:gd name="connsiteX165" fmla="*/ 6711178 w 10232859"/>
              <a:gd name="connsiteY165" fmla="*/ 573610 h 1699043"/>
              <a:gd name="connsiteX166" fmla="*/ 6764036 w 10232859"/>
              <a:gd name="connsiteY166" fmla="*/ 588943 h 1699043"/>
              <a:gd name="connsiteX167" fmla="*/ 6858983 w 10232859"/>
              <a:gd name="connsiteY167" fmla="*/ 623723 h 1699043"/>
              <a:gd name="connsiteX168" fmla="*/ 6910661 w 10232859"/>
              <a:gd name="connsiteY168" fmla="*/ 634620 h 1699043"/>
              <a:gd name="connsiteX169" fmla="*/ 6944111 w 10232859"/>
              <a:gd name="connsiteY169" fmla="*/ 659502 h 1699043"/>
              <a:gd name="connsiteX170" fmla="*/ 6965771 w 10232859"/>
              <a:gd name="connsiteY170" fmla="*/ 659931 h 1699043"/>
              <a:gd name="connsiteX171" fmla="*/ 6969639 w 10232859"/>
              <a:gd name="connsiteY171" fmla="*/ 659837 h 1699043"/>
              <a:gd name="connsiteX172" fmla="*/ 6982242 w 10232859"/>
              <a:gd name="connsiteY172" fmla="*/ 663112 h 1699043"/>
              <a:gd name="connsiteX173" fmla="*/ 6989387 w 10232859"/>
              <a:gd name="connsiteY173" fmla="*/ 659474 h 1699043"/>
              <a:gd name="connsiteX174" fmla="*/ 7010930 w 10232859"/>
              <a:gd name="connsiteY174" fmla="*/ 661134 h 1699043"/>
              <a:gd name="connsiteX175" fmla="*/ 7033125 w 10232859"/>
              <a:gd name="connsiteY175" fmla="*/ 668436 h 1699043"/>
              <a:gd name="connsiteX176" fmla="*/ 7134461 w 10232859"/>
              <a:gd name="connsiteY176" fmla="*/ 708192 h 1699043"/>
              <a:gd name="connsiteX177" fmla="*/ 7197450 w 10232859"/>
              <a:gd name="connsiteY177" fmla="*/ 729094 h 1699043"/>
              <a:gd name="connsiteX178" fmla="*/ 7225084 w 10232859"/>
              <a:gd name="connsiteY178" fmla="*/ 732505 h 1699043"/>
              <a:gd name="connsiteX179" fmla="*/ 7261183 w 10232859"/>
              <a:gd name="connsiteY179" fmla="*/ 740313 h 1699043"/>
              <a:gd name="connsiteX180" fmla="*/ 7327760 w 10232859"/>
              <a:gd name="connsiteY180" fmla="*/ 750586 h 1699043"/>
              <a:gd name="connsiteX181" fmla="*/ 7412222 w 10232859"/>
              <a:gd name="connsiteY181" fmla="*/ 770487 h 1699043"/>
              <a:gd name="connsiteX182" fmla="*/ 7457904 w 10232859"/>
              <a:gd name="connsiteY182" fmla="*/ 804321 h 1699043"/>
              <a:gd name="connsiteX183" fmla="*/ 7465795 w 10232859"/>
              <a:gd name="connsiteY183" fmla="*/ 802598 h 1699043"/>
              <a:gd name="connsiteX184" fmla="*/ 7505046 w 10232859"/>
              <a:gd name="connsiteY184" fmla="*/ 816517 h 1699043"/>
              <a:gd name="connsiteX185" fmla="*/ 7623220 w 10232859"/>
              <a:gd name="connsiteY185" fmla="*/ 888520 h 1699043"/>
              <a:gd name="connsiteX186" fmla="*/ 7700458 w 10232859"/>
              <a:gd name="connsiteY186" fmla="*/ 915079 h 1699043"/>
              <a:gd name="connsiteX187" fmla="*/ 7730988 w 10232859"/>
              <a:gd name="connsiteY187" fmla="*/ 920756 h 1699043"/>
              <a:gd name="connsiteX188" fmla="*/ 7781942 w 10232859"/>
              <a:gd name="connsiteY188" fmla="*/ 930503 h 1699043"/>
              <a:gd name="connsiteX189" fmla="*/ 7827704 w 10232859"/>
              <a:gd name="connsiteY189" fmla="*/ 928558 h 1699043"/>
              <a:gd name="connsiteX190" fmla="*/ 7912084 w 10232859"/>
              <a:gd name="connsiteY190" fmla="*/ 963800 h 1699043"/>
              <a:gd name="connsiteX191" fmla="*/ 7982264 w 10232859"/>
              <a:gd name="connsiteY191" fmla="*/ 975773 h 1699043"/>
              <a:gd name="connsiteX192" fmla="*/ 7991272 w 10232859"/>
              <a:gd name="connsiteY192" fmla="*/ 981104 h 1699043"/>
              <a:gd name="connsiteX193" fmla="*/ 8079795 w 10232859"/>
              <a:gd name="connsiteY193" fmla="*/ 982983 h 1699043"/>
              <a:gd name="connsiteX194" fmla="*/ 8150881 w 10232859"/>
              <a:gd name="connsiteY194" fmla="*/ 990411 h 1699043"/>
              <a:gd name="connsiteX195" fmla="*/ 8172106 w 10232859"/>
              <a:gd name="connsiteY195" fmla="*/ 990512 h 1699043"/>
              <a:gd name="connsiteX196" fmla="*/ 8196076 w 10232859"/>
              <a:gd name="connsiteY196" fmla="*/ 1000078 h 1699043"/>
              <a:gd name="connsiteX197" fmla="*/ 8247463 w 10232859"/>
              <a:gd name="connsiteY197" fmla="*/ 1016332 h 1699043"/>
              <a:gd name="connsiteX198" fmla="*/ 8279272 w 10232859"/>
              <a:gd name="connsiteY198" fmla="*/ 1032921 h 1699043"/>
              <a:gd name="connsiteX199" fmla="*/ 8289611 w 10232859"/>
              <a:gd name="connsiteY199" fmla="*/ 1028630 h 1699043"/>
              <a:gd name="connsiteX200" fmla="*/ 8311483 w 10232859"/>
              <a:gd name="connsiteY200" fmla="*/ 1029399 h 1699043"/>
              <a:gd name="connsiteX201" fmla="*/ 8399489 w 10232859"/>
              <a:gd name="connsiteY201" fmla="*/ 1048562 h 1699043"/>
              <a:gd name="connsiteX202" fmla="*/ 8415973 w 10232859"/>
              <a:gd name="connsiteY202" fmla="*/ 1049660 h 1699043"/>
              <a:gd name="connsiteX203" fmla="*/ 8433326 w 10232859"/>
              <a:gd name="connsiteY203" fmla="*/ 1057881 h 1699043"/>
              <a:gd name="connsiteX204" fmla="*/ 8502328 w 10232859"/>
              <a:gd name="connsiteY204" fmla="*/ 1091498 h 1699043"/>
              <a:gd name="connsiteX205" fmla="*/ 8534346 w 10232859"/>
              <a:gd name="connsiteY205" fmla="*/ 1106980 h 1699043"/>
              <a:gd name="connsiteX206" fmla="*/ 8534980 w 10232859"/>
              <a:gd name="connsiteY206" fmla="*/ 1110861 h 1699043"/>
              <a:gd name="connsiteX207" fmla="*/ 8544104 w 10232859"/>
              <a:gd name="connsiteY207" fmla="*/ 1108406 h 1699043"/>
              <a:gd name="connsiteX208" fmla="*/ 8567742 w 10232859"/>
              <a:gd name="connsiteY208" fmla="*/ 1117590 h 1699043"/>
              <a:gd name="connsiteX209" fmla="*/ 8633779 w 10232859"/>
              <a:gd name="connsiteY209" fmla="*/ 1139226 h 1699043"/>
              <a:gd name="connsiteX210" fmla="*/ 8676965 w 10232859"/>
              <a:gd name="connsiteY210" fmla="*/ 1156949 h 1699043"/>
              <a:gd name="connsiteX211" fmla="*/ 8698944 w 10232859"/>
              <a:gd name="connsiteY211" fmla="*/ 1156939 h 1699043"/>
              <a:gd name="connsiteX212" fmla="*/ 8751897 w 10232859"/>
              <a:gd name="connsiteY212" fmla="*/ 1190886 h 1699043"/>
              <a:gd name="connsiteX213" fmla="*/ 8834270 w 10232859"/>
              <a:gd name="connsiteY213" fmla="*/ 1206624 h 1699043"/>
              <a:gd name="connsiteX214" fmla="*/ 8853872 w 10232859"/>
              <a:gd name="connsiteY214" fmla="*/ 1214714 h 1699043"/>
              <a:gd name="connsiteX215" fmla="*/ 8861901 w 10232859"/>
              <a:gd name="connsiteY215" fmla="*/ 1211375 h 1699043"/>
              <a:gd name="connsiteX216" fmla="*/ 8874168 w 10232859"/>
              <a:gd name="connsiteY216" fmla="*/ 1213967 h 1699043"/>
              <a:gd name="connsiteX217" fmla="*/ 8871123 w 10232859"/>
              <a:gd name="connsiteY217" fmla="*/ 1221160 h 1699043"/>
              <a:gd name="connsiteX218" fmla="*/ 8903537 w 10232859"/>
              <a:gd name="connsiteY218" fmla="*/ 1230588 h 1699043"/>
              <a:gd name="connsiteX219" fmla="*/ 8933767 w 10232859"/>
              <a:gd name="connsiteY219" fmla="*/ 1263368 h 1699043"/>
              <a:gd name="connsiteX220" fmla="*/ 8985765 w 10232859"/>
              <a:gd name="connsiteY220" fmla="*/ 1287664 h 1699043"/>
              <a:gd name="connsiteX221" fmla="*/ 9071444 w 10232859"/>
              <a:gd name="connsiteY221" fmla="*/ 1317305 h 1699043"/>
              <a:gd name="connsiteX222" fmla="*/ 9096711 w 10232859"/>
              <a:gd name="connsiteY222" fmla="*/ 1327777 h 1699043"/>
              <a:gd name="connsiteX223" fmla="*/ 9338853 w 10232859"/>
              <a:gd name="connsiteY223" fmla="*/ 1448046 h 1699043"/>
              <a:gd name="connsiteX224" fmla="*/ 9520814 w 10232859"/>
              <a:gd name="connsiteY224" fmla="*/ 1449827 h 1699043"/>
              <a:gd name="connsiteX225" fmla="*/ 9702271 w 10232859"/>
              <a:gd name="connsiteY225" fmla="*/ 1488553 h 1699043"/>
              <a:gd name="connsiteX226" fmla="*/ 9744273 w 10232859"/>
              <a:gd name="connsiteY226" fmla="*/ 1523512 h 1699043"/>
              <a:gd name="connsiteX227" fmla="*/ 9771903 w 10232859"/>
              <a:gd name="connsiteY227" fmla="*/ 1530034 h 1699043"/>
              <a:gd name="connsiteX228" fmla="*/ 9818565 w 10232859"/>
              <a:gd name="connsiteY228" fmla="*/ 1538545 h 1699043"/>
              <a:gd name="connsiteX229" fmla="*/ 9882202 w 10232859"/>
              <a:gd name="connsiteY229" fmla="*/ 1565888 h 1699043"/>
              <a:gd name="connsiteX230" fmla="*/ 10022025 w 10232859"/>
              <a:gd name="connsiteY230" fmla="*/ 1599696 h 1699043"/>
              <a:gd name="connsiteX231" fmla="*/ 10220406 w 10232859"/>
              <a:gd name="connsiteY231" fmla="*/ 1677005 h 1699043"/>
              <a:gd name="connsiteX232" fmla="*/ 10232859 w 10232859"/>
              <a:gd name="connsiteY232" fmla="*/ 1699043 h 1699043"/>
              <a:gd name="connsiteX233" fmla="*/ 0 w 10232859"/>
              <a:gd name="connsiteY233" fmla="*/ 1699043 h 1699043"/>
              <a:gd name="connsiteX234" fmla="*/ 0 w 10232859"/>
              <a:gd name="connsiteY234" fmla="*/ 21828 h 1699043"/>
              <a:gd name="connsiteX235" fmla="*/ 8097 w 10232859"/>
              <a:gd name="connsiteY235" fmla="*/ 24355 h 1699043"/>
              <a:gd name="connsiteX236" fmla="*/ 77128 w 10232859"/>
              <a:gd name="connsiteY236" fmla="*/ 6867 h 1699043"/>
              <a:gd name="connsiteX237" fmla="*/ 188338 w 10232859"/>
              <a:gd name="connsiteY237" fmla="*/ 5079 h 1699043"/>
              <a:gd name="connsiteX238" fmla="*/ 298809 w 10232859"/>
              <a:gd name="connsiteY238" fmla="*/ 6198 h 1699043"/>
              <a:gd name="connsiteX239" fmla="*/ 338985 w 10232859"/>
              <a:gd name="connsiteY239" fmla="*/ 8006 h 1699043"/>
              <a:gd name="connsiteX240" fmla="*/ 409815 w 10232859"/>
              <a:gd name="connsiteY240" fmla="*/ 5045 h 169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10232859" h="1699043">
                <a:moveTo>
                  <a:pt x="409815" y="5045"/>
                </a:moveTo>
                <a:cubicBezTo>
                  <a:pt x="429370" y="4390"/>
                  <a:pt x="447350" y="1844"/>
                  <a:pt x="456316" y="4077"/>
                </a:cubicBezTo>
                <a:cubicBezTo>
                  <a:pt x="477158" y="7678"/>
                  <a:pt x="444163" y="18056"/>
                  <a:pt x="463611" y="18441"/>
                </a:cubicBezTo>
                <a:cubicBezTo>
                  <a:pt x="482411" y="11619"/>
                  <a:pt x="487072" y="29834"/>
                  <a:pt x="506289" y="21667"/>
                </a:cubicBezTo>
                <a:cubicBezTo>
                  <a:pt x="496843" y="8226"/>
                  <a:pt x="549409" y="22324"/>
                  <a:pt x="547180" y="10297"/>
                </a:cubicBezTo>
                <a:cubicBezTo>
                  <a:pt x="570685" y="26535"/>
                  <a:pt x="573306" y="5039"/>
                  <a:pt x="599180" y="9165"/>
                </a:cubicBezTo>
                <a:cubicBezTo>
                  <a:pt x="612602" y="15098"/>
                  <a:pt x="621179" y="15818"/>
                  <a:pt x="630247" y="8332"/>
                </a:cubicBezTo>
                <a:cubicBezTo>
                  <a:pt x="692592" y="37344"/>
                  <a:pt x="662498" y="8239"/>
                  <a:pt x="715463" y="18029"/>
                </a:cubicBezTo>
                <a:cubicBezTo>
                  <a:pt x="761811" y="28765"/>
                  <a:pt x="812435" y="34762"/>
                  <a:pt x="862866" y="63233"/>
                </a:cubicBezTo>
                <a:cubicBezTo>
                  <a:pt x="873066" y="71493"/>
                  <a:pt x="892555" y="73882"/>
                  <a:pt x="906400" y="68570"/>
                </a:cubicBezTo>
                <a:cubicBezTo>
                  <a:pt x="908782" y="67655"/>
                  <a:pt x="910904" y="66542"/>
                  <a:pt x="912698" y="65266"/>
                </a:cubicBezTo>
                <a:cubicBezTo>
                  <a:pt x="943729" y="85619"/>
                  <a:pt x="957570" y="74516"/>
                  <a:pt x="972936" y="88549"/>
                </a:cubicBezTo>
                <a:cubicBezTo>
                  <a:pt x="1016216" y="93123"/>
                  <a:pt x="1046982" y="78021"/>
                  <a:pt x="1061158" y="90302"/>
                </a:cubicBezTo>
                <a:cubicBezTo>
                  <a:pt x="1082487" y="88877"/>
                  <a:pt x="1108723" y="73289"/>
                  <a:pt x="1127764" y="86443"/>
                </a:cubicBezTo>
                <a:cubicBezTo>
                  <a:pt x="1127604" y="75222"/>
                  <a:pt x="1154212" y="94228"/>
                  <a:pt x="1165092" y="86517"/>
                </a:cubicBezTo>
                <a:cubicBezTo>
                  <a:pt x="1172532" y="79848"/>
                  <a:pt x="1182339" y="84060"/>
                  <a:pt x="1192274" y="84088"/>
                </a:cubicBezTo>
                <a:cubicBezTo>
                  <a:pt x="1203651" y="78585"/>
                  <a:pt x="1248434" y="85441"/>
                  <a:pt x="1261359" y="91263"/>
                </a:cubicBezTo>
                <a:cubicBezTo>
                  <a:pt x="1294377" y="112056"/>
                  <a:pt x="1348832" y="92888"/>
                  <a:pt x="1375826" y="108740"/>
                </a:cubicBezTo>
                <a:cubicBezTo>
                  <a:pt x="1384490" y="110842"/>
                  <a:pt x="1392528" y="111481"/>
                  <a:pt x="1400134" y="111208"/>
                </a:cubicBezTo>
                <a:lnTo>
                  <a:pt x="1420782" y="108347"/>
                </a:lnTo>
                <a:lnTo>
                  <a:pt x="1425360" y="103343"/>
                </a:lnTo>
                <a:lnTo>
                  <a:pt x="1438688" y="103900"/>
                </a:lnTo>
                <a:lnTo>
                  <a:pt x="1442183" y="103008"/>
                </a:lnTo>
                <a:cubicBezTo>
                  <a:pt x="1448852" y="101280"/>
                  <a:pt x="1455482" y="99738"/>
                  <a:pt x="1462271" y="98933"/>
                </a:cubicBezTo>
                <a:cubicBezTo>
                  <a:pt x="1460480" y="123023"/>
                  <a:pt x="1519712" y="96044"/>
                  <a:pt x="1506437" y="116084"/>
                </a:cubicBezTo>
                <a:cubicBezTo>
                  <a:pt x="1543421" y="115842"/>
                  <a:pt x="1521082" y="134981"/>
                  <a:pt x="1559721" y="115918"/>
                </a:cubicBezTo>
                <a:cubicBezTo>
                  <a:pt x="1622424" y="132591"/>
                  <a:pt x="1709577" y="121173"/>
                  <a:pt x="1763086" y="148431"/>
                </a:cubicBezTo>
                <a:cubicBezTo>
                  <a:pt x="1815897" y="152158"/>
                  <a:pt x="1869650" y="152419"/>
                  <a:pt x="1909571" y="158571"/>
                </a:cubicBezTo>
                <a:cubicBezTo>
                  <a:pt x="1944577" y="152584"/>
                  <a:pt x="1963780" y="165894"/>
                  <a:pt x="2002612" y="185342"/>
                </a:cubicBezTo>
                <a:cubicBezTo>
                  <a:pt x="2057542" y="188412"/>
                  <a:pt x="2102353" y="209660"/>
                  <a:pt x="2155278" y="197824"/>
                </a:cubicBezTo>
                <a:cubicBezTo>
                  <a:pt x="2158165" y="201469"/>
                  <a:pt x="2161968" y="204456"/>
                  <a:pt x="2166398" y="206965"/>
                </a:cubicBezTo>
                <a:lnTo>
                  <a:pt x="2180455" y="212894"/>
                </a:lnTo>
                <a:lnTo>
                  <a:pt x="2182638" y="212313"/>
                </a:lnTo>
                <a:cubicBezTo>
                  <a:pt x="2191756" y="211797"/>
                  <a:pt x="2196930" y="213146"/>
                  <a:pt x="2200348" y="215316"/>
                </a:cubicBezTo>
                <a:lnTo>
                  <a:pt x="2203307" y="218590"/>
                </a:lnTo>
                <a:lnTo>
                  <a:pt x="2215170" y="221472"/>
                </a:lnTo>
                <a:lnTo>
                  <a:pt x="2237765" y="229357"/>
                </a:lnTo>
                <a:lnTo>
                  <a:pt x="2242719" y="228760"/>
                </a:lnTo>
                <a:lnTo>
                  <a:pt x="2277928" y="237427"/>
                </a:lnTo>
                <a:lnTo>
                  <a:pt x="2278759" y="236563"/>
                </a:lnTo>
                <a:cubicBezTo>
                  <a:pt x="2281421" y="234823"/>
                  <a:pt x="2284901" y="233911"/>
                  <a:pt x="2290187" y="234709"/>
                </a:cubicBezTo>
                <a:cubicBezTo>
                  <a:pt x="2304405" y="231655"/>
                  <a:pt x="2345628" y="219494"/>
                  <a:pt x="2364066" y="218237"/>
                </a:cubicBezTo>
                <a:cubicBezTo>
                  <a:pt x="2375743" y="221506"/>
                  <a:pt x="2388068" y="224536"/>
                  <a:pt x="2400814" y="227165"/>
                </a:cubicBezTo>
                <a:lnTo>
                  <a:pt x="2408414" y="228429"/>
                </a:lnTo>
                <a:lnTo>
                  <a:pt x="2408650" y="228234"/>
                </a:lnTo>
                <a:cubicBezTo>
                  <a:pt x="2410483" y="228038"/>
                  <a:pt x="2413050" y="228278"/>
                  <a:pt x="2416835" y="229128"/>
                </a:cubicBezTo>
                <a:lnTo>
                  <a:pt x="2422271" y="230733"/>
                </a:lnTo>
                <a:lnTo>
                  <a:pt x="2490341" y="211074"/>
                </a:lnTo>
                <a:cubicBezTo>
                  <a:pt x="2529316" y="208871"/>
                  <a:pt x="2549401" y="191268"/>
                  <a:pt x="2588929" y="200980"/>
                </a:cubicBezTo>
                <a:cubicBezTo>
                  <a:pt x="2625398" y="198847"/>
                  <a:pt x="2654940" y="190424"/>
                  <a:pt x="2687426" y="193848"/>
                </a:cubicBezTo>
                <a:cubicBezTo>
                  <a:pt x="2698335" y="187864"/>
                  <a:pt x="2709521" y="185129"/>
                  <a:pt x="2723517" y="192652"/>
                </a:cubicBezTo>
                <a:cubicBezTo>
                  <a:pt x="2756835" y="188350"/>
                  <a:pt x="2761531" y="176438"/>
                  <a:pt x="2785956" y="184404"/>
                </a:cubicBezTo>
                <a:cubicBezTo>
                  <a:pt x="2799369" y="164864"/>
                  <a:pt x="2802708" y="171921"/>
                  <a:pt x="2813378" y="176833"/>
                </a:cubicBezTo>
                <a:lnTo>
                  <a:pt x="2814782" y="177153"/>
                </a:lnTo>
                <a:lnTo>
                  <a:pt x="2816580" y="174366"/>
                </a:lnTo>
                <a:lnTo>
                  <a:pt x="2821623" y="172875"/>
                </a:lnTo>
                <a:lnTo>
                  <a:pt x="2836688" y="172971"/>
                </a:lnTo>
                <a:lnTo>
                  <a:pt x="2842564" y="173695"/>
                </a:lnTo>
                <a:cubicBezTo>
                  <a:pt x="2846534" y="173937"/>
                  <a:pt x="2849070" y="173769"/>
                  <a:pt x="2850712" y="173290"/>
                </a:cubicBezTo>
                <a:cubicBezTo>
                  <a:pt x="2850757" y="173214"/>
                  <a:pt x="2850801" y="173138"/>
                  <a:pt x="2850846" y="173062"/>
                </a:cubicBezTo>
                <a:lnTo>
                  <a:pt x="2858611" y="173112"/>
                </a:lnTo>
                <a:cubicBezTo>
                  <a:pt x="2871867" y="173694"/>
                  <a:pt x="2884913" y="174736"/>
                  <a:pt x="2897454" y="176114"/>
                </a:cubicBezTo>
                <a:cubicBezTo>
                  <a:pt x="2903755" y="163406"/>
                  <a:pt x="2952342" y="175773"/>
                  <a:pt x="2940369" y="152944"/>
                </a:cubicBezTo>
                <a:cubicBezTo>
                  <a:pt x="2957076" y="154120"/>
                  <a:pt x="2969777" y="163235"/>
                  <a:pt x="2959670" y="148367"/>
                </a:cubicBezTo>
                <a:cubicBezTo>
                  <a:pt x="2965032" y="148320"/>
                  <a:pt x="2967900" y="146880"/>
                  <a:pt x="2969615" y="144755"/>
                </a:cubicBezTo>
                <a:lnTo>
                  <a:pt x="2970000" y="143776"/>
                </a:lnTo>
                <a:lnTo>
                  <a:pt x="3007272" y="146766"/>
                </a:lnTo>
                <a:lnTo>
                  <a:pt x="3011677" y="145404"/>
                </a:lnTo>
                <a:lnTo>
                  <a:pt x="3036668" y="149604"/>
                </a:lnTo>
                <a:lnTo>
                  <a:pt x="3049208" y="150573"/>
                </a:lnTo>
                <a:lnTo>
                  <a:pt x="3053517" y="153322"/>
                </a:lnTo>
                <a:cubicBezTo>
                  <a:pt x="3057746" y="154918"/>
                  <a:pt x="3063258" y="155431"/>
                  <a:pt x="3071637" y="153496"/>
                </a:cubicBezTo>
                <a:lnTo>
                  <a:pt x="3110077" y="149202"/>
                </a:lnTo>
                <a:lnTo>
                  <a:pt x="3173743" y="159581"/>
                </a:lnTo>
                <a:cubicBezTo>
                  <a:pt x="3203872" y="159443"/>
                  <a:pt x="3205720" y="152598"/>
                  <a:pt x="3254203" y="151756"/>
                </a:cubicBezTo>
                <a:cubicBezTo>
                  <a:pt x="3298520" y="170671"/>
                  <a:pt x="3274378" y="179402"/>
                  <a:pt x="3380350" y="151151"/>
                </a:cubicBezTo>
                <a:cubicBezTo>
                  <a:pt x="3433470" y="157383"/>
                  <a:pt x="3409905" y="153931"/>
                  <a:pt x="3476147" y="170925"/>
                </a:cubicBezTo>
                <a:cubicBezTo>
                  <a:pt x="3495624" y="172754"/>
                  <a:pt x="3573433" y="153024"/>
                  <a:pt x="3581876" y="150448"/>
                </a:cubicBezTo>
                <a:cubicBezTo>
                  <a:pt x="3645019" y="168821"/>
                  <a:pt x="3637816" y="143953"/>
                  <a:pt x="3704761" y="150492"/>
                </a:cubicBezTo>
                <a:cubicBezTo>
                  <a:pt x="3732481" y="125722"/>
                  <a:pt x="3720202" y="148011"/>
                  <a:pt x="3755040" y="141978"/>
                </a:cubicBezTo>
                <a:cubicBezTo>
                  <a:pt x="3751742" y="163732"/>
                  <a:pt x="3795265" y="127963"/>
                  <a:pt x="3804689" y="151893"/>
                </a:cubicBezTo>
                <a:cubicBezTo>
                  <a:pt x="3810732" y="150037"/>
                  <a:pt x="3816287" y="147485"/>
                  <a:pt x="3821793" y="144743"/>
                </a:cubicBezTo>
                <a:lnTo>
                  <a:pt x="3824682" y="143319"/>
                </a:lnTo>
                <a:lnTo>
                  <a:pt x="3837536" y="141778"/>
                </a:lnTo>
                <a:lnTo>
                  <a:pt x="3839550" y="136147"/>
                </a:lnTo>
                <a:lnTo>
                  <a:pt x="3857743" y="130104"/>
                </a:lnTo>
                <a:cubicBezTo>
                  <a:pt x="3864805" y="128643"/>
                  <a:pt x="3872697" y="128011"/>
                  <a:pt x="3881852" y="128717"/>
                </a:cubicBezTo>
                <a:cubicBezTo>
                  <a:pt x="3914678" y="140047"/>
                  <a:pt x="3949962" y="139745"/>
                  <a:pt x="3998088" y="127932"/>
                </a:cubicBezTo>
                <a:cubicBezTo>
                  <a:pt x="4012987" y="131622"/>
                  <a:pt x="4058471" y="131332"/>
                  <a:pt x="4066682" y="124147"/>
                </a:cubicBezTo>
                <a:cubicBezTo>
                  <a:pt x="4076084" y="122618"/>
                  <a:pt x="4087294" y="125216"/>
                  <a:pt x="4091246" y="117503"/>
                </a:cubicBezTo>
                <a:cubicBezTo>
                  <a:pt x="4097972" y="108229"/>
                  <a:pt x="4131886" y="122717"/>
                  <a:pt x="4126556" y="111725"/>
                </a:cubicBezTo>
                <a:cubicBezTo>
                  <a:pt x="4150620" y="121653"/>
                  <a:pt x="4168222" y="102239"/>
                  <a:pt x="4187717" y="97496"/>
                </a:cubicBezTo>
                <a:cubicBezTo>
                  <a:pt x="4197248" y="102415"/>
                  <a:pt x="4207541" y="99960"/>
                  <a:pt x="4220826" y="95991"/>
                </a:cubicBezTo>
                <a:lnTo>
                  <a:pt x="4239014" y="90840"/>
                </a:lnTo>
                <a:lnTo>
                  <a:pt x="4246653" y="91360"/>
                </a:lnTo>
                <a:cubicBezTo>
                  <a:pt x="4255895" y="91263"/>
                  <a:pt x="4264334" y="90629"/>
                  <a:pt x="4271841" y="90188"/>
                </a:cubicBezTo>
                <a:lnTo>
                  <a:pt x="4286277" y="90173"/>
                </a:lnTo>
                <a:lnTo>
                  <a:pt x="4292025" y="90407"/>
                </a:lnTo>
                <a:lnTo>
                  <a:pt x="4304713" y="95673"/>
                </a:lnTo>
                <a:lnTo>
                  <a:pt x="4321285" y="93560"/>
                </a:lnTo>
                <a:lnTo>
                  <a:pt x="4339561" y="98806"/>
                </a:lnTo>
                <a:cubicBezTo>
                  <a:pt x="4340668" y="97273"/>
                  <a:pt x="4342159" y="95846"/>
                  <a:pt x="4343990" y="94576"/>
                </a:cubicBezTo>
                <a:lnTo>
                  <a:pt x="4358885" y="90264"/>
                </a:lnTo>
                <a:lnTo>
                  <a:pt x="4371648" y="95312"/>
                </a:lnTo>
                <a:cubicBezTo>
                  <a:pt x="4372251" y="86927"/>
                  <a:pt x="4386448" y="96257"/>
                  <a:pt x="4398380" y="98447"/>
                </a:cubicBezTo>
                <a:lnTo>
                  <a:pt x="4405729" y="97677"/>
                </a:lnTo>
                <a:lnTo>
                  <a:pt x="4431408" y="104311"/>
                </a:lnTo>
                <a:cubicBezTo>
                  <a:pt x="4445462" y="106988"/>
                  <a:pt x="4459011" y="108715"/>
                  <a:pt x="4472183" y="109916"/>
                </a:cubicBezTo>
                <a:lnTo>
                  <a:pt x="4518828" y="112600"/>
                </a:lnTo>
                <a:lnTo>
                  <a:pt x="4532040" y="117793"/>
                </a:lnTo>
                <a:cubicBezTo>
                  <a:pt x="4562193" y="123492"/>
                  <a:pt x="4598554" y="117583"/>
                  <a:pt x="4617778" y="130479"/>
                </a:cubicBezTo>
                <a:cubicBezTo>
                  <a:pt x="4626259" y="133024"/>
                  <a:pt x="4634242" y="134080"/>
                  <a:pt x="4641872" y="134207"/>
                </a:cubicBezTo>
                <a:lnTo>
                  <a:pt x="4662766" y="132438"/>
                </a:lnTo>
                <a:lnTo>
                  <a:pt x="4667770" y="127694"/>
                </a:lnTo>
                <a:lnTo>
                  <a:pt x="4681052" y="128947"/>
                </a:lnTo>
                <a:lnTo>
                  <a:pt x="4684624" y="128241"/>
                </a:lnTo>
                <a:cubicBezTo>
                  <a:pt x="4691441" y="126869"/>
                  <a:pt x="4698205" y="125683"/>
                  <a:pt x="4705061" y="125234"/>
                </a:cubicBezTo>
                <a:cubicBezTo>
                  <a:pt x="4701197" y="149124"/>
                  <a:pt x="4762747" y="125360"/>
                  <a:pt x="4747746" y="144617"/>
                </a:cubicBezTo>
                <a:cubicBezTo>
                  <a:pt x="4784752" y="146312"/>
                  <a:pt x="4823070" y="154053"/>
                  <a:pt x="4867014" y="164145"/>
                </a:cubicBezTo>
                <a:cubicBezTo>
                  <a:pt x="4928279" y="184021"/>
                  <a:pt x="4950439" y="160303"/>
                  <a:pt x="5001600" y="190239"/>
                </a:cubicBezTo>
                <a:cubicBezTo>
                  <a:pt x="5054087" y="196711"/>
                  <a:pt x="5076576" y="177858"/>
                  <a:pt x="5115965" y="186069"/>
                </a:cubicBezTo>
                <a:cubicBezTo>
                  <a:pt x="5141248" y="210877"/>
                  <a:pt x="5145689" y="221876"/>
                  <a:pt x="5193957" y="229364"/>
                </a:cubicBezTo>
                <a:cubicBezTo>
                  <a:pt x="5248620" y="235290"/>
                  <a:pt x="5221967" y="272312"/>
                  <a:pt x="5275907" y="263295"/>
                </a:cubicBezTo>
                <a:cubicBezTo>
                  <a:pt x="5278478" y="267074"/>
                  <a:pt x="5340662" y="273630"/>
                  <a:pt x="5344878" y="276360"/>
                </a:cubicBezTo>
                <a:lnTo>
                  <a:pt x="5413398" y="276235"/>
                </a:lnTo>
                <a:lnTo>
                  <a:pt x="5415629" y="275768"/>
                </a:lnTo>
                <a:cubicBezTo>
                  <a:pt x="5424792" y="275732"/>
                  <a:pt x="5429850" y="277347"/>
                  <a:pt x="5433078" y="279684"/>
                </a:cubicBezTo>
                <a:lnTo>
                  <a:pt x="5435759" y="283100"/>
                </a:lnTo>
                <a:lnTo>
                  <a:pt x="5447372" y="286587"/>
                </a:lnTo>
                <a:lnTo>
                  <a:pt x="5469289" y="295620"/>
                </a:lnTo>
                <a:lnTo>
                  <a:pt x="5508752" y="305753"/>
                </a:lnTo>
                <a:lnTo>
                  <a:pt x="5509657" y="304936"/>
                </a:lnTo>
                <a:cubicBezTo>
                  <a:pt x="5512470" y="303344"/>
                  <a:pt x="5516028" y="302619"/>
                  <a:pt x="5521245" y="303688"/>
                </a:cubicBezTo>
                <a:cubicBezTo>
                  <a:pt x="5535725" y="301391"/>
                  <a:pt x="5577993" y="291441"/>
                  <a:pt x="5596538" y="291153"/>
                </a:cubicBezTo>
                <a:cubicBezTo>
                  <a:pt x="5607932" y="295018"/>
                  <a:pt x="5619996" y="298677"/>
                  <a:pt x="5632514" y="301962"/>
                </a:cubicBezTo>
                <a:lnTo>
                  <a:pt x="5640005" y="303617"/>
                </a:lnTo>
                <a:lnTo>
                  <a:pt x="5640259" y="303435"/>
                </a:lnTo>
                <a:cubicBezTo>
                  <a:pt x="5642108" y="303337"/>
                  <a:pt x="5644653" y="303709"/>
                  <a:pt x="5648365" y="304754"/>
                </a:cubicBezTo>
                <a:lnTo>
                  <a:pt x="5653662" y="306635"/>
                </a:lnTo>
                <a:lnTo>
                  <a:pt x="5668196" y="309846"/>
                </a:lnTo>
                <a:lnTo>
                  <a:pt x="5673886" y="309526"/>
                </a:lnTo>
                <a:lnTo>
                  <a:pt x="5677139" y="307345"/>
                </a:lnTo>
                <a:lnTo>
                  <a:pt x="5708983" y="306674"/>
                </a:lnTo>
                <a:cubicBezTo>
                  <a:pt x="5728308" y="319040"/>
                  <a:pt x="5739318" y="309097"/>
                  <a:pt x="5773909" y="312061"/>
                </a:cubicBezTo>
                <a:cubicBezTo>
                  <a:pt x="5783376" y="321860"/>
                  <a:pt x="5795690" y="321672"/>
                  <a:pt x="5809500" y="318450"/>
                </a:cubicBezTo>
                <a:cubicBezTo>
                  <a:pt x="5839093" y="328324"/>
                  <a:pt x="5872263" y="326728"/>
                  <a:pt x="5908729" y="332335"/>
                </a:cubicBezTo>
                <a:cubicBezTo>
                  <a:pt x="5951727" y="334879"/>
                  <a:pt x="5963099" y="350288"/>
                  <a:pt x="5990524" y="350618"/>
                </a:cubicBezTo>
                <a:cubicBezTo>
                  <a:pt x="5991234" y="376742"/>
                  <a:pt x="6028592" y="335241"/>
                  <a:pt x="6029302" y="361365"/>
                </a:cubicBezTo>
                <a:lnTo>
                  <a:pt x="6086225" y="339621"/>
                </a:lnTo>
                <a:lnTo>
                  <a:pt x="6105063" y="347340"/>
                </a:lnTo>
                <a:cubicBezTo>
                  <a:pt x="6123220" y="350768"/>
                  <a:pt x="6176633" y="357519"/>
                  <a:pt x="6195166" y="360190"/>
                </a:cubicBezTo>
                <a:cubicBezTo>
                  <a:pt x="6208491" y="366896"/>
                  <a:pt x="6210739" y="378331"/>
                  <a:pt x="6216259" y="363365"/>
                </a:cubicBezTo>
                <a:cubicBezTo>
                  <a:pt x="6220943" y="365191"/>
                  <a:pt x="6224807" y="365077"/>
                  <a:pt x="6228331" y="364034"/>
                </a:cubicBezTo>
                <a:lnTo>
                  <a:pt x="6229602" y="363414"/>
                </a:lnTo>
                <a:lnTo>
                  <a:pt x="6258988" y="378660"/>
                </a:lnTo>
                <a:lnTo>
                  <a:pt x="6264106" y="379141"/>
                </a:lnTo>
                <a:lnTo>
                  <a:pt x="6281703" y="391054"/>
                </a:lnTo>
                <a:lnTo>
                  <a:pt x="6291622" y="396155"/>
                </a:lnTo>
                <a:lnTo>
                  <a:pt x="6292712" y="399771"/>
                </a:lnTo>
                <a:cubicBezTo>
                  <a:pt x="6294843" y="402467"/>
                  <a:pt x="6299119" y="404777"/>
                  <a:pt x="6308227" y="406196"/>
                </a:cubicBezTo>
                <a:lnTo>
                  <a:pt x="6328981" y="409495"/>
                </a:lnTo>
                <a:lnTo>
                  <a:pt x="6368693" y="417845"/>
                </a:lnTo>
                <a:cubicBezTo>
                  <a:pt x="6371618" y="421064"/>
                  <a:pt x="6413995" y="448260"/>
                  <a:pt x="6414811" y="452200"/>
                </a:cubicBezTo>
                <a:cubicBezTo>
                  <a:pt x="6472474" y="452324"/>
                  <a:pt x="6416366" y="454044"/>
                  <a:pt x="6467879" y="468248"/>
                </a:cubicBezTo>
                <a:cubicBezTo>
                  <a:pt x="6497136" y="485368"/>
                  <a:pt x="6544744" y="499929"/>
                  <a:pt x="6564351" y="537518"/>
                </a:cubicBezTo>
                <a:cubicBezTo>
                  <a:pt x="6600774" y="544284"/>
                  <a:pt x="6683084" y="572586"/>
                  <a:pt x="6711178" y="573610"/>
                </a:cubicBezTo>
                <a:cubicBezTo>
                  <a:pt x="6726278" y="581783"/>
                  <a:pt x="6766796" y="600843"/>
                  <a:pt x="6764036" y="588943"/>
                </a:cubicBezTo>
                <a:cubicBezTo>
                  <a:pt x="6830367" y="591215"/>
                  <a:pt x="6834546" y="616110"/>
                  <a:pt x="6858983" y="623723"/>
                </a:cubicBezTo>
                <a:cubicBezTo>
                  <a:pt x="6883420" y="631336"/>
                  <a:pt x="6874724" y="627173"/>
                  <a:pt x="6910661" y="634620"/>
                </a:cubicBezTo>
                <a:cubicBezTo>
                  <a:pt x="6886933" y="650238"/>
                  <a:pt x="6958918" y="637790"/>
                  <a:pt x="6944111" y="659502"/>
                </a:cubicBezTo>
                <a:cubicBezTo>
                  <a:pt x="6951121" y="660169"/>
                  <a:pt x="6958378" y="660132"/>
                  <a:pt x="6965771" y="659931"/>
                </a:cubicBezTo>
                <a:lnTo>
                  <a:pt x="6969639" y="659837"/>
                </a:lnTo>
                <a:lnTo>
                  <a:pt x="6982242" y="663112"/>
                </a:lnTo>
                <a:lnTo>
                  <a:pt x="6989387" y="659474"/>
                </a:lnTo>
                <a:lnTo>
                  <a:pt x="7010930" y="661134"/>
                </a:lnTo>
                <a:cubicBezTo>
                  <a:pt x="7018443" y="662461"/>
                  <a:pt x="7025878" y="664712"/>
                  <a:pt x="7033125" y="668436"/>
                </a:cubicBezTo>
                <a:cubicBezTo>
                  <a:pt x="7050655" y="688564"/>
                  <a:pt x="7113778" y="682286"/>
                  <a:pt x="7134461" y="708192"/>
                </a:cubicBezTo>
                <a:cubicBezTo>
                  <a:pt x="7143815" y="716210"/>
                  <a:pt x="7183449" y="731779"/>
                  <a:pt x="7197450" y="729094"/>
                </a:cubicBezTo>
                <a:cubicBezTo>
                  <a:pt x="7207053" y="731180"/>
                  <a:pt x="7214263" y="737074"/>
                  <a:pt x="7225084" y="732505"/>
                </a:cubicBezTo>
                <a:cubicBezTo>
                  <a:pt x="7239802" y="727692"/>
                  <a:pt x="7255247" y="750633"/>
                  <a:pt x="7261183" y="740313"/>
                </a:cubicBezTo>
                <a:cubicBezTo>
                  <a:pt x="7272476" y="756319"/>
                  <a:pt x="7306339" y="747471"/>
                  <a:pt x="7327760" y="750586"/>
                </a:cubicBezTo>
                <a:cubicBezTo>
                  <a:pt x="7334820" y="764783"/>
                  <a:pt x="7372804" y="757321"/>
                  <a:pt x="7412222" y="770487"/>
                </a:cubicBezTo>
                <a:cubicBezTo>
                  <a:pt x="7419482" y="786537"/>
                  <a:pt x="7438908" y="779230"/>
                  <a:pt x="7457904" y="804321"/>
                </a:cubicBezTo>
                <a:cubicBezTo>
                  <a:pt x="7460334" y="803523"/>
                  <a:pt x="7462991" y="802942"/>
                  <a:pt x="7465795" y="802598"/>
                </a:cubicBezTo>
                <a:cubicBezTo>
                  <a:pt x="7482080" y="800599"/>
                  <a:pt x="7499653" y="806831"/>
                  <a:pt x="7505046" y="816517"/>
                </a:cubicBezTo>
                <a:cubicBezTo>
                  <a:pt x="7538417" y="853074"/>
                  <a:pt x="7584173" y="869067"/>
                  <a:pt x="7623220" y="888520"/>
                </a:cubicBezTo>
                <a:cubicBezTo>
                  <a:pt x="7669184" y="908475"/>
                  <a:pt x="7655844" y="875556"/>
                  <a:pt x="7700458" y="915079"/>
                </a:cubicBezTo>
                <a:cubicBezTo>
                  <a:pt x="7713299" y="910096"/>
                  <a:pt x="7721213" y="912537"/>
                  <a:pt x="7730988" y="920756"/>
                </a:cubicBezTo>
                <a:cubicBezTo>
                  <a:pt x="7753798" y="929904"/>
                  <a:pt x="7768001" y="910742"/>
                  <a:pt x="7781942" y="930503"/>
                </a:cubicBezTo>
                <a:cubicBezTo>
                  <a:pt x="7786314" y="919014"/>
                  <a:pt x="7829555" y="942839"/>
                  <a:pt x="7827704" y="928558"/>
                </a:cubicBezTo>
                <a:cubicBezTo>
                  <a:pt x="7849394" y="934107"/>
                  <a:pt x="7886324" y="955931"/>
                  <a:pt x="7912084" y="963800"/>
                </a:cubicBezTo>
                <a:cubicBezTo>
                  <a:pt x="7931225" y="978091"/>
                  <a:pt x="7944890" y="969299"/>
                  <a:pt x="7982264" y="975773"/>
                </a:cubicBezTo>
                <a:lnTo>
                  <a:pt x="7991272" y="981104"/>
                </a:lnTo>
                <a:lnTo>
                  <a:pt x="8079795" y="982983"/>
                </a:lnTo>
                <a:cubicBezTo>
                  <a:pt x="8106396" y="984534"/>
                  <a:pt x="8123279" y="987466"/>
                  <a:pt x="8150881" y="990411"/>
                </a:cubicBezTo>
                <a:cubicBezTo>
                  <a:pt x="8155184" y="995435"/>
                  <a:pt x="8170794" y="995512"/>
                  <a:pt x="8172106" y="990512"/>
                </a:cubicBezTo>
                <a:cubicBezTo>
                  <a:pt x="8178349" y="993790"/>
                  <a:pt x="8190057" y="1007072"/>
                  <a:pt x="8196076" y="1000078"/>
                </a:cubicBezTo>
                <a:cubicBezTo>
                  <a:pt x="8214144" y="1004259"/>
                  <a:pt x="8231408" y="1009730"/>
                  <a:pt x="8247463" y="1016332"/>
                </a:cubicBezTo>
                <a:lnTo>
                  <a:pt x="8279272" y="1032921"/>
                </a:lnTo>
                <a:lnTo>
                  <a:pt x="8289611" y="1028630"/>
                </a:lnTo>
                <a:cubicBezTo>
                  <a:pt x="8296281" y="1026812"/>
                  <a:pt x="8303468" y="1026422"/>
                  <a:pt x="8311483" y="1029399"/>
                </a:cubicBezTo>
                <a:cubicBezTo>
                  <a:pt x="8353073" y="1061234"/>
                  <a:pt x="8320764" y="1016490"/>
                  <a:pt x="8399489" y="1048562"/>
                </a:cubicBezTo>
                <a:cubicBezTo>
                  <a:pt x="8402160" y="1052480"/>
                  <a:pt x="8414285" y="1053290"/>
                  <a:pt x="8415973" y="1049660"/>
                </a:cubicBezTo>
                <a:cubicBezTo>
                  <a:pt x="8420389" y="1052382"/>
                  <a:pt x="8427708" y="1062757"/>
                  <a:pt x="8433326" y="1057881"/>
                </a:cubicBezTo>
                <a:cubicBezTo>
                  <a:pt x="8460295" y="1065796"/>
                  <a:pt x="8484063" y="1077374"/>
                  <a:pt x="8502328" y="1091498"/>
                </a:cubicBezTo>
                <a:cubicBezTo>
                  <a:pt x="8531547" y="1095185"/>
                  <a:pt x="8534164" y="1100958"/>
                  <a:pt x="8534346" y="1106980"/>
                </a:cubicBezTo>
                <a:cubicBezTo>
                  <a:pt x="8534557" y="1108274"/>
                  <a:pt x="8534769" y="1109567"/>
                  <a:pt x="8534980" y="1110861"/>
                </a:cubicBezTo>
                <a:lnTo>
                  <a:pt x="8544104" y="1108406"/>
                </a:lnTo>
                <a:cubicBezTo>
                  <a:pt x="8553358" y="1107980"/>
                  <a:pt x="8560970" y="1111788"/>
                  <a:pt x="8567742" y="1117590"/>
                </a:cubicBezTo>
                <a:lnTo>
                  <a:pt x="8633779" y="1139226"/>
                </a:lnTo>
                <a:cubicBezTo>
                  <a:pt x="8631667" y="1160202"/>
                  <a:pt x="8667456" y="1147793"/>
                  <a:pt x="8676965" y="1156949"/>
                </a:cubicBezTo>
                <a:cubicBezTo>
                  <a:pt x="8686287" y="1153629"/>
                  <a:pt x="8693306" y="1154163"/>
                  <a:pt x="8698944" y="1156939"/>
                </a:cubicBezTo>
                <a:lnTo>
                  <a:pt x="8751897" y="1190886"/>
                </a:lnTo>
                <a:cubicBezTo>
                  <a:pt x="8774451" y="1199167"/>
                  <a:pt x="8817274" y="1202653"/>
                  <a:pt x="8834270" y="1206624"/>
                </a:cubicBezTo>
                <a:lnTo>
                  <a:pt x="8853872" y="1214714"/>
                </a:lnTo>
                <a:lnTo>
                  <a:pt x="8861901" y="1211375"/>
                </a:lnTo>
                <a:lnTo>
                  <a:pt x="8874168" y="1213967"/>
                </a:lnTo>
                <a:lnTo>
                  <a:pt x="8871123" y="1221160"/>
                </a:lnTo>
                <a:lnTo>
                  <a:pt x="8903537" y="1230588"/>
                </a:lnTo>
                <a:cubicBezTo>
                  <a:pt x="8927391" y="1238223"/>
                  <a:pt x="8944740" y="1247326"/>
                  <a:pt x="8933767" y="1263368"/>
                </a:cubicBezTo>
                <a:cubicBezTo>
                  <a:pt x="8934120" y="1285491"/>
                  <a:pt x="8996547" y="1266466"/>
                  <a:pt x="8985765" y="1287664"/>
                </a:cubicBezTo>
                <a:cubicBezTo>
                  <a:pt x="9013243" y="1278923"/>
                  <a:pt x="9037732" y="1309948"/>
                  <a:pt x="9071444" y="1317305"/>
                </a:cubicBezTo>
                <a:cubicBezTo>
                  <a:pt x="9072853" y="1328357"/>
                  <a:pt x="9080775" y="1329726"/>
                  <a:pt x="9096711" y="1327777"/>
                </a:cubicBezTo>
                <a:cubicBezTo>
                  <a:pt x="9206252" y="1348526"/>
                  <a:pt x="9301825" y="1489393"/>
                  <a:pt x="9338853" y="1448046"/>
                </a:cubicBezTo>
                <a:cubicBezTo>
                  <a:pt x="9364628" y="1453029"/>
                  <a:pt x="9440704" y="1458325"/>
                  <a:pt x="9520814" y="1449827"/>
                </a:cubicBezTo>
                <a:cubicBezTo>
                  <a:pt x="9536849" y="1478455"/>
                  <a:pt x="9672877" y="1480312"/>
                  <a:pt x="9702271" y="1488553"/>
                </a:cubicBezTo>
                <a:cubicBezTo>
                  <a:pt x="9702279" y="1504784"/>
                  <a:pt x="9757099" y="1502097"/>
                  <a:pt x="9744273" y="1523512"/>
                </a:cubicBezTo>
                <a:cubicBezTo>
                  <a:pt x="9746944" y="1534160"/>
                  <a:pt x="9761818" y="1537070"/>
                  <a:pt x="9771903" y="1530034"/>
                </a:cubicBezTo>
                <a:cubicBezTo>
                  <a:pt x="9788959" y="1535562"/>
                  <a:pt x="9795727" y="1548881"/>
                  <a:pt x="9818565" y="1538545"/>
                </a:cubicBezTo>
                <a:cubicBezTo>
                  <a:pt x="9842216" y="1545630"/>
                  <a:pt x="9854597" y="1583514"/>
                  <a:pt x="9882202" y="1565888"/>
                </a:cubicBezTo>
                <a:cubicBezTo>
                  <a:pt x="9890497" y="1603508"/>
                  <a:pt x="9975093" y="1584109"/>
                  <a:pt x="10022025" y="1599696"/>
                </a:cubicBezTo>
                <a:cubicBezTo>
                  <a:pt x="10087599" y="1644100"/>
                  <a:pt x="10182002" y="1632879"/>
                  <a:pt x="10220406" y="1677005"/>
                </a:cubicBezTo>
                <a:lnTo>
                  <a:pt x="10232859" y="1699043"/>
                </a:lnTo>
                <a:lnTo>
                  <a:pt x="0" y="1699043"/>
                </a:lnTo>
                <a:lnTo>
                  <a:pt x="0" y="21828"/>
                </a:lnTo>
                <a:lnTo>
                  <a:pt x="8097" y="24355"/>
                </a:lnTo>
                <a:cubicBezTo>
                  <a:pt x="43947" y="29235"/>
                  <a:pt x="34752" y="21899"/>
                  <a:pt x="77128" y="6867"/>
                </a:cubicBezTo>
                <a:cubicBezTo>
                  <a:pt x="120709" y="7920"/>
                  <a:pt x="146704" y="-7760"/>
                  <a:pt x="188338" y="5079"/>
                </a:cubicBezTo>
                <a:cubicBezTo>
                  <a:pt x="229133" y="5993"/>
                  <a:pt x="263614" y="138"/>
                  <a:pt x="298809" y="6198"/>
                </a:cubicBezTo>
                <a:cubicBezTo>
                  <a:pt x="312163" y="1206"/>
                  <a:pt x="325122" y="-563"/>
                  <a:pt x="338985" y="8006"/>
                </a:cubicBezTo>
                <a:cubicBezTo>
                  <a:pt x="376758" y="6523"/>
                  <a:pt x="384512" y="-4822"/>
                  <a:pt x="409815" y="5045"/>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19B05F2-42CD-B776-4ECB-0D9083ECB3E1}"/>
              </a:ext>
            </a:extLst>
          </p:cNvPr>
          <p:cNvSpPr>
            <a:spLocks noGrp="1"/>
          </p:cNvSpPr>
          <p:nvPr>
            <p:ph type="title"/>
          </p:nvPr>
        </p:nvSpPr>
        <p:spPr>
          <a:xfrm>
            <a:off x="516482" y="5910583"/>
            <a:ext cx="6970985" cy="667638"/>
          </a:xfrm>
        </p:spPr>
        <p:txBody>
          <a:bodyPr vert="horz" lIns="91440" tIns="45720" rIns="91440" bIns="45720" rtlCol="0" anchor="t">
            <a:normAutofit/>
          </a:bodyPr>
          <a:lstStyle/>
          <a:p>
            <a:r>
              <a:rPr lang="en-US"/>
              <a:t>Making a fresh start</a:t>
            </a:r>
          </a:p>
        </p:txBody>
      </p:sp>
      <p:pic>
        <p:nvPicPr>
          <p:cNvPr id="4" name="Picture 3" descr="A picture containing text, plant, tree&#10;&#10;Description automatically generated">
            <a:extLst>
              <a:ext uri="{FF2B5EF4-FFF2-40B4-BE49-F238E27FC236}">
                <a16:creationId xmlns:a16="http://schemas.microsoft.com/office/drawing/2014/main" id="{6343E9CE-F61F-BA06-9104-2501B46AC7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95" y="0"/>
            <a:ext cx="2609790" cy="4169664"/>
          </a:xfrm>
          <a:prstGeom prst="rect">
            <a:avLst/>
          </a:prstGeom>
        </p:spPr>
      </p:pic>
    </p:spTree>
    <p:extLst>
      <p:ext uri="{BB962C8B-B14F-4D97-AF65-F5344CB8AC3E}">
        <p14:creationId xmlns:p14="http://schemas.microsoft.com/office/powerpoint/2010/main" val="350624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A586-8892-4893-13CA-F5FDC5FB092B}"/>
              </a:ext>
            </a:extLst>
          </p:cNvPr>
          <p:cNvSpPr>
            <a:spLocks noGrp="1"/>
          </p:cNvSpPr>
          <p:nvPr>
            <p:ph type="title"/>
          </p:nvPr>
        </p:nvSpPr>
        <p:spPr/>
        <p:txBody>
          <a:bodyPr/>
          <a:lstStyle/>
          <a:p>
            <a:r>
              <a:rPr lang="en-GB" dirty="0"/>
              <a:t>Acts 6</a:t>
            </a:r>
          </a:p>
        </p:txBody>
      </p:sp>
      <p:sp>
        <p:nvSpPr>
          <p:cNvPr id="3" name="Content Placeholder 2">
            <a:extLst>
              <a:ext uri="{FF2B5EF4-FFF2-40B4-BE49-F238E27FC236}">
                <a16:creationId xmlns:a16="http://schemas.microsoft.com/office/drawing/2014/main" id="{5CD59D75-5FC4-17A9-4686-813209387E4E}"/>
              </a:ext>
            </a:extLst>
          </p:cNvPr>
          <p:cNvSpPr>
            <a:spLocks noGrp="1"/>
          </p:cNvSpPr>
          <p:nvPr>
            <p:ph idx="1"/>
          </p:nvPr>
        </p:nvSpPr>
        <p:spPr/>
        <p:txBody>
          <a:bodyPr>
            <a:normAutofit lnSpcReduction="10000"/>
          </a:bodyPr>
          <a:lstStyle/>
          <a:p>
            <a:pPr algn="l"/>
            <a:r>
              <a:rPr lang="en-GB" b="1" i="0" dirty="0">
                <a:solidFill>
                  <a:srgbClr val="000000"/>
                </a:solidFill>
                <a:effectLst/>
                <a:latin typeface="system-ui"/>
              </a:rPr>
              <a:t>6 </a:t>
            </a:r>
            <a:r>
              <a:rPr lang="en-GB" b="0" i="0" dirty="0">
                <a:solidFill>
                  <a:srgbClr val="000000"/>
                </a:solidFill>
                <a:effectLst/>
                <a:latin typeface="system-ui"/>
              </a:rPr>
              <a:t>In those days when the number of disciples was increasing, the Hellenistic Jews</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a"/>
              </a:rPr>
              <a:t>a</a:t>
            </a:r>
            <a:r>
              <a:rPr lang="en-GB" b="0" i="0" baseline="30000" dirty="0">
                <a:solidFill>
                  <a:srgbClr val="000000"/>
                </a:solidFill>
                <a:effectLst/>
                <a:latin typeface="system-ui"/>
              </a:rPr>
              <a:t>]</a:t>
            </a:r>
            <a:r>
              <a:rPr lang="en-GB" b="0" i="0" dirty="0">
                <a:solidFill>
                  <a:srgbClr val="000000"/>
                </a:solidFill>
                <a:effectLst/>
                <a:latin typeface="system-ui"/>
              </a:rPr>
              <a:t> among them complained against the Hebraic Jews because their widows were being overlooked in the daily distribution of food. </a:t>
            </a:r>
            <a:r>
              <a:rPr lang="en-GB" b="1" i="0" baseline="30000" dirty="0">
                <a:solidFill>
                  <a:srgbClr val="000000"/>
                </a:solidFill>
                <a:effectLst/>
                <a:latin typeface="system-ui"/>
              </a:rPr>
              <a:t>2 </a:t>
            </a:r>
            <a:r>
              <a:rPr lang="en-GB" b="0" i="0" dirty="0">
                <a:solidFill>
                  <a:srgbClr val="000000"/>
                </a:solidFill>
                <a:effectLst/>
                <a:latin typeface="system-ui"/>
              </a:rPr>
              <a:t>So the Twelve gathered all the disciples together and said, “It would not be right for us to neglect the ministry of the word of God in order to wait on tables. </a:t>
            </a:r>
            <a:r>
              <a:rPr lang="en-GB" b="1" i="0" baseline="30000" dirty="0">
                <a:solidFill>
                  <a:srgbClr val="000000"/>
                </a:solidFill>
                <a:effectLst/>
                <a:latin typeface="system-ui"/>
              </a:rPr>
              <a:t>3 </a:t>
            </a:r>
            <a:r>
              <a:rPr lang="en-GB" b="0" i="0" dirty="0">
                <a:solidFill>
                  <a:srgbClr val="000000"/>
                </a:solidFill>
                <a:effectLst/>
                <a:latin typeface="system-ui"/>
              </a:rPr>
              <a:t>Brothers and sisters, choose seven men from among you who are known to be </a:t>
            </a:r>
            <a:r>
              <a:rPr lang="en-GB" b="1" i="0" dirty="0">
                <a:solidFill>
                  <a:srgbClr val="000000"/>
                </a:solidFill>
                <a:effectLst/>
                <a:latin typeface="system-ui"/>
              </a:rPr>
              <a:t>full of the Spirit and wisdom</a:t>
            </a:r>
            <a:r>
              <a:rPr lang="en-GB" b="0" i="0" dirty="0">
                <a:solidFill>
                  <a:srgbClr val="000000"/>
                </a:solidFill>
                <a:effectLst/>
                <a:latin typeface="system-ui"/>
              </a:rPr>
              <a:t>. We will turn this responsibility over to them </a:t>
            </a:r>
            <a:r>
              <a:rPr lang="en-GB" b="1" i="0" baseline="30000" dirty="0">
                <a:solidFill>
                  <a:srgbClr val="000000"/>
                </a:solidFill>
                <a:effectLst/>
                <a:latin typeface="system-ui"/>
              </a:rPr>
              <a:t>4 </a:t>
            </a:r>
            <a:r>
              <a:rPr lang="en-GB" b="0" i="0" dirty="0">
                <a:solidFill>
                  <a:srgbClr val="000000"/>
                </a:solidFill>
                <a:effectLst/>
                <a:latin typeface="system-ui"/>
              </a:rPr>
              <a:t>and will give our attention to prayer and the ministry of the word.”</a:t>
            </a:r>
          </a:p>
          <a:p>
            <a:pPr algn="l"/>
            <a:r>
              <a:rPr lang="en-GB" b="1" i="0" baseline="30000" dirty="0">
                <a:solidFill>
                  <a:srgbClr val="000000"/>
                </a:solidFill>
                <a:effectLst/>
                <a:latin typeface="system-ui"/>
              </a:rPr>
              <a:t>5 </a:t>
            </a:r>
            <a:r>
              <a:rPr lang="en-GB" b="0" i="0" dirty="0">
                <a:solidFill>
                  <a:srgbClr val="000000"/>
                </a:solidFill>
                <a:effectLst/>
                <a:latin typeface="system-ui"/>
              </a:rPr>
              <a:t>This proposal pleased the whole group. They chose Stephen, a man </a:t>
            </a:r>
            <a:r>
              <a:rPr lang="en-GB" b="1" i="0" dirty="0">
                <a:solidFill>
                  <a:srgbClr val="000000"/>
                </a:solidFill>
                <a:effectLst/>
                <a:latin typeface="system-ui"/>
              </a:rPr>
              <a:t>full of faith and of the Holy Spirit</a:t>
            </a:r>
            <a:r>
              <a:rPr lang="en-GB" b="0" i="0" dirty="0">
                <a:solidFill>
                  <a:srgbClr val="000000"/>
                </a:solidFill>
                <a:effectLst/>
                <a:latin typeface="system-ui"/>
              </a:rPr>
              <a:t>; also Philip, </a:t>
            </a:r>
            <a:r>
              <a:rPr lang="en-GB" b="0" i="0" dirty="0" err="1">
                <a:solidFill>
                  <a:srgbClr val="000000"/>
                </a:solidFill>
                <a:effectLst/>
                <a:latin typeface="system-ui"/>
              </a:rPr>
              <a:t>Procorus</a:t>
            </a:r>
            <a:r>
              <a:rPr lang="en-GB" b="0" i="0" dirty="0">
                <a:solidFill>
                  <a:srgbClr val="000000"/>
                </a:solidFill>
                <a:effectLst/>
                <a:latin typeface="system-ui"/>
              </a:rPr>
              <a:t>, Nicanor, Timon, </a:t>
            </a:r>
            <a:r>
              <a:rPr lang="en-GB" b="0" i="0" dirty="0" err="1">
                <a:solidFill>
                  <a:srgbClr val="000000"/>
                </a:solidFill>
                <a:effectLst/>
                <a:latin typeface="system-ui"/>
              </a:rPr>
              <a:t>Parmenas</a:t>
            </a:r>
            <a:r>
              <a:rPr lang="en-GB" b="0" i="0" dirty="0">
                <a:solidFill>
                  <a:srgbClr val="000000"/>
                </a:solidFill>
                <a:effectLst/>
                <a:latin typeface="system-ui"/>
              </a:rPr>
              <a:t>, and Nicolas from Antioch, a convert to Judaism. </a:t>
            </a:r>
            <a:r>
              <a:rPr lang="en-GB" b="1" i="0" baseline="30000" dirty="0">
                <a:solidFill>
                  <a:srgbClr val="000000"/>
                </a:solidFill>
                <a:effectLst/>
                <a:latin typeface="system-ui"/>
              </a:rPr>
              <a:t>6 </a:t>
            </a:r>
            <a:r>
              <a:rPr lang="en-GB" b="0" i="0" dirty="0">
                <a:solidFill>
                  <a:srgbClr val="000000"/>
                </a:solidFill>
                <a:effectLst/>
                <a:latin typeface="system-ui"/>
              </a:rPr>
              <a:t>They presented these men to the apostles, who prayed and laid their hands on them.</a:t>
            </a:r>
          </a:p>
          <a:p>
            <a:pPr algn="l"/>
            <a:r>
              <a:rPr lang="en-GB" b="1" i="0" baseline="30000" dirty="0">
                <a:solidFill>
                  <a:srgbClr val="000000"/>
                </a:solidFill>
                <a:effectLst/>
                <a:latin typeface="system-ui"/>
              </a:rPr>
              <a:t>7 </a:t>
            </a:r>
            <a:r>
              <a:rPr lang="en-GB" b="0" i="0" dirty="0">
                <a:solidFill>
                  <a:srgbClr val="000000"/>
                </a:solidFill>
                <a:effectLst/>
                <a:latin typeface="system-ui"/>
              </a:rPr>
              <a:t>So the word of God spread. The number of disciples in Jerusalem increased rapidly, and a large number of priests became obedient to the faith.</a:t>
            </a:r>
          </a:p>
          <a:p>
            <a:endParaRPr lang="en-GB" dirty="0"/>
          </a:p>
        </p:txBody>
      </p:sp>
    </p:spTree>
    <p:extLst>
      <p:ext uri="{BB962C8B-B14F-4D97-AF65-F5344CB8AC3E}">
        <p14:creationId xmlns:p14="http://schemas.microsoft.com/office/powerpoint/2010/main" val="2920179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841F680-B18F-481A-8D6E-9FD77379E8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76"/>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32910-4F27-BEEC-1BC7-5B979F6DC638}"/>
              </a:ext>
            </a:extLst>
          </p:cNvPr>
          <p:cNvSpPr>
            <a:spLocks noGrp="1"/>
          </p:cNvSpPr>
          <p:nvPr>
            <p:ph type="title"/>
          </p:nvPr>
        </p:nvSpPr>
        <p:spPr>
          <a:xfrm>
            <a:off x="5282647" y="609601"/>
            <a:ext cx="5826631" cy="1216024"/>
          </a:xfrm>
        </p:spPr>
        <p:txBody>
          <a:bodyPr>
            <a:normAutofit/>
          </a:bodyPr>
          <a:lstStyle/>
          <a:p>
            <a:r>
              <a:rPr lang="en-GB"/>
              <a:t>Qualification for serving</a:t>
            </a:r>
            <a:endParaRPr lang="en-GB" dirty="0"/>
          </a:p>
        </p:txBody>
      </p:sp>
      <p:sp>
        <p:nvSpPr>
          <p:cNvPr id="11" name="Freeform: Shape 10">
            <a:extLst>
              <a:ext uri="{FF2B5EF4-FFF2-40B4-BE49-F238E27FC236}">
                <a16:creationId xmlns:a16="http://schemas.microsoft.com/office/drawing/2014/main" id="{F74CA6A1-199E-4E0D-BF66-A552C7E59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82301" cy="4882103"/>
          </a:xfrm>
          <a:custGeom>
            <a:avLst/>
            <a:gdLst>
              <a:gd name="connsiteX0" fmla="*/ 0 w 4882301"/>
              <a:gd name="connsiteY0" fmla="*/ 0 h 4882103"/>
              <a:gd name="connsiteX1" fmla="*/ 3905841 w 4882301"/>
              <a:gd name="connsiteY1" fmla="*/ 0 h 4882103"/>
              <a:gd name="connsiteX2" fmla="*/ 4882301 w 4882301"/>
              <a:gd name="connsiteY2" fmla="*/ 0 h 4882103"/>
              <a:gd name="connsiteX3" fmla="*/ 4871664 w 4882301"/>
              <a:gd name="connsiteY3" fmla="*/ 12164 h 4882103"/>
              <a:gd name="connsiteX4" fmla="*/ 4845255 w 4882301"/>
              <a:gd name="connsiteY4" fmla="*/ 53786 h 4882103"/>
              <a:gd name="connsiteX5" fmla="*/ 4832975 w 4882301"/>
              <a:gd name="connsiteY5" fmla="*/ 71441 h 4882103"/>
              <a:gd name="connsiteX6" fmla="*/ 4817370 w 4882301"/>
              <a:gd name="connsiteY6" fmla="*/ 80005 h 4882103"/>
              <a:gd name="connsiteX7" fmla="*/ 4809347 w 4882301"/>
              <a:gd name="connsiteY7" fmla="*/ 76230 h 4882103"/>
              <a:gd name="connsiteX8" fmla="*/ 4801782 w 4882301"/>
              <a:gd name="connsiteY8" fmla="*/ 84878 h 4882103"/>
              <a:gd name="connsiteX9" fmla="*/ 4798715 w 4882301"/>
              <a:gd name="connsiteY9" fmla="*/ 85797 h 4882103"/>
              <a:gd name="connsiteX10" fmla="*/ 4782182 w 4882301"/>
              <a:gd name="connsiteY10" fmla="*/ 92450 h 4882103"/>
              <a:gd name="connsiteX11" fmla="*/ 4773099 w 4882301"/>
              <a:gd name="connsiteY11" fmla="*/ 140971 h 4882103"/>
              <a:gd name="connsiteX12" fmla="*/ 4740360 w 4882301"/>
              <a:gd name="connsiteY12" fmla="*/ 172435 h 4882103"/>
              <a:gd name="connsiteX13" fmla="*/ 4736950 w 4882301"/>
              <a:gd name="connsiteY13" fmla="*/ 178679 h 4882103"/>
              <a:gd name="connsiteX14" fmla="*/ 4735838 w 4882301"/>
              <a:gd name="connsiteY14" fmla="*/ 185572 h 4882103"/>
              <a:gd name="connsiteX15" fmla="*/ 4734185 w 4882301"/>
              <a:gd name="connsiteY15" fmla="*/ 183735 h 4882103"/>
              <a:gd name="connsiteX16" fmla="*/ 4718018 w 4882301"/>
              <a:gd name="connsiteY16" fmla="*/ 213327 h 4882103"/>
              <a:gd name="connsiteX17" fmla="*/ 4688939 w 4882301"/>
              <a:gd name="connsiteY17" fmla="*/ 250886 h 4882103"/>
              <a:gd name="connsiteX18" fmla="*/ 4674425 w 4882301"/>
              <a:gd name="connsiteY18" fmla="*/ 272754 h 4882103"/>
              <a:gd name="connsiteX19" fmla="*/ 4675557 w 4882301"/>
              <a:gd name="connsiteY19" fmla="*/ 274827 h 4882103"/>
              <a:gd name="connsiteX20" fmla="*/ 4654479 w 4882301"/>
              <a:gd name="connsiteY20" fmla="*/ 396503 h 4882103"/>
              <a:gd name="connsiteX21" fmla="*/ 4590538 w 4882301"/>
              <a:gd name="connsiteY21" fmla="*/ 520441 h 4882103"/>
              <a:gd name="connsiteX22" fmla="*/ 4594889 w 4882301"/>
              <a:gd name="connsiteY22" fmla="*/ 537296 h 4882103"/>
              <a:gd name="connsiteX23" fmla="*/ 4594233 w 4882301"/>
              <a:gd name="connsiteY23" fmla="*/ 553255 h 4882103"/>
              <a:gd name="connsiteX24" fmla="*/ 4592486 w 4882301"/>
              <a:gd name="connsiteY24" fmla="*/ 554301 h 4882103"/>
              <a:gd name="connsiteX25" fmla="*/ 4586772 w 4882301"/>
              <a:gd name="connsiteY25" fmla="*/ 570157 h 4882103"/>
              <a:gd name="connsiteX26" fmla="*/ 4588850 w 4882301"/>
              <a:gd name="connsiteY26" fmla="*/ 575443 h 4882103"/>
              <a:gd name="connsiteX27" fmla="*/ 4585973 w 4882301"/>
              <a:gd name="connsiteY27" fmla="*/ 586891 h 4882103"/>
              <a:gd name="connsiteX28" fmla="*/ 4583120 w 4882301"/>
              <a:gd name="connsiteY28" fmla="*/ 610976 h 4882103"/>
              <a:gd name="connsiteX29" fmla="*/ 4579947 w 4882301"/>
              <a:gd name="connsiteY29" fmla="*/ 614045 h 4882103"/>
              <a:gd name="connsiteX30" fmla="*/ 4571535 w 4882301"/>
              <a:gd name="connsiteY30" fmla="*/ 648134 h 4882103"/>
              <a:gd name="connsiteX31" fmla="*/ 4570168 w 4882301"/>
              <a:gd name="connsiteY31" fmla="*/ 647920 h 4882103"/>
              <a:gd name="connsiteX32" fmla="*/ 4562329 w 4882301"/>
              <a:gd name="connsiteY32" fmla="*/ 654549 h 4882103"/>
              <a:gd name="connsiteX33" fmla="*/ 4550201 w 4882301"/>
              <a:gd name="connsiteY33" fmla="*/ 668771 h 4882103"/>
              <a:gd name="connsiteX34" fmla="*/ 4506750 w 4882301"/>
              <a:gd name="connsiteY34" fmla="*/ 693120 h 4882103"/>
              <a:gd name="connsiteX35" fmla="*/ 4501638 w 4882301"/>
              <a:gd name="connsiteY35" fmla="*/ 713469 h 4882103"/>
              <a:gd name="connsiteX36" fmla="*/ 4484999 w 4882301"/>
              <a:gd name="connsiteY36" fmla="*/ 723668 h 4882103"/>
              <a:gd name="connsiteX37" fmla="*/ 4431193 w 4882301"/>
              <a:gd name="connsiteY37" fmla="*/ 747977 h 4882103"/>
              <a:gd name="connsiteX38" fmla="*/ 4368110 w 4882301"/>
              <a:gd name="connsiteY38" fmla="*/ 781955 h 4882103"/>
              <a:gd name="connsiteX39" fmla="*/ 4308331 w 4882301"/>
              <a:gd name="connsiteY39" fmla="*/ 821385 h 4882103"/>
              <a:gd name="connsiteX40" fmla="*/ 4246095 w 4882301"/>
              <a:gd name="connsiteY40" fmla="*/ 838398 h 4882103"/>
              <a:gd name="connsiteX41" fmla="*/ 4201655 w 4882301"/>
              <a:gd name="connsiteY41" fmla="*/ 866799 h 4882103"/>
              <a:gd name="connsiteX42" fmla="*/ 4135014 w 4882301"/>
              <a:gd name="connsiteY42" fmla="*/ 878860 h 4882103"/>
              <a:gd name="connsiteX43" fmla="*/ 4113878 w 4882301"/>
              <a:gd name="connsiteY43" fmla="*/ 890438 h 4882103"/>
              <a:gd name="connsiteX44" fmla="*/ 4101093 w 4882301"/>
              <a:gd name="connsiteY44" fmla="*/ 895083 h 4882103"/>
              <a:gd name="connsiteX45" fmla="*/ 4099328 w 4882301"/>
              <a:gd name="connsiteY45" fmla="*/ 894380 h 4882103"/>
              <a:gd name="connsiteX46" fmla="*/ 4076403 w 4882301"/>
              <a:gd name="connsiteY46" fmla="*/ 929195 h 4882103"/>
              <a:gd name="connsiteX47" fmla="*/ 4071099 w 4882301"/>
              <a:gd name="connsiteY47" fmla="*/ 931504 h 4882103"/>
              <a:gd name="connsiteX48" fmla="*/ 4059044 w 4882301"/>
              <a:gd name="connsiteY48" fmla="*/ 957158 h 4882103"/>
              <a:gd name="connsiteX49" fmla="*/ 4051275 w 4882301"/>
              <a:gd name="connsiteY49" fmla="*/ 968833 h 4882103"/>
              <a:gd name="connsiteX50" fmla="*/ 4052262 w 4882301"/>
              <a:gd name="connsiteY50" fmla="*/ 975389 h 4882103"/>
              <a:gd name="connsiteX51" fmla="*/ 4039178 w 4882301"/>
              <a:gd name="connsiteY51" fmla="*/ 990967 h 4882103"/>
              <a:gd name="connsiteX52" fmla="*/ 4036476 w 4882301"/>
              <a:gd name="connsiteY52" fmla="*/ 991528 h 4882103"/>
              <a:gd name="connsiteX53" fmla="*/ 4030147 w 4882301"/>
              <a:gd name="connsiteY53" fmla="*/ 1008949 h 4882103"/>
              <a:gd name="connsiteX54" fmla="*/ 3791175 w 4882301"/>
              <a:gd name="connsiteY54" fmla="*/ 1112745 h 4882103"/>
              <a:gd name="connsiteX55" fmla="*/ 3468633 w 4882301"/>
              <a:gd name="connsiteY55" fmla="*/ 1357372 h 4882103"/>
              <a:gd name="connsiteX56" fmla="*/ 2349444 w 4882301"/>
              <a:gd name="connsiteY56" fmla="*/ 2665454 h 4882103"/>
              <a:gd name="connsiteX57" fmla="*/ 1644590 w 4882301"/>
              <a:gd name="connsiteY57" fmla="*/ 3444154 h 4882103"/>
              <a:gd name="connsiteX58" fmla="*/ 1250698 w 4882301"/>
              <a:gd name="connsiteY58" fmla="*/ 3827834 h 4882103"/>
              <a:gd name="connsiteX59" fmla="*/ 1131871 w 4882301"/>
              <a:gd name="connsiteY59" fmla="*/ 4121318 h 4882103"/>
              <a:gd name="connsiteX60" fmla="*/ 1051679 w 4882301"/>
              <a:gd name="connsiteY60" fmla="*/ 4348389 h 4882103"/>
              <a:gd name="connsiteX61" fmla="*/ 906982 w 4882301"/>
              <a:gd name="connsiteY61" fmla="*/ 4531597 h 4882103"/>
              <a:gd name="connsiteX62" fmla="*/ 801199 w 4882301"/>
              <a:gd name="connsiteY62" fmla="*/ 4594289 h 4882103"/>
              <a:gd name="connsiteX63" fmla="*/ 799572 w 4882301"/>
              <a:gd name="connsiteY63" fmla="*/ 4616434 h 4882103"/>
              <a:gd name="connsiteX64" fmla="*/ 793361 w 4882301"/>
              <a:gd name="connsiteY64" fmla="*/ 4632413 h 4882103"/>
              <a:gd name="connsiteX65" fmla="*/ 791288 w 4882301"/>
              <a:gd name="connsiteY65" fmla="*/ 4631684 h 4882103"/>
              <a:gd name="connsiteX66" fmla="*/ 780168 w 4882301"/>
              <a:gd name="connsiteY66" fmla="*/ 4642277 h 4882103"/>
              <a:gd name="connsiteX67" fmla="*/ 780355 w 4882301"/>
              <a:gd name="connsiteY67" fmla="*/ 4649968 h 4882103"/>
              <a:gd name="connsiteX68" fmla="*/ 773547 w 4882301"/>
              <a:gd name="connsiteY68" fmla="*/ 4658922 h 4882103"/>
              <a:gd name="connsiteX69" fmla="*/ 712980 w 4882301"/>
              <a:gd name="connsiteY69" fmla="*/ 4687109 h 4882103"/>
              <a:gd name="connsiteX70" fmla="*/ 658998 w 4882301"/>
              <a:gd name="connsiteY70" fmla="*/ 4687168 h 4882103"/>
              <a:gd name="connsiteX71" fmla="*/ 599809 w 4882301"/>
              <a:gd name="connsiteY71" fmla="*/ 4705379 h 4882103"/>
              <a:gd name="connsiteX72" fmla="*/ 558586 w 4882301"/>
              <a:gd name="connsiteY72" fmla="*/ 4701679 h 4882103"/>
              <a:gd name="connsiteX73" fmla="*/ 476867 w 4882301"/>
              <a:gd name="connsiteY73" fmla="*/ 4703401 h 4882103"/>
              <a:gd name="connsiteX74" fmla="*/ 397404 w 4882301"/>
              <a:gd name="connsiteY74" fmla="*/ 4711420 h 4882103"/>
              <a:gd name="connsiteX75" fmla="*/ 369335 w 4882301"/>
              <a:gd name="connsiteY75" fmla="*/ 4717390 h 4882103"/>
              <a:gd name="connsiteX76" fmla="*/ 316209 w 4882301"/>
              <a:gd name="connsiteY76" fmla="*/ 4714515 h 4882103"/>
              <a:gd name="connsiteX77" fmla="*/ 262859 w 4882301"/>
              <a:gd name="connsiteY77" fmla="*/ 4724281 h 4882103"/>
              <a:gd name="connsiteX78" fmla="*/ 219683 w 4882301"/>
              <a:gd name="connsiteY78" fmla="*/ 4732893 h 4882103"/>
              <a:gd name="connsiteX79" fmla="*/ 181299 w 4882301"/>
              <a:gd name="connsiteY79" fmla="*/ 4733057 h 4882103"/>
              <a:gd name="connsiteX80" fmla="*/ 158273 w 4882301"/>
              <a:gd name="connsiteY80" fmla="*/ 4732813 h 4882103"/>
              <a:gd name="connsiteX81" fmla="*/ 99338 w 4882301"/>
              <a:gd name="connsiteY81" fmla="*/ 4777324 h 4882103"/>
              <a:gd name="connsiteX82" fmla="*/ 22026 w 4882301"/>
              <a:gd name="connsiteY82" fmla="*/ 4864170 h 4882103"/>
              <a:gd name="connsiteX83" fmla="*/ 11819 w 4882301"/>
              <a:gd name="connsiteY83" fmla="*/ 4882103 h 4882103"/>
              <a:gd name="connsiteX84" fmla="*/ 0 w 4882301"/>
              <a:gd name="connsiteY84" fmla="*/ 4879437 h 4882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882301" h="4882103">
                <a:moveTo>
                  <a:pt x="0" y="0"/>
                </a:moveTo>
                <a:lnTo>
                  <a:pt x="3905841" y="0"/>
                </a:lnTo>
                <a:lnTo>
                  <a:pt x="4882301" y="0"/>
                </a:lnTo>
                <a:lnTo>
                  <a:pt x="4871664" y="12164"/>
                </a:lnTo>
                <a:cubicBezTo>
                  <a:pt x="4858538" y="24444"/>
                  <a:pt x="4845228" y="35473"/>
                  <a:pt x="4845255" y="53786"/>
                </a:cubicBezTo>
                <a:cubicBezTo>
                  <a:pt x="4842155" y="61666"/>
                  <a:pt x="4837910" y="67273"/>
                  <a:pt x="4832975" y="71441"/>
                </a:cubicBezTo>
                <a:lnTo>
                  <a:pt x="4817370" y="80005"/>
                </a:lnTo>
                <a:lnTo>
                  <a:pt x="4809347" y="76230"/>
                </a:lnTo>
                <a:lnTo>
                  <a:pt x="4801782" y="84878"/>
                </a:lnTo>
                <a:lnTo>
                  <a:pt x="4798715" y="85797"/>
                </a:lnTo>
                <a:cubicBezTo>
                  <a:pt x="4792836" y="87519"/>
                  <a:pt x="4787173" y="89462"/>
                  <a:pt x="4782182" y="92450"/>
                </a:cubicBezTo>
                <a:cubicBezTo>
                  <a:pt x="4808432" y="122655"/>
                  <a:pt x="4744060" y="122852"/>
                  <a:pt x="4773099" y="140971"/>
                </a:cubicBezTo>
                <a:cubicBezTo>
                  <a:pt x="4750244" y="162644"/>
                  <a:pt x="4783879" y="174205"/>
                  <a:pt x="4740360" y="172435"/>
                </a:cubicBezTo>
                <a:lnTo>
                  <a:pt x="4736950" y="178679"/>
                </a:lnTo>
                <a:lnTo>
                  <a:pt x="4735838" y="185572"/>
                </a:lnTo>
                <a:cubicBezTo>
                  <a:pt x="4735287" y="184960"/>
                  <a:pt x="4734736" y="184347"/>
                  <a:pt x="4734185" y="183735"/>
                </a:cubicBezTo>
                <a:lnTo>
                  <a:pt x="4718018" y="213327"/>
                </a:lnTo>
                <a:cubicBezTo>
                  <a:pt x="4708900" y="226131"/>
                  <a:pt x="4698659" y="238379"/>
                  <a:pt x="4688939" y="250886"/>
                </a:cubicBezTo>
                <a:lnTo>
                  <a:pt x="4674425" y="272754"/>
                </a:lnTo>
                <a:lnTo>
                  <a:pt x="4675557" y="274827"/>
                </a:lnTo>
                <a:cubicBezTo>
                  <a:pt x="4692733" y="317553"/>
                  <a:pt x="4690330" y="399012"/>
                  <a:pt x="4654479" y="396503"/>
                </a:cubicBezTo>
                <a:cubicBezTo>
                  <a:pt x="4629917" y="439743"/>
                  <a:pt x="4630394" y="492844"/>
                  <a:pt x="4590538" y="520441"/>
                </a:cubicBezTo>
                <a:cubicBezTo>
                  <a:pt x="4593060" y="526025"/>
                  <a:pt x="4594396" y="531656"/>
                  <a:pt x="4594889" y="537296"/>
                </a:cubicBezTo>
                <a:lnTo>
                  <a:pt x="4594233" y="553255"/>
                </a:lnTo>
                <a:lnTo>
                  <a:pt x="4592486" y="554301"/>
                </a:lnTo>
                <a:cubicBezTo>
                  <a:pt x="4587288" y="560504"/>
                  <a:pt x="4586135" y="565587"/>
                  <a:pt x="4586772" y="570157"/>
                </a:cubicBezTo>
                <a:lnTo>
                  <a:pt x="4588850" y="575443"/>
                </a:lnTo>
                <a:lnTo>
                  <a:pt x="4585973" y="586891"/>
                </a:lnTo>
                <a:lnTo>
                  <a:pt x="4583120" y="610976"/>
                </a:lnTo>
                <a:lnTo>
                  <a:pt x="4579947" y="614045"/>
                </a:lnTo>
                <a:lnTo>
                  <a:pt x="4571535" y="648134"/>
                </a:lnTo>
                <a:lnTo>
                  <a:pt x="4570168" y="647920"/>
                </a:lnTo>
                <a:cubicBezTo>
                  <a:pt x="4566910" y="648223"/>
                  <a:pt x="4564144" y="649910"/>
                  <a:pt x="4562329" y="654549"/>
                </a:cubicBezTo>
                <a:cubicBezTo>
                  <a:pt x="4546774" y="637433"/>
                  <a:pt x="4554179" y="653583"/>
                  <a:pt x="4550201" y="668771"/>
                </a:cubicBezTo>
                <a:cubicBezTo>
                  <a:pt x="4525156" y="645580"/>
                  <a:pt x="4524937" y="694757"/>
                  <a:pt x="4506750" y="693120"/>
                </a:cubicBezTo>
                <a:lnTo>
                  <a:pt x="4501638" y="713469"/>
                </a:lnTo>
                <a:lnTo>
                  <a:pt x="4484999" y="723668"/>
                </a:lnTo>
                <a:cubicBezTo>
                  <a:pt x="4467842" y="731103"/>
                  <a:pt x="4449426" y="737866"/>
                  <a:pt x="4431193" y="747977"/>
                </a:cubicBezTo>
                <a:cubicBezTo>
                  <a:pt x="4393455" y="760072"/>
                  <a:pt x="4397875" y="773457"/>
                  <a:pt x="4368110" y="781955"/>
                </a:cubicBezTo>
                <a:lnTo>
                  <a:pt x="4308331" y="821385"/>
                </a:lnTo>
                <a:lnTo>
                  <a:pt x="4246095" y="838398"/>
                </a:lnTo>
                <a:lnTo>
                  <a:pt x="4201655" y="866799"/>
                </a:lnTo>
                <a:cubicBezTo>
                  <a:pt x="4177801" y="858770"/>
                  <a:pt x="4160718" y="913070"/>
                  <a:pt x="4135014" y="878860"/>
                </a:cubicBezTo>
                <a:cubicBezTo>
                  <a:pt x="4124490" y="894291"/>
                  <a:pt x="4128917" y="914682"/>
                  <a:pt x="4113878" y="890438"/>
                </a:cubicBezTo>
                <a:cubicBezTo>
                  <a:pt x="4109858" y="894945"/>
                  <a:pt x="4105569" y="895865"/>
                  <a:pt x="4101093" y="895083"/>
                </a:cubicBezTo>
                <a:lnTo>
                  <a:pt x="4099328" y="894380"/>
                </a:lnTo>
                <a:lnTo>
                  <a:pt x="4076403" y="929195"/>
                </a:lnTo>
                <a:lnTo>
                  <a:pt x="4071099" y="931504"/>
                </a:lnTo>
                <a:lnTo>
                  <a:pt x="4059044" y="957158"/>
                </a:lnTo>
                <a:lnTo>
                  <a:pt x="4051275" y="968833"/>
                </a:lnTo>
                <a:lnTo>
                  <a:pt x="4052262" y="975389"/>
                </a:lnTo>
                <a:cubicBezTo>
                  <a:pt x="4051555" y="980661"/>
                  <a:pt x="4048274" y="985887"/>
                  <a:pt x="4039178" y="990967"/>
                </a:cubicBezTo>
                <a:lnTo>
                  <a:pt x="4036476" y="991528"/>
                </a:lnTo>
                <a:lnTo>
                  <a:pt x="4030147" y="1008949"/>
                </a:lnTo>
                <a:cubicBezTo>
                  <a:pt x="4028887" y="1015351"/>
                  <a:pt x="3789695" y="1105708"/>
                  <a:pt x="3791175" y="1112745"/>
                </a:cubicBezTo>
                <a:lnTo>
                  <a:pt x="3468633" y="1357372"/>
                </a:lnTo>
                <a:cubicBezTo>
                  <a:pt x="3007916" y="1829258"/>
                  <a:pt x="2905784" y="2337003"/>
                  <a:pt x="2349444" y="2665454"/>
                </a:cubicBezTo>
                <a:lnTo>
                  <a:pt x="1644590" y="3444154"/>
                </a:lnTo>
                <a:lnTo>
                  <a:pt x="1250698" y="3827834"/>
                </a:lnTo>
                <a:cubicBezTo>
                  <a:pt x="1225290" y="3842038"/>
                  <a:pt x="1141959" y="4085899"/>
                  <a:pt x="1131871" y="4121318"/>
                </a:cubicBezTo>
                <a:cubicBezTo>
                  <a:pt x="1094841" y="4141744"/>
                  <a:pt x="1077207" y="4325829"/>
                  <a:pt x="1051679" y="4348389"/>
                </a:cubicBezTo>
                <a:cubicBezTo>
                  <a:pt x="1048682" y="4381577"/>
                  <a:pt x="956993" y="4490557"/>
                  <a:pt x="906982" y="4531597"/>
                </a:cubicBezTo>
                <a:cubicBezTo>
                  <a:pt x="867869" y="4551118"/>
                  <a:pt x="849806" y="4607070"/>
                  <a:pt x="801199" y="4594289"/>
                </a:cubicBezTo>
                <a:cubicBezTo>
                  <a:pt x="801717" y="4602753"/>
                  <a:pt x="801057" y="4610029"/>
                  <a:pt x="799572" y="4616434"/>
                </a:cubicBezTo>
                <a:lnTo>
                  <a:pt x="793361" y="4632413"/>
                </a:lnTo>
                <a:lnTo>
                  <a:pt x="791288" y="4631684"/>
                </a:lnTo>
                <a:cubicBezTo>
                  <a:pt x="784039" y="4632736"/>
                  <a:pt x="781139" y="4636841"/>
                  <a:pt x="780168" y="4642277"/>
                </a:cubicBezTo>
                <a:lnTo>
                  <a:pt x="780355" y="4649968"/>
                </a:lnTo>
                <a:lnTo>
                  <a:pt x="773547" y="4658922"/>
                </a:lnTo>
                <a:lnTo>
                  <a:pt x="712980" y="4687109"/>
                </a:lnTo>
                <a:cubicBezTo>
                  <a:pt x="693888" y="4691817"/>
                  <a:pt x="685004" y="4683329"/>
                  <a:pt x="658998" y="4687168"/>
                </a:cubicBezTo>
                <a:cubicBezTo>
                  <a:pt x="652617" y="4696903"/>
                  <a:pt x="607468" y="4696757"/>
                  <a:pt x="599809" y="4705379"/>
                </a:cubicBezTo>
                <a:lnTo>
                  <a:pt x="558586" y="4701679"/>
                </a:lnTo>
                <a:cubicBezTo>
                  <a:pt x="527600" y="4706175"/>
                  <a:pt x="499471" y="4673329"/>
                  <a:pt x="476867" y="4703401"/>
                </a:cubicBezTo>
                <a:cubicBezTo>
                  <a:pt x="447819" y="4707454"/>
                  <a:pt x="419349" y="4696441"/>
                  <a:pt x="397404" y="4711420"/>
                </a:cubicBezTo>
                <a:cubicBezTo>
                  <a:pt x="384768" y="4701219"/>
                  <a:pt x="374322" y="4698020"/>
                  <a:pt x="369335" y="4717390"/>
                </a:cubicBezTo>
                <a:cubicBezTo>
                  <a:pt x="341061" y="4716067"/>
                  <a:pt x="328725" y="4691742"/>
                  <a:pt x="316209" y="4714515"/>
                </a:cubicBezTo>
                <a:cubicBezTo>
                  <a:pt x="283497" y="4663104"/>
                  <a:pt x="280147" y="4717961"/>
                  <a:pt x="262859" y="4724281"/>
                </a:cubicBezTo>
                <a:cubicBezTo>
                  <a:pt x="246771" y="4727344"/>
                  <a:pt x="236451" y="4729844"/>
                  <a:pt x="219683" y="4732893"/>
                </a:cubicBezTo>
                <a:cubicBezTo>
                  <a:pt x="212240" y="4769464"/>
                  <a:pt x="197625" y="4722763"/>
                  <a:pt x="181299" y="4733057"/>
                </a:cubicBezTo>
                <a:cubicBezTo>
                  <a:pt x="175073" y="4746658"/>
                  <a:pt x="169278" y="4748663"/>
                  <a:pt x="158273" y="4732813"/>
                </a:cubicBezTo>
                <a:cubicBezTo>
                  <a:pt x="130214" y="4799165"/>
                  <a:pt x="131962" y="4753319"/>
                  <a:pt x="99338" y="4777324"/>
                </a:cubicBezTo>
                <a:cubicBezTo>
                  <a:pt x="72071" y="4803053"/>
                  <a:pt x="41763" y="4799596"/>
                  <a:pt x="22026" y="4864170"/>
                </a:cubicBezTo>
                <a:cubicBezTo>
                  <a:pt x="20771" y="4873425"/>
                  <a:pt x="16962" y="4879602"/>
                  <a:pt x="11819" y="4882103"/>
                </a:cubicBezTo>
                <a:lnTo>
                  <a:pt x="0" y="4879437"/>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2">
            <a:extLst>
              <a:ext uri="{FF2B5EF4-FFF2-40B4-BE49-F238E27FC236}">
                <a16:creationId xmlns:a16="http://schemas.microsoft.com/office/drawing/2014/main" id="{CF93DC6C-1BFD-4414-BF23-471C8831C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4872" y="948519"/>
            <a:ext cx="3731986" cy="4947315"/>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chemeClr val="bg1">
              <a:lumMod val="95000"/>
            </a:schemeClr>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a:extLst>
              <a:ext uri="{FF2B5EF4-FFF2-40B4-BE49-F238E27FC236}">
                <a16:creationId xmlns:a16="http://schemas.microsoft.com/office/drawing/2014/main" id="{2DC1A8E8-B975-C5D4-FC05-71335ADAA679}"/>
              </a:ext>
            </a:extLst>
          </p:cNvPr>
          <p:cNvPicPr>
            <a:picLocks noChangeAspect="1"/>
          </p:cNvPicPr>
          <p:nvPr/>
        </p:nvPicPr>
        <p:blipFill rotWithShape="1">
          <a:blip r:embed="rId3"/>
          <a:srcRect l="25359" r="24315" b="-1"/>
          <a:stretch/>
        </p:blipFill>
        <p:spPr>
          <a:xfrm>
            <a:off x="939635" y="948518"/>
            <a:ext cx="3729968" cy="4947315"/>
          </a:xfrm>
          <a:prstGeom prst="rect">
            <a:avLst/>
          </a:prstGeom>
        </p:spPr>
      </p:pic>
      <p:sp>
        <p:nvSpPr>
          <p:cNvPr id="3" name="Content Placeholder 2">
            <a:extLst>
              <a:ext uri="{FF2B5EF4-FFF2-40B4-BE49-F238E27FC236}">
                <a16:creationId xmlns:a16="http://schemas.microsoft.com/office/drawing/2014/main" id="{992327EC-86C5-C4A0-99F8-C9D7B885B317}"/>
              </a:ext>
            </a:extLst>
          </p:cNvPr>
          <p:cNvSpPr>
            <a:spLocks noGrp="1"/>
          </p:cNvSpPr>
          <p:nvPr>
            <p:ph idx="1"/>
          </p:nvPr>
        </p:nvSpPr>
        <p:spPr>
          <a:xfrm>
            <a:off x="5282647" y="2147355"/>
            <a:ext cx="5578836" cy="4107021"/>
          </a:xfrm>
        </p:spPr>
        <p:txBody>
          <a:bodyPr>
            <a:normAutofit/>
          </a:bodyPr>
          <a:lstStyle/>
          <a:p>
            <a:r>
              <a:rPr lang="en-GB" dirty="0"/>
              <a:t>Our qualification to serve comes from God</a:t>
            </a:r>
          </a:p>
          <a:p>
            <a:r>
              <a:rPr lang="en-GB" dirty="0"/>
              <a:t>It’s the same qualification for anything:</a:t>
            </a:r>
          </a:p>
          <a:p>
            <a:pPr lvl="1"/>
            <a:r>
              <a:rPr lang="en-GB" dirty="0"/>
              <a:t>Need to be full of the Holy Spirit and wisdom</a:t>
            </a:r>
          </a:p>
        </p:txBody>
      </p:sp>
      <p:sp>
        <p:nvSpPr>
          <p:cNvPr id="15" name="Rectangle 6">
            <a:extLst>
              <a:ext uri="{FF2B5EF4-FFF2-40B4-BE49-F238E27FC236}">
                <a16:creationId xmlns:a16="http://schemas.microsoft.com/office/drawing/2014/main" id="{96B5873C-FCDB-4D1E-80D6-01CF18832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45980" y="5694989"/>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5112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666DE11-17E1-4DC7-B2B7-6DA2E6A9C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2E493E-0B27-4F3C-AA01-17F0A2564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7042" y="1"/>
            <a:ext cx="7354956"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B70C8F-DE6B-3542-153B-56476D20AC4B}"/>
              </a:ext>
            </a:extLst>
          </p:cNvPr>
          <p:cNvSpPr>
            <a:spLocks noGrp="1"/>
          </p:cNvSpPr>
          <p:nvPr>
            <p:ph type="title"/>
          </p:nvPr>
        </p:nvSpPr>
        <p:spPr>
          <a:xfrm>
            <a:off x="7166335" y="609601"/>
            <a:ext cx="3937094" cy="1216024"/>
          </a:xfrm>
        </p:spPr>
        <p:txBody>
          <a:bodyPr>
            <a:normAutofit/>
          </a:bodyPr>
          <a:lstStyle/>
          <a:p>
            <a:pPr algn="ctr">
              <a:lnSpc>
                <a:spcPct val="100000"/>
              </a:lnSpc>
            </a:pPr>
            <a:r>
              <a:rPr lang="en-GB" sz="2200"/>
              <a:t>Containers are made to hold something!</a:t>
            </a:r>
          </a:p>
        </p:txBody>
      </p:sp>
      <p:pic>
        <p:nvPicPr>
          <p:cNvPr id="5" name="Picture 4" descr="A large group of plastic bottles&#10;&#10;Description automatically generated with low confidence">
            <a:extLst>
              <a:ext uri="{FF2B5EF4-FFF2-40B4-BE49-F238E27FC236}">
                <a16:creationId xmlns:a16="http://schemas.microsoft.com/office/drawing/2014/main" id="{2F55C4F8-C40C-EEA6-9739-76D0EC557EC2}"/>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4282" r="17481"/>
          <a:stretch/>
        </p:blipFill>
        <p:spPr>
          <a:xfrm>
            <a:off x="4" y="1"/>
            <a:ext cx="7037119" cy="6857999"/>
          </a:xfrm>
          <a:custGeom>
            <a:avLst/>
            <a:gdLst/>
            <a:ahLst/>
            <a:cxnLst/>
            <a:rect l="l" t="t" r="r" b="b"/>
            <a:pathLst>
              <a:path w="7037119" h="6857999">
                <a:moveTo>
                  <a:pt x="0" y="0"/>
                </a:moveTo>
                <a:lnTo>
                  <a:pt x="6964192" y="0"/>
                </a:lnTo>
                <a:lnTo>
                  <a:pt x="6958160" y="70714"/>
                </a:lnTo>
                <a:cubicBezTo>
                  <a:pt x="6951001" y="105084"/>
                  <a:pt x="6926062" y="125041"/>
                  <a:pt x="6922034" y="154825"/>
                </a:cubicBezTo>
                <a:cubicBezTo>
                  <a:pt x="6888738" y="184083"/>
                  <a:pt x="6875225" y="272154"/>
                  <a:pt x="6864029" y="301580"/>
                </a:cubicBezTo>
                <a:cubicBezTo>
                  <a:pt x="6850541" y="382476"/>
                  <a:pt x="6857766" y="543626"/>
                  <a:pt x="6842156" y="642469"/>
                </a:cubicBezTo>
                <a:cubicBezTo>
                  <a:pt x="6828250" y="715553"/>
                  <a:pt x="6832569" y="729947"/>
                  <a:pt x="6802087" y="818449"/>
                </a:cubicBezTo>
                <a:cubicBezTo>
                  <a:pt x="6828151" y="830541"/>
                  <a:pt x="6801214" y="859084"/>
                  <a:pt x="6798684" y="875396"/>
                </a:cubicBezTo>
                <a:cubicBezTo>
                  <a:pt x="6792414" y="895056"/>
                  <a:pt x="6762852" y="912465"/>
                  <a:pt x="6756983" y="952375"/>
                </a:cubicBezTo>
                <a:lnTo>
                  <a:pt x="6758478" y="972424"/>
                </a:lnTo>
                <a:lnTo>
                  <a:pt x="6752651" y="996407"/>
                </a:lnTo>
                <a:cubicBezTo>
                  <a:pt x="6744201" y="1040546"/>
                  <a:pt x="6736270" y="1086165"/>
                  <a:pt x="6716997" y="1091248"/>
                </a:cubicBezTo>
                <a:cubicBezTo>
                  <a:pt x="6678332" y="1122349"/>
                  <a:pt x="6707411" y="1240829"/>
                  <a:pt x="6657090" y="1307489"/>
                </a:cubicBezTo>
                <a:cubicBezTo>
                  <a:pt x="6621135" y="1444387"/>
                  <a:pt x="6524184" y="1590429"/>
                  <a:pt x="6508075" y="1709568"/>
                </a:cubicBezTo>
                <a:cubicBezTo>
                  <a:pt x="6474780" y="1738828"/>
                  <a:pt x="6473953" y="1782449"/>
                  <a:pt x="6462759" y="1811874"/>
                </a:cubicBezTo>
                <a:cubicBezTo>
                  <a:pt x="6449270" y="1892769"/>
                  <a:pt x="6399402" y="2130120"/>
                  <a:pt x="6383790" y="2228963"/>
                </a:cubicBezTo>
                <a:cubicBezTo>
                  <a:pt x="6369883" y="2302046"/>
                  <a:pt x="6399578" y="2316440"/>
                  <a:pt x="6369096" y="2404942"/>
                </a:cubicBezTo>
                <a:cubicBezTo>
                  <a:pt x="6395161" y="2417035"/>
                  <a:pt x="6368224" y="2445577"/>
                  <a:pt x="6365696" y="2461889"/>
                </a:cubicBezTo>
                <a:cubicBezTo>
                  <a:pt x="6359423" y="2481550"/>
                  <a:pt x="6329861" y="2498958"/>
                  <a:pt x="6323990" y="2538869"/>
                </a:cubicBezTo>
                <a:cubicBezTo>
                  <a:pt x="6317721" y="2603362"/>
                  <a:pt x="6317811" y="2723423"/>
                  <a:pt x="6299971" y="2852842"/>
                </a:cubicBezTo>
                <a:cubicBezTo>
                  <a:pt x="6296888" y="2889820"/>
                  <a:pt x="6314227" y="2924069"/>
                  <a:pt x="6305256" y="2965146"/>
                </a:cubicBezTo>
                <a:lnTo>
                  <a:pt x="6297430" y="3010980"/>
                </a:lnTo>
                <a:lnTo>
                  <a:pt x="6301903" y="3017531"/>
                </a:lnTo>
                <a:lnTo>
                  <a:pt x="6312288" y="3141762"/>
                </a:lnTo>
                <a:cubicBezTo>
                  <a:pt x="6310891" y="3148458"/>
                  <a:pt x="6311653" y="3156601"/>
                  <a:pt x="6317307" y="3167974"/>
                </a:cubicBezTo>
                <a:lnTo>
                  <a:pt x="6319343" y="3170223"/>
                </a:lnTo>
                <a:lnTo>
                  <a:pt x="6388791" y="3425292"/>
                </a:lnTo>
                <a:cubicBezTo>
                  <a:pt x="6411564" y="3519098"/>
                  <a:pt x="6451294" y="3670230"/>
                  <a:pt x="6473625" y="3778499"/>
                </a:cubicBezTo>
                <a:cubicBezTo>
                  <a:pt x="6461715" y="3876413"/>
                  <a:pt x="6479795" y="3911499"/>
                  <a:pt x="6488572" y="4010514"/>
                </a:cubicBezTo>
                <a:cubicBezTo>
                  <a:pt x="6537658" y="4041328"/>
                  <a:pt x="6522549" y="4094791"/>
                  <a:pt x="6542727" y="4142824"/>
                </a:cubicBezTo>
                <a:cubicBezTo>
                  <a:pt x="6562367" y="4174785"/>
                  <a:pt x="6560025" y="4194356"/>
                  <a:pt x="6574700" y="4253089"/>
                </a:cubicBezTo>
                <a:lnTo>
                  <a:pt x="6630782" y="4495230"/>
                </a:lnTo>
                <a:cubicBezTo>
                  <a:pt x="6629041" y="4518096"/>
                  <a:pt x="6642831" y="4583613"/>
                  <a:pt x="6657121" y="4592798"/>
                </a:cubicBezTo>
                <a:cubicBezTo>
                  <a:pt x="6662404" y="4605798"/>
                  <a:pt x="6661388" y="4622935"/>
                  <a:pt x="6675304" y="4625784"/>
                </a:cubicBezTo>
                <a:cubicBezTo>
                  <a:pt x="6692614" y="4632048"/>
                  <a:pt x="6678575" y="4686348"/>
                  <a:pt x="6695194" y="4674587"/>
                </a:cubicBezTo>
                <a:cubicBezTo>
                  <a:pt x="6692850" y="4684186"/>
                  <a:pt x="6692968" y="4695174"/>
                  <a:pt x="6694674" y="4706669"/>
                </a:cubicBezTo>
                <a:lnTo>
                  <a:pt x="6696125" y="4712312"/>
                </a:lnTo>
                <a:lnTo>
                  <a:pt x="6683308" y="4752491"/>
                </a:lnTo>
                <a:cubicBezTo>
                  <a:pt x="6668335" y="4814629"/>
                  <a:pt x="6667993" y="4870176"/>
                  <a:pt x="6662625" y="4924134"/>
                </a:cubicBezTo>
                <a:cubicBezTo>
                  <a:pt x="6658601" y="5004697"/>
                  <a:pt x="6700287" y="4943260"/>
                  <a:pt x="6666282" y="5049729"/>
                </a:cubicBezTo>
                <a:cubicBezTo>
                  <a:pt x="6680923" y="5057425"/>
                  <a:pt x="6681720" y="5069899"/>
                  <a:pt x="6674923" y="5092608"/>
                </a:cubicBezTo>
                <a:cubicBezTo>
                  <a:pt x="6674055" y="5131530"/>
                  <a:pt x="6710642" y="5120894"/>
                  <a:pt x="6688949" y="5164561"/>
                </a:cubicBezTo>
                <a:lnTo>
                  <a:pt x="6713476" y="5227429"/>
                </a:lnTo>
                <a:cubicBezTo>
                  <a:pt x="6707551" y="5224995"/>
                  <a:pt x="6700321" y="5279972"/>
                  <a:pt x="6699741" y="5295738"/>
                </a:cubicBezTo>
                <a:cubicBezTo>
                  <a:pt x="6701613" y="5328539"/>
                  <a:pt x="6674230" y="5338382"/>
                  <a:pt x="6698438" y="5353315"/>
                </a:cubicBezTo>
                <a:lnTo>
                  <a:pt x="6705394" y="5356747"/>
                </a:lnTo>
                <a:cubicBezTo>
                  <a:pt x="6705576" y="5359175"/>
                  <a:pt x="6705758" y="5361603"/>
                  <a:pt x="6705941" y="5364029"/>
                </a:cubicBezTo>
                <a:cubicBezTo>
                  <a:pt x="6705372" y="5367899"/>
                  <a:pt x="6703413" y="5370023"/>
                  <a:pt x="6698760" y="5369188"/>
                </a:cubicBezTo>
                <a:cubicBezTo>
                  <a:pt x="6715543" y="5400565"/>
                  <a:pt x="6682626" y="5434448"/>
                  <a:pt x="6674560" y="5465115"/>
                </a:cubicBezTo>
                <a:cubicBezTo>
                  <a:pt x="6691190" y="5489165"/>
                  <a:pt x="6702277" y="5478984"/>
                  <a:pt x="6698322" y="5543278"/>
                </a:cubicBezTo>
                <a:lnTo>
                  <a:pt x="6673987" y="5606762"/>
                </a:lnTo>
                <a:lnTo>
                  <a:pt x="6665359" y="5656986"/>
                </a:lnTo>
                <a:lnTo>
                  <a:pt x="6718420" y="5747675"/>
                </a:lnTo>
                <a:cubicBezTo>
                  <a:pt x="6736039" y="5788270"/>
                  <a:pt x="6794550" y="5740224"/>
                  <a:pt x="6786357" y="5797270"/>
                </a:cubicBezTo>
                <a:cubicBezTo>
                  <a:pt x="6803000" y="5835160"/>
                  <a:pt x="6831082" y="5856958"/>
                  <a:pt x="6834299" y="5897781"/>
                </a:cubicBezTo>
                <a:cubicBezTo>
                  <a:pt x="6850938" y="5902014"/>
                  <a:pt x="6860579" y="5910872"/>
                  <a:pt x="6848771" y="5936497"/>
                </a:cubicBezTo>
                <a:lnTo>
                  <a:pt x="6883460" y="6064046"/>
                </a:lnTo>
                <a:cubicBezTo>
                  <a:pt x="6906450" y="6070324"/>
                  <a:pt x="6870051" y="6102610"/>
                  <a:pt x="6896072" y="6107188"/>
                </a:cubicBezTo>
                <a:cubicBezTo>
                  <a:pt x="6912283" y="6129421"/>
                  <a:pt x="6963567" y="6167207"/>
                  <a:pt x="6980725" y="6197444"/>
                </a:cubicBezTo>
                <a:cubicBezTo>
                  <a:pt x="6947762" y="6297975"/>
                  <a:pt x="6995609" y="6226141"/>
                  <a:pt x="6999028" y="6288610"/>
                </a:cubicBezTo>
                <a:cubicBezTo>
                  <a:pt x="6997432" y="6346629"/>
                  <a:pt x="7058551" y="6337651"/>
                  <a:pt x="7021306" y="6426700"/>
                </a:cubicBezTo>
                <a:cubicBezTo>
                  <a:pt x="7020466" y="6447474"/>
                  <a:pt x="7026793" y="6469543"/>
                  <a:pt x="7033259" y="6489284"/>
                </a:cubicBezTo>
                <a:lnTo>
                  <a:pt x="7037119" y="6501140"/>
                </a:lnTo>
                <a:lnTo>
                  <a:pt x="7037119" y="6557754"/>
                </a:lnTo>
                <a:lnTo>
                  <a:pt x="7031649" y="6569925"/>
                </a:lnTo>
                <a:cubicBezTo>
                  <a:pt x="7023197" y="6591634"/>
                  <a:pt x="7028560" y="6588450"/>
                  <a:pt x="7011548" y="6615002"/>
                </a:cubicBezTo>
                <a:cubicBezTo>
                  <a:pt x="7016567" y="6637881"/>
                  <a:pt x="7011534" y="6732922"/>
                  <a:pt x="7021837" y="6743644"/>
                </a:cubicBezTo>
                <a:cubicBezTo>
                  <a:pt x="7023032" y="6757943"/>
                  <a:pt x="7005198" y="6842091"/>
                  <a:pt x="7006394" y="6856390"/>
                </a:cubicBezTo>
                <a:lnTo>
                  <a:pt x="7037119" y="6856494"/>
                </a:lnTo>
                <a:lnTo>
                  <a:pt x="7037119" y="6857999"/>
                </a:lnTo>
                <a:lnTo>
                  <a:pt x="0" y="6857999"/>
                </a:lnTo>
                <a:close/>
              </a:path>
            </a:pathLst>
          </a:custGeom>
        </p:spPr>
      </p:pic>
      <p:sp>
        <p:nvSpPr>
          <p:cNvPr id="3" name="Content Placeholder 2">
            <a:extLst>
              <a:ext uri="{FF2B5EF4-FFF2-40B4-BE49-F238E27FC236}">
                <a16:creationId xmlns:a16="http://schemas.microsoft.com/office/drawing/2014/main" id="{21D963A0-532D-62AF-EEA1-5A7C61DAD85A}"/>
              </a:ext>
            </a:extLst>
          </p:cNvPr>
          <p:cNvSpPr>
            <a:spLocks noGrp="1"/>
          </p:cNvSpPr>
          <p:nvPr>
            <p:ph idx="1"/>
          </p:nvPr>
        </p:nvSpPr>
        <p:spPr>
          <a:xfrm>
            <a:off x="7162799" y="2147356"/>
            <a:ext cx="3885061" cy="4107021"/>
          </a:xfrm>
        </p:spPr>
        <p:txBody>
          <a:bodyPr>
            <a:normAutofit/>
          </a:bodyPr>
          <a:lstStyle/>
          <a:p>
            <a:r>
              <a:rPr lang="en-GB" dirty="0"/>
              <a:t>God designed us to be full of the Holy Spirit</a:t>
            </a:r>
          </a:p>
          <a:p>
            <a:r>
              <a:rPr lang="en-GB" dirty="0"/>
              <a:t>Gen 2: 7 Then the Lord God formed a man from the dust of the ground and breathed into his nostrils the breath of life, and the man became a living being.</a:t>
            </a:r>
          </a:p>
          <a:p>
            <a:endParaRPr lang="en-GB" dirty="0"/>
          </a:p>
          <a:p>
            <a:r>
              <a:rPr lang="en-GB" dirty="0"/>
              <a:t>What am I full of?</a:t>
            </a:r>
          </a:p>
          <a:p>
            <a:endParaRPr lang="en-GB" dirty="0"/>
          </a:p>
        </p:txBody>
      </p:sp>
    </p:spTree>
    <p:extLst>
      <p:ext uri="{BB962C8B-B14F-4D97-AF65-F5344CB8AC3E}">
        <p14:creationId xmlns:p14="http://schemas.microsoft.com/office/powerpoint/2010/main" val="2414269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4A0EFD-6807-02F6-20C8-876C6FEE2C40}"/>
              </a:ext>
            </a:extLst>
          </p:cNvPr>
          <p:cNvPicPr>
            <a:picLocks noChangeAspect="1"/>
          </p:cNvPicPr>
          <p:nvPr/>
        </p:nvPicPr>
        <p:blipFill>
          <a:blip r:embed="rId3"/>
          <a:stretch>
            <a:fillRect/>
          </a:stretch>
        </p:blipFill>
        <p:spPr>
          <a:xfrm>
            <a:off x="5344787" y="3492769"/>
            <a:ext cx="5715000" cy="2857500"/>
          </a:xfrm>
          <a:prstGeom prst="rect">
            <a:avLst/>
          </a:prstGeom>
        </p:spPr>
      </p:pic>
      <p:sp>
        <p:nvSpPr>
          <p:cNvPr id="2" name="Title 1">
            <a:extLst>
              <a:ext uri="{FF2B5EF4-FFF2-40B4-BE49-F238E27FC236}">
                <a16:creationId xmlns:a16="http://schemas.microsoft.com/office/drawing/2014/main" id="{59E7FF1C-57BC-7AB7-6B82-7768F8194F45}"/>
              </a:ext>
            </a:extLst>
          </p:cNvPr>
          <p:cNvSpPr>
            <a:spLocks noGrp="1"/>
          </p:cNvSpPr>
          <p:nvPr>
            <p:ph type="title"/>
          </p:nvPr>
        </p:nvSpPr>
        <p:spPr/>
        <p:txBody>
          <a:bodyPr/>
          <a:lstStyle/>
          <a:p>
            <a:r>
              <a:rPr lang="en-GB" dirty="0"/>
              <a:t>How can you tell what you’re full of?</a:t>
            </a:r>
          </a:p>
        </p:txBody>
      </p:sp>
      <p:sp>
        <p:nvSpPr>
          <p:cNvPr id="3" name="Content Placeholder 2">
            <a:extLst>
              <a:ext uri="{FF2B5EF4-FFF2-40B4-BE49-F238E27FC236}">
                <a16:creationId xmlns:a16="http://schemas.microsoft.com/office/drawing/2014/main" id="{D0F53510-91AD-B94B-FA8F-62D8BF65686D}"/>
              </a:ext>
            </a:extLst>
          </p:cNvPr>
          <p:cNvSpPr>
            <a:spLocks noGrp="1"/>
          </p:cNvSpPr>
          <p:nvPr>
            <p:ph idx="1"/>
          </p:nvPr>
        </p:nvSpPr>
        <p:spPr>
          <a:xfrm>
            <a:off x="1050879" y="1825625"/>
            <a:ext cx="5146721" cy="4422774"/>
          </a:xfrm>
        </p:spPr>
        <p:txBody>
          <a:bodyPr/>
          <a:lstStyle/>
          <a:p>
            <a:pPr marL="0" indent="0">
              <a:buNone/>
            </a:pPr>
            <a:r>
              <a:rPr lang="en-GB" dirty="0"/>
              <a:t>“Being filled with the Spirit is allowing the Spirit to be the driver.  </a:t>
            </a:r>
          </a:p>
          <a:p>
            <a:pPr marL="0" indent="0">
              <a:buNone/>
            </a:pPr>
            <a:r>
              <a:rPr lang="en-GB" dirty="0"/>
              <a:t>It is yielding to his will, his commands, his desires, his agenda, his timing, his wisdom.  </a:t>
            </a:r>
          </a:p>
          <a:p>
            <a:pPr marL="0" indent="0">
              <a:buNone/>
            </a:pPr>
            <a:r>
              <a:rPr lang="en-GB" dirty="0"/>
              <a:t>It is allowing him to have control of us.  </a:t>
            </a:r>
          </a:p>
          <a:p>
            <a:pPr marL="0" indent="0">
              <a:buNone/>
            </a:pPr>
            <a:r>
              <a:rPr lang="en-GB" dirty="0"/>
              <a:t>It is impossible to be filled with yourself and with the Spirit at the same time.”</a:t>
            </a:r>
          </a:p>
          <a:p>
            <a:pPr marL="0" indent="0">
              <a:buNone/>
            </a:pPr>
            <a:endParaRPr lang="en-GB" dirty="0"/>
          </a:p>
          <a:p>
            <a:pPr marL="0" indent="0">
              <a:buNone/>
            </a:pPr>
            <a:r>
              <a:rPr lang="en-GB" dirty="0"/>
              <a:t>Gal 5 </a:t>
            </a:r>
            <a:r>
              <a:rPr lang="en-GB" baseline="30000" dirty="0"/>
              <a:t>22</a:t>
            </a:r>
            <a:r>
              <a:rPr lang="en-GB" dirty="0"/>
              <a:t> But the fruit of the Spirit is love, joy, peace, patience, kindness, goodness, faithfulness, </a:t>
            </a:r>
            <a:r>
              <a:rPr lang="en-GB" baseline="30000" dirty="0"/>
              <a:t>23</a:t>
            </a:r>
            <a:r>
              <a:rPr lang="en-GB" dirty="0"/>
              <a:t> gentleness and self-control. </a:t>
            </a:r>
          </a:p>
          <a:p>
            <a:pPr marL="0" indent="0">
              <a:buNone/>
            </a:pPr>
            <a:endParaRPr lang="en-GB" dirty="0"/>
          </a:p>
        </p:txBody>
      </p:sp>
    </p:spTree>
    <p:extLst>
      <p:ext uri="{BB962C8B-B14F-4D97-AF65-F5344CB8AC3E}">
        <p14:creationId xmlns:p14="http://schemas.microsoft.com/office/powerpoint/2010/main" val="9517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28CD8-1D94-DF9B-70BC-8058B03EF143}"/>
              </a:ext>
            </a:extLst>
          </p:cNvPr>
          <p:cNvSpPr>
            <a:spLocks noGrp="1"/>
          </p:cNvSpPr>
          <p:nvPr>
            <p:ph type="title"/>
          </p:nvPr>
        </p:nvSpPr>
        <p:spPr/>
        <p:txBody>
          <a:bodyPr/>
          <a:lstStyle/>
          <a:p>
            <a:r>
              <a:rPr lang="en-GB" dirty="0"/>
              <a:t>Acts 6 cont’d</a:t>
            </a:r>
          </a:p>
        </p:txBody>
      </p:sp>
      <p:sp>
        <p:nvSpPr>
          <p:cNvPr id="3" name="Content Placeholder 2">
            <a:extLst>
              <a:ext uri="{FF2B5EF4-FFF2-40B4-BE49-F238E27FC236}">
                <a16:creationId xmlns:a16="http://schemas.microsoft.com/office/drawing/2014/main" id="{A0E8AD50-1A98-B492-2014-62BD82DDDE9E}"/>
              </a:ext>
            </a:extLst>
          </p:cNvPr>
          <p:cNvSpPr>
            <a:spLocks noGrp="1"/>
          </p:cNvSpPr>
          <p:nvPr>
            <p:ph idx="1"/>
          </p:nvPr>
        </p:nvSpPr>
        <p:spPr/>
        <p:txBody>
          <a:bodyPr>
            <a:normAutofit lnSpcReduction="10000"/>
          </a:bodyPr>
          <a:lstStyle/>
          <a:p>
            <a:pPr algn="l"/>
            <a:r>
              <a:rPr lang="en-GB" b="1" i="0" baseline="30000" dirty="0">
                <a:solidFill>
                  <a:srgbClr val="000000"/>
                </a:solidFill>
                <a:effectLst/>
                <a:latin typeface="system-ui"/>
              </a:rPr>
              <a:t>8 </a:t>
            </a:r>
            <a:r>
              <a:rPr lang="en-GB" b="0" i="0" dirty="0">
                <a:solidFill>
                  <a:srgbClr val="000000"/>
                </a:solidFill>
                <a:effectLst/>
                <a:latin typeface="system-ui"/>
              </a:rPr>
              <a:t>Now Stephen, a man </a:t>
            </a:r>
            <a:r>
              <a:rPr lang="en-GB" b="1" i="0" dirty="0">
                <a:solidFill>
                  <a:srgbClr val="000000"/>
                </a:solidFill>
                <a:effectLst/>
                <a:latin typeface="system-ui"/>
              </a:rPr>
              <a:t>full of God’s grace and power</a:t>
            </a:r>
            <a:r>
              <a:rPr lang="en-GB" b="0" i="0" dirty="0">
                <a:solidFill>
                  <a:srgbClr val="000000"/>
                </a:solidFill>
                <a:effectLst/>
                <a:latin typeface="system-ui"/>
              </a:rPr>
              <a:t>, performed great wonders and signs among the people. </a:t>
            </a:r>
            <a:r>
              <a:rPr lang="en-GB" b="1" i="0" baseline="30000" dirty="0">
                <a:solidFill>
                  <a:srgbClr val="000000"/>
                </a:solidFill>
                <a:effectLst/>
                <a:latin typeface="system-ui"/>
              </a:rPr>
              <a:t>9 </a:t>
            </a:r>
            <a:r>
              <a:rPr lang="en-GB" b="0" i="0" dirty="0">
                <a:solidFill>
                  <a:srgbClr val="000000"/>
                </a:solidFill>
                <a:effectLst/>
                <a:latin typeface="system-ui"/>
              </a:rPr>
              <a:t>Opposition arose, however, from members of the Synagogue of the Freedmen (as it was called)—Jews of Cyrene and Alexandria as well as the provinces of Cilicia and Asia—who began to argue with Stephen. </a:t>
            </a:r>
            <a:r>
              <a:rPr lang="en-GB" b="1" i="0" baseline="30000" dirty="0">
                <a:solidFill>
                  <a:srgbClr val="000000"/>
                </a:solidFill>
                <a:effectLst/>
                <a:latin typeface="system-ui"/>
              </a:rPr>
              <a:t>10 </a:t>
            </a:r>
            <a:r>
              <a:rPr lang="en-GB" b="0" i="0" dirty="0">
                <a:solidFill>
                  <a:srgbClr val="000000"/>
                </a:solidFill>
                <a:effectLst/>
                <a:latin typeface="system-ui"/>
              </a:rPr>
              <a:t>But they could not stand up against the wisdom the Spirit gave him as he spoke.</a:t>
            </a:r>
          </a:p>
          <a:p>
            <a:pPr algn="l"/>
            <a:r>
              <a:rPr lang="en-GB" b="1" i="0" baseline="30000" dirty="0">
                <a:solidFill>
                  <a:srgbClr val="000000"/>
                </a:solidFill>
                <a:effectLst/>
                <a:latin typeface="system-ui"/>
              </a:rPr>
              <a:t>11 </a:t>
            </a:r>
            <a:r>
              <a:rPr lang="en-GB" b="0" i="0" dirty="0">
                <a:solidFill>
                  <a:srgbClr val="000000"/>
                </a:solidFill>
                <a:effectLst/>
                <a:latin typeface="system-ui"/>
              </a:rPr>
              <a:t>Then they secretly persuaded some men to say, “We have heard Stephen speak blasphemous words against Moses and against God.”</a:t>
            </a:r>
          </a:p>
          <a:p>
            <a:pPr algn="l"/>
            <a:r>
              <a:rPr lang="en-GB" b="1" i="0" baseline="30000" dirty="0">
                <a:solidFill>
                  <a:srgbClr val="000000"/>
                </a:solidFill>
                <a:effectLst/>
                <a:latin typeface="system-ui"/>
              </a:rPr>
              <a:t>12 </a:t>
            </a:r>
            <a:r>
              <a:rPr lang="en-GB" b="0" i="0" dirty="0">
                <a:solidFill>
                  <a:srgbClr val="000000"/>
                </a:solidFill>
                <a:effectLst/>
                <a:latin typeface="system-ui"/>
              </a:rPr>
              <a:t>So they stirred up the people and the elders and the teachers of the law. They seized Stephen and brought him before the Sanhedrin. </a:t>
            </a:r>
            <a:r>
              <a:rPr lang="en-GB" b="1" i="0" baseline="30000" dirty="0">
                <a:solidFill>
                  <a:srgbClr val="000000"/>
                </a:solidFill>
                <a:effectLst/>
                <a:latin typeface="system-ui"/>
              </a:rPr>
              <a:t>13 </a:t>
            </a:r>
            <a:r>
              <a:rPr lang="en-GB" b="0" i="0" dirty="0">
                <a:solidFill>
                  <a:srgbClr val="000000"/>
                </a:solidFill>
                <a:effectLst/>
                <a:latin typeface="system-ui"/>
              </a:rPr>
              <a:t>They produced false witnesses, who testified, “This fellow never stops speaking against this holy place and against the law. </a:t>
            </a:r>
            <a:r>
              <a:rPr lang="en-GB" b="1" i="0" baseline="30000" dirty="0">
                <a:solidFill>
                  <a:srgbClr val="000000"/>
                </a:solidFill>
                <a:effectLst/>
                <a:latin typeface="system-ui"/>
              </a:rPr>
              <a:t>14 </a:t>
            </a:r>
            <a:r>
              <a:rPr lang="en-GB" b="0" i="0" dirty="0">
                <a:solidFill>
                  <a:srgbClr val="000000"/>
                </a:solidFill>
                <a:effectLst/>
                <a:latin typeface="system-ui"/>
              </a:rPr>
              <a:t>For we have heard him say that this Jesus of Nazareth will destroy this place and change the customs Moses handed down to us.”</a:t>
            </a:r>
          </a:p>
          <a:p>
            <a:pPr algn="l"/>
            <a:r>
              <a:rPr lang="en-GB" b="1" i="0" baseline="30000" dirty="0">
                <a:solidFill>
                  <a:srgbClr val="000000"/>
                </a:solidFill>
                <a:effectLst/>
                <a:latin typeface="system-ui"/>
              </a:rPr>
              <a:t>15 </a:t>
            </a:r>
            <a:r>
              <a:rPr lang="en-GB" b="0" i="0" dirty="0">
                <a:solidFill>
                  <a:srgbClr val="000000"/>
                </a:solidFill>
                <a:effectLst/>
                <a:latin typeface="system-ui"/>
              </a:rPr>
              <a:t>All who were sitting in the Sanhedrin looked intently at Stephen, and they saw that </a:t>
            </a:r>
            <a:r>
              <a:rPr lang="en-GB" b="1" i="0" dirty="0">
                <a:solidFill>
                  <a:srgbClr val="000000"/>
                </a:solidFill>
                <a:effectLst/>
                <a:latin typeface="system-ui"/>
              </a:rPr>
              <a:t>his face was like the face of an angel</a:t>
            </a:r>
            <a:r>
              <a:rPr lang="en-GB" b="0" i="0" dirty="0">
                <a:solidFill>
                  <a:srgbClr val="000000"/>
                </a:solidFill>
                <a:effectLst/>
                <a:latin typeface="system-ui"/>
              </a:rPr>
              <a:t>.</a:t>
            </a:r>
          </a:p>
          <a:p>
            <a:endParaRPr lang="en-GB" dirty="0"/>
          </a:p>
        </p:txBody>
      </p:sp>
    </p:spTree>
    <p:extLst>
      <p:ext uri="{BB962C8B-B14F-4D97-AF65-F5344CB8AC3E}">
        <p14:creationId xmlns:p14="http://schemas.microsoft.com/office/powerpoint/2010/main" val="4181486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7389-6939-266E-0D99-DB7E79E99907}"/>
              </a:ext>
            </a:extLst>
          </p:cNvPr>
          <p:cNvSpPr>
            <a:spLocks noGrp="1"/>
          </p:cNvSpPr>
          <p:nvPr>
            <p:ph type="title"/>
          </p:nvPr>
        </p:nvSpPr>
        <p:spPr>
          <a:xfrm>
            <a:off x="871975" y="3054627"/>
            <a:ext cx="9810604" cy="1216024"/>
          </a:xfrm>
        </p:spPr>
        <p:txBody>
          <a:bodyPr>
            <a:normAutofit/>
          </a:bodyPr>
          <a:lstStyle/>
          <a:p>
            <a:r>
              <a:rPr lang="en-GB" sz="5400" dirty="0"/>
              <a:t>The face of an angel</a:t>
            </a:r>
          </a:p>
        </p:txBody>
      </p:sp>
      <p:sp>
        <p:nvSpPr>
          <p:cNvPr id="3" name="Content Placeholder 2">
            <a:extLst>
              <a:ext uri="{FF2B5EF4-FFF2-40B4-BE49-F238E27FC236}">
                <a16:creationId xmlns:a16="http://schemas.microsoft.com/office/drawing/2014/main" id="{5713B38D-E7CD-D4B4-58C1-06EAD1ED4421}"/>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3922278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89170-E866-A1E7-4EA0-D581CC74C643}"/>
              </a:ext>
            </a:extLst>
          </p:cNvPr>
          <p:cNvSpPr>
            <a:spLocks noGrp="1"/>
          </p:cNvSpPr>
          <p:nvPr>
            <p:ph type="title"/>
          </p:nvPr>
        </p:nvSpPr>
        <p:spPr/>
        <p:txBody>
          <a:bodyPr/>
          <a:lstStyle/>
          <a:p>
            <a:r>
              <a:rPr lang="en-GB" dirty="0"/>
              <a:t>A sermon to die for?</a:t>
            </a:r>
          </a:p>
        </p:txBody>
      </p:sp>
      <p:sp>
        <p:nvSpPr>
          <p:cNvPr id="3" name="Content Placeholder 2">
            <a:extLst>
              <a:ext uri="{FF2B5EF4-FFF2-40B4-BE49-F238E27FC236}">
                <a16:creationId xmlns:a16="http://schemas.microsoft.com/office/drawing/2014/main" id="{4915E400-C93C-6E94-087C-28B5992021E2}"/>
              </a:ext>
            </a:extLst>
          </p:cNvPr>
          <p:cNvSpPr>
            <a:spLocks noGrp="1"/>
          </p:cNvSpPr>
          <p:nvPr>
            <p:ph idx="1"/>
          </p:nvPr>
        </p:nvSpPr>
        <p:spPr/>
        <p:txBody>
          <a:bodyPr/>
          <a:lstStyle/>
          <a:p>
            <a:r>
              <a:rPr lang="en-GB" dirty="0"/>
              <a:t>In Acts 7:1-50 Stephen traces the history of the Jewish people that have led them to this point, through Abraham, and Joseph, to Moses, David then Solomon.</a:t>
            </a:r>
          </a:p>
          <a:p>
            <a:r>
              <a:rPr lang="en-GB" dirty="0"/>
              <a:t>It is unlikely he just came up with his story on the spot. </a:t>
            </a:r>
          </a:p>
          <a:p>
            <a:r>
              <a:rPr lang="en-GB" dirty="0"/>
              <a:t>A long answer doesn’t work for everyone! But we do need to ask God how to answer questions.</a:t>
            </a:r>
          </a:p>
          <a:p>
            <a:r>
              <a:rPr lang="en-GB" i="1" dirty="0"/>
              <a:t>1 Peter 3:14 But even if you should suffer for what is right, you are blessed. “Do not fear their threats; do not be frightened.” </a:t>
            </a:r>
            <a:r>
              <a:rPr lang="en-GB" i="1" baseline="30000" dirty="0"/>
              <a:t>15</a:t>
            </a:r>
            <a:r>
              <a:rPr lang="en-GB" i="1" dirty="0"/>
              <a:t> But in your hearts revere Christ as Lord. Always be prepared to give an answer to everyone who asks you to give the reason for the hope that you have. But do this with gentleness and respect, </a:t>
            </a:r>
            <a:r>
              <a:rPr lang="en-GB" i="1" baseline="30000" dirty="0"/>
              <a:t>16</a:t>
            </a:r>
            <a:r>
              <a:rPr lang="en-GB" i="1" dirty="0"/>
              <a:t> keeping a clear conscience, so that those who speak maliciously against your good behaviour in Christ may be ashamed of their slander.</a:t>
            </a:r>
          </a:p>
        </p:txBody>
      </p:sp>
    </p:spTree>
    <p:extLst>
      <p:ext uri="{BB962C8B-B14F-4D97-AF65-F5344CB8AC3E}">
        <p14:creationId xmlns:p14="http://schemas.microsoft.com/office/powerpoint/2010/main" val="1938176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7">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19">
            <a:extLst>
              <a:ext uri="{FF2B5EF4-FFF2-40B4-BE49-F238E27FC236}">
                <a16:creationId xmlns:a16="http://schemas.microsoft.com/office/drawing/2014/main" id="{BAB0BC72-1C3A-421F-AB0A-D480DA93F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28763" cy="6858000"/>
          </a:xfrm>
          <a:custGeom>
            <a:avLst/>
            <a:gdLst>
              <a:gd name="connsiteX0" fmla="*/ 0 w 7228763"/>
              <a:gd name="connsiteY0" fmla="*/ 0 h 6858000"/>
              <a:gd name="connsiteX1" fmla="*/ 501961 w 7228763"/>
              <a:gd name="connsiteY1" fmla="*/ 0 h 6858000"/>
              <a:gd name="connsiteX2" fmla="*/ 723901 w 7228763"/>
              <a:gd name="connsiteY2" fmla="*/ 0 h 6858000"/>
              <a:gd name="connsiteX3" fmla="*/ 7228583 w 7228763"/>
              <a:gd name="connsiteY3" fmla="*/ 0 h 6858000"/>
              <a:gd name="connsiteX4" fmla="*/ 7228763 w 7228763"/>
              <a:gd name="connsiteY4" fmla="*/ 1 h 6858000"/>
              <a:gd name="connsiteX5" fmla="*/ 7221350 w 7228763"/>
              <a:gd name="connsiteY5" fmla="*/ 30700 h 6858000"/>
              <a:gd name="connsiteX6" fmla="*/ 7199900 w 7228763"/>
              <a:gd name="connsiteY6" fmla="*/ 310025 h 6858000"/>
              <a:gd name="connsiteX7" fmla="*/ 7214938 w 7228763"/>
              <a:gd name="connsiteY7" fmla="*/ 443960 h 6858000"/>
              <a:gd name="connsiteX8" fmla="*/ 7174238 w 7228763"/>
              <a:gd name="connsiteY8" fmla="*/ 642659 h 6858000"/>
              <a:gd name="connsiteX9" fmla="*/ 7166213 w 7228763"/>
              <a:gd name="connsiteY9" fmla="*/ 673307 h 6858000"/>
              <a:gd name="connsiteX10" fmla="*/ 7128963 w 7228763"/>
              <a:gd name="connsiteY10" fmla="*/ 839641 h 6858000"/>
              <a:gd name="connsiteX11" fmla="*/ 7066183 w 7228763"/>
              <a:gd name="connsiteY11" fmla="*/ 958357 h 6858000"/>
              <a:gd name="connsiteX12" fmla="*/ 7070620 w 7228763"/>
              <a:gd name="connsiteY12" fmla="*/ 963398 h 6858000"/>
              <a:gd name="connsiteX13" fmla="*/ 7022851 w 7228763"/>
              <a:gd name="connsiteY13" fmla="*/ 1117169 h 6858000"/>
              <a:gd name="connsiteX14" fmla="*/ 7019920 w 7228763"/>
              <a:gd name="connsiteY14" fmla="*/ 1144352 h 6858000"/>
              <a:gd name="connsiteX15" fmla="*/ 7021476 w 7228763"/>
              <a:gd name="connsiteY15" fmla="*/ 1164484 h 6858000"/>
              <a:gd name="connsiteX16" fmla="*/ 7005576 w 7228763"/>
              <a:gd name="connsiteY16" fmla="*/ 1213829 h 6858000"/>
              <a:gd name="connsiteX17" fmla="*/ 6970919 w 7228763"/>
              <a:gd name="connsiteY17" fmla="*/ 1294823 h 6858000"/>
              <a:gd name="connsiteX18" fmla="*/ 6965413 w 7228763"/>
              <a:gd name="connsiteY18" fmla="*/ 1312193 h 6858000"/>
              <a:gd name="connsiteX19" fmla="*/ 6968106 w 7228763"/>
              <a:gd name="connsiteY19" fmla="*/ 1327626 h 6858000"/>
              <a:gd name="connsiteX20" fmla="*/ 6975202 w 7228763"/>
              <a:gd name="connsiteY20" fmla="*/ 1331644 h 6858000"/>
              <a:gd name="connsiteX21" fmla="*/ 6973366 w 7228763"/>
              <a:gd name="connsiteY21" fmla="*/ 1341276 h 6858000"/>
              <a:gd name="connsiteX22" fmla="*/ 6974428 w 7228763"/>
              <a:gd name="connsiteY22" fmla="*/ 1343945 h 6858000"/>
              <a:gd name="connsiteX23" fmla="*/ 6978971 w 7228763"/>
              <a:gd name="connsiteY23" fmla="*/ 1359134 h 6858000"/>
              <a:gd name="connsiteX24" fmla="*/ 6946335 w 7228763"/>
              <a:gd name="connsiteY24" fmla="*/ 1427803 h 6858000"/>
              <a:gd name="connsiteX25" fmla="*/ 6907208 w 7228763"/>
              <a:gd name="connsiteY25" fmla="*/ 1540278 h 6858000"/>
              <a:gd name="connsiteX26" fmla="*/ 6901698 w 7228763"/>
              <a:gd name="connsiteY26" fmla="*/ 1547262 h 6858000"/>
              <a:gd name="connsiteX27" fmla="*/ 6902877 w 7228763"/>
              <a:gd name="connsiteY27" fmla="*/ 1577056 h 6858000"/>
              <a:gd name="connsiteX28" fmla="*/ 6904067 w 7228763"/>
              <a:gd name="connsiteY28" fmla="*/ 1595898 h 6858000"/>
              <a:gd name="connsiteX29" fmla="*/ 6891817 w 7228763"/>
              <a:gd name="connsiteY29" fmla="*/ 1703726 h 6858000"/>
              <a:gd name="connsiteX30" fmla="*/ 6898520 w 7228763"/>
              <a:gd name="connsiteY30" fmla="*/ 1809535 h 6858000"/>
              <a:gd name="connsiteX31" fmla="*/ 6897783 w 7228763"/>
              <a:gd name="connsiteY31" fmla="*/ 2018310 h 6858000"/>
              <a:gd name="connsiteX32" fmla="*/ 6887647 w 7228763"/>
              <a:gd name="connsiteY32" fmla="*/ 2071355 h 6858000"/>
              <a:gd name="connsiteX33" fmla="*/ 6888952 w 7228763"/>
              <a:gd name="connsiteY33" fmla="*/ 2141166 h 6858000"/>
              <a:gd name="connsiteX34" fmla="*/ 6887101 w 7228763"/>
              <a:gd name="connsiteY34" fmla="*/ 2154548 h 6858000"/>
              <a:gd name="connsiteX35" fmla="*/ 6880519 w 7228763"/>
              <a:gd name="connsiteY35" fmla="*/ 2158153 h 6858000"/>
              <a:gd name="connsiteX36" fmla="*/ 6873389 w 7228763"/>
              <a:gd name="connsiteY36" fmla="*/ 2178174 h 6858000"/>
              <a:gd name="connsiteX37" fmla="*/ 6871679 w 7228763"/>
              <a:gd name="connsiteY37" fmla="*/ 2202858 h 6858000"/>
              <a:gd name="connsiteX38" fmla="*/ 6870321 w 7228763"/>
              <a:gd name="connsiteY38" fmla="*/ 2320214 h 6858000"/>
              <a:gd name="connsiteX39" fmla="*/ 6857787 w 7228763"/>
              <a:gd name="connsiteY39" fmla="*/ 2417011 h 6858000"/>
              <a:gd name="connsiteX40" fmla="*/ 6850905 w 7228763"/>
              <a:gd name="connsiteY40" fmla="*/ 2454207 h 6858000"/>
              <a:gd name="connsiteX41" fmla="*/ 6848900 w 7228763"/>
              <a:gd name="connsiteY41" fmla="*/ 2487203 h 6858000"/>
              <a:gd name="connsiteX42" fmla="*/ 6837487 w 7228763"/>
              <a:gd name="connsiteY42" fmla="*/ 2512282 h 6858000"/>
              <a:gd name="connsiteX43" fmla="*/ 6838494 w 7228763"/>
              <a:gd name="connsiteY43" fmla="*/ 2514318 h 6858000"/>
              <a:gd name="connsiteX44" fmla="*/ 6863982 w 7228763"/>
              <a:gd name="connsiteY44" fmla="*/ 2574334 h 6858000"/>
              <a:gd name="connsiteX45" fmla="*/ 6862893 w 7228763"/>
              <a:gd name="connsiteY45" fmla="*/ 2579877 h 6858000"/>
              <a:gd name="connsiteX46" fmla="*/ 6863047 w 7228763"/>
              <a:gd name="connsiteY46" fmla="*/ 2608928 h 6858000"/>
              <a:gd name="connsiteX47" fmla="*/ 6862462 w 7228763"/>
              <a:gd name="connsiteY47" fmla="*/ 2613111 h 6858000"/>
              <a:gd name="connsiteX48" fmla="*/ 6854084 w 7228763"/>
              <a:gd name="connsiteY48" fmla="*/ 2621996 h 6858000"/>
              <a:gd name="connsiteX49" fmla="*/ 6856559 w 7228763"/>
              <a:gd name="connsiteY49" fmla="*/ 2634265 h 6858000"/>
              <a:gd name="connsiteX50" fmla="*/ 6847985 w 7228763"/>
              <a:gd name="connsiteY50" fmla="*/ 2647237 h 6858000"/>
              <a:gd name="connsiteX51" fmla="*/ 6854115 w 7228763"/>
              <a:gd name="connsiteY51" fmla="*/ 2650786 h 6858000"/>
              <a:gd name="connsiteX52" fmla="*/ 6859942 w 7228763"/>
              <a:gd name="connsiteY52" fmla="*/ 2661993 h 6858000"/>
              <a:gd name="connsiteX53" fmla="*/ 6851884 w 7228763"/>
              <a:gd name="connsiteY53" fmla="*/ 2670949 h 6858000"/>
              <a:gd name="connsiteX54" fmla="*/ 6846115 w 7228763"/>
              <a:gd name="connsiteY54" fmla="*/ 2690255 h 6858000"/>
              <a:gd name="connsiteX55" fmla="*/ 6846964 w 7228763"/>
              <a:gd name="connsiteY55" fmla="*/ 2695683 h 6858000"/>
              <a:gd name="connsiteX56" fmla="*/ 6836011 w 7228763"/>
              <a:gd name="connsiteY56" fmla="*/ 2713964 h 6858000"/>
              <a:gd name="connsiteX57" fmla="*/ 6830478 w 7228763"/>
              <a:gd name="connsiteY57" fmla="*/ 2730175 h 6858000"/>
              <a:gd name="connsiteX58" fmla="*/ 6841091 w 7228763"/>
              <a:gd name="connsiteY58" fmla="*/ 2763497 h 6858000"/>
              <a:gd name="connsiteX59" fmla="*/ 6803520 w 7228763"/>
              <a:gd name="connsiteY59" fmla="*/ 3051539 h 6858000"/>
              <a:gd name="connsiteX60" fmla="*/ 6733280 w 7228763"/>
              <a:gd name="connsiteY60" fmla="*/ 3335396 h 6858000"/>
              <a:gd name="connsiteX61" fmla="*/ 6735884 w 7228763"/>
              <a:gd name="connsiteY61" fmla="*/ 3456509 h 6858000"/>
              <a:gd name="connsiteX62" fmla="*/ 6715764 w 7228763"/>
              <a:gd name="connsiteY62" fmla="*/ 3531827 h 6858000"/>
              <a:gd name="connsiteX63" fmla="*/ 6730329 w 7228763"/>
              <a:gd name="connsiteY63" fmla="*/ 3570877 h 6858000"/>
              <a:gd name="connsiteX64" fmla="*/ 6727426 w 7228763"/>
              <a:gd name="connsiteY64" fmla="*/ 3583849 h 6858000"/>
              <a:gd name="connsiteX65" fmla="*/ 6718706 w 7228763"/>
              <a:gd name="connsiteY65" fmla="*/ 3592763 h 6858000"/>
              <a:gd name="connsiteX66" fmla="*/ 6693350 w 7228763"/>
              <a:gd name="connsiteY66" fmla="*/ 3653485 h 6858000"/>
              <a:gd name="connsiteX67" fmla="*/ 6685983 w 7228763"/>
              <a:gd name="connsiteY67" fmla="*/ 3670528 h 6858000"/>
              <a:gd name="connsiteX68" fmla="*/ 6687033 w 7228763"/>
              <a:gd name="connsiteY68" fmla="*/ 3685990 h 6858000"/>
              <a:gd name="connsiteX69" fmla="*/ 6693711 w 7228763"/>
              <a:gd name="connsiteY69" fmla="*/ 3690283 h 6858000"/>
              <a:gd name="connsiteX70" fmla="*/ 6690843 w 7228763"/>
              <a:gd name="connsiteY70" fmla="*/ 3699787 h 6858000"/>
              <a:gd name="connsiteX71" fmla="*/ 6691624 w 7228763"/>
              <a:gd name="connsiteY71" fmla="*/ 3702486 h 6858000"/>
              <a:gd name="connsiteX72" fmla="*/ 6694549 w 7228763"/>
              <a:gd name="connsiteY72" fmla="*/ 3717784 h 6858000"/>
              <a:gd name="connsiteX73" fmla="*/ 6662489 w 7228763"/>
              <a:gd name="connsiteY73" fmla="*/ 3746229 h 6858000"/>
              <a:gd name="connsiteX74" fmla="*/ 6575429 w 7228763"/>
              <a:gd name="connsiteY74" fmla="*/ 3924910 h 6858000"/>
              <a:gd name="connsiteX75" fmla="*/ 6538994 w 7228763"/>
              <a:gd name="connsiteY75" fmla="*/ 3989353 h 6858000"/>
              <a:gd name="connsiteX76" fmla="*/ 6535698 w 7228763"/>
              <a:gd name="connsiteY76" fmla="*/ 4033899 h 6858000"/>
              <a:gd name="connsiteX77" fmla="*/ 6527053 w 7228763"/>
              <a:gd name="connsiteY77" fmla="*/ 4142250 h 6858000"/>
              <a:gd name="connsiteX78" fmla="*/ 6501843 w 7228763"/>
              <a:gd name="connsiteY78" fmla="*/ 4329442 h 6858000"/>
              <a:gd name="connsiteX79" fmla="*/ 6489841 w 7228763"/>
              <a:gd name="connsiteY79" fmla="*/ 4456184 h 6858000"/>
              <a:gd name="connsiteX80" fmla="*/ 6482918 w 7228763"/>
              <a:gd name="connsiteY80" fmla="*/ 4468478 h 6858000"/>
              <a:gd name="connsiteX81" fmla="*/ 6484019 w 7228763"/>
              <a:gd name="connsiteY81" fmla="*/ 4469862 h 6858000"/>
              <a:gd name="connsiteX82" fmla="*/ 6481759 w 7228763"/>
              <a:gd name="connsiteY82" fmla="*/ 4483797 h 6858000"/>
              <a:gd name="connsiteX83" fmla="*/ 6477370 w 7228763"/>
              <a:gd name="connsiteY83" fmla="*/ 4487091 h 6858000"/>
              <a:gd name="connsiteX84" fmla="*/ 6474598 w 7228763"/>
              <a:gd name="connsiteY84" fmla="*/ 4496728 h 6858000"/>
              <a:gd name="connsiteX85" fmla="*/ 6465848 w 7228763"/>
              <a:gd name="connsiteY85" fmla="*/ 4515918 h 6858000"/>
              <a:gd name="connsiteX86" fmla="*/ 6467296 w 7228763"/>
              <a:gd name="connsiteY86" fmla="*/ 4519316 h 6858000"/>
              <a:gd name="connsiteX87" fmla="*/ 6458903 w 7228763"/>
              <a:gd name="connsiteY87" fmla="*/ 4547957 h 6858000"/>
              <a:gd name="connsiteX88" fmla="*/ 6460248 w 7228763"/>
              <a:gd name="connsiteY88" fmla="*/ 4548262 h 6858000"/>
              <a:gd name="connsiteX89" fmla="*/ 6464276 w 7228763"/>
              <a:gd name="connsiteY89" fmla="*/ 4555939 h 6858000"/>
              <a:gd name="connsiteX90" fmla="*/ 6468635 w 7228763"/>
              <a:gd name="connsiteY90" fmla="*/ 4570815 h 6858000"/>
              <a:gd name="connsiteX91" fmla="*/ 6488206 w 7228763"/>
              <a:gd name="connsiteY91" fmla="*/ 4633846 h 6858000"/>
              <a:gd name="connsiteX92" fmla="*/ 6487272 w 7228763"/>
              <a:gd name="connsiteY92" fmla="*/ 4639816 h 6858000"/>
              <a:gd name="connsiteX93" fmla="*/ 6487581 w 7228763"/>
              <a:gd name="connsiteY93" fmla="*/ 4639923 h 6858000"/>
              <a:gd name="connsiteX94" fmla="*/ 6487249 w 7228763"/>
              <a:gd name="connsiteY94" fmla="*/ 4646192 h 6858000"/>
              <a:gd name="connsiteX95" fmla="*/ 6485570 w 7228763"/>
              <a:gd name="connsiteY95" fmla="*/ 4650706 h 6858000"/>
              <a:gd name="connsiteX96" fmla="*/ 6483759 w 7228763"/>
              <a:gd name="connsiteY96" fmla="*/ 4662290 h 6858000"/>
              <a:gd name="connsiteX97" fmla="*/ 6485315 w 7228763"/>
              <a:gd name="connsiteY97" fmla="*/ 4666180 h 6858000"/>
              <a:gd name="connsiteX98" fmla="*/ 6489077 w 7228763"/>
              <a:gd name="connsiteY98" fmla="*/ 4667585 h 6858000"/>
              <a:gd name="connsiteX99" fmla="*/ 6488467 w 7228763"/>
              <a:gd name="connsiteY99" fmla="*/ 4668660 h 6858000"/>
              <a:gd name="connsiteX100" fmla="*/ 6496179 w 7228763"/>
              <a:gd name="connsiteY100" fmla="*/ 4689807 h 6858000"/>
              <a:gd name="connsiteX101" fmla="*/ 6500957 w 7228763"/>
              <a:gd name="connsiteY101" fmla="*/ 4737890 h 6858000"/>
              <a:gd name="connsiteX102" fmla="*/ 6498641 w 7228763"/>
              <a:gd name="connsiteY102" fmla="*/ 4765657 h 6858000"/>
              <a:gd name="connsiteX103" fmla="*/ 6497829 w 7228763"/>
              <a:gd name="connsiteY103" fmla="*/ 4841463 h 6858000"/>
              <a:gd name="connsiteX104" fmla="*/ 6521578 w 7228763"/>
              <a:gd name="connsiteY104" fmla="*/ 4969863 h 6858000"/>
              <a:gd name="connsiteX105" fmla="*/ 6518695 w 7228763"/>
              <a:gd name="connsiteY105" fmla="*/ 4974028 h 6858000"/>
              <a:gd name="connsiteX106" fmla="*/ 6516513 w 7228763"/>
              <a:gd name="connsiteY106" fmla="*/ 4980318 h 6858000"/>
              <a:gd name="connsiteX107" fmla="*/ 6516763 w 7228763"/>
              <a:gd name="connsiteY107" fmla="*/ 4980501 h 6858000"/>
              <a:gd name="connsiteX108" fmla="*/ 6514121 w 7228763"/>
              <a:gd name="connsiteY108" fmla="*/ 4986338 h 6858000"/>
              <a:gd name="connsiteX109" fmla="*/ 6511173 w 7228763"/>
              <a:gd name="connsiteY109" fmla="*/ 4991296 h 6858000"/>
              <a:gd name="connsiteX110" fmla="*/ 6546537 w 7228763"/>
              <a:gd name="connsiteY110" fmla="*/ 5076895 h 6858000"/>
              <a:gd name="connsiteX111" fmla="*/ 6544581 w 7228763"/>
              <a:gd name="connsiteY111" fmla="*/ 5081568 h 6858000"/>
              <a:gd name="connsiteX112" fmla="*/ 6543750 w 7228763"/>
              <a:gd name="connsiteY112" fmla="*/ 5088173 h 6858000"/>
              <a:gd name="connsiteX113" fmla="*/ 6544034 w 7228763"/>
              <a:gd name="connsiteY113" fmla="*/ 5088300 h 6858000"/>
              <a:gd name="connsiteX114" fmla="*/ 6542660 w 7228763"/>
              <a:gd name="connsiteY114" fmla="*/ 5094558 h 6858000"/>
              <a:gd name="connsiteX115" fmla="*/ 6532096 w 7228763"/>
              <a:gd name="connsiteY115" fmla="*/ 5125620 h 6858000"/>
              <a:gd name="connsiteX116" fmla="*/ 6533049 w 7228763"/>
              <a:gd name="connsiteY116" fmla="*/ 5268004 h 6858000"/>
              <a:gd name="connsiteX117" fmla="*/ 6533970 w 7228763"/>
              <a:gd name="connsiteY117" fmla="*/ 5269530 h 6858000"/>
              <a:gd name="connsiteX118" fmla="*/ 6502603 w 7228763"/>
              <a:gd name="connsiteY118" fmla="*/ 5390941 h 6858000"/>
              <a:gd name="connsiteX119" fmla="*/ 6477660 w 7228763"/>
              <a:gd name="connsiteY119" fmla="*/ 5539927 h 6858000"/>
              <a:gd name="connsiteX120" fmla="*/ 6456458 w 7228763"/>
              <a:gd name="connsiteY120" fmla="*/ 5791594 h 6858000"/>
              <a:gd name="connsiteX121" fmla="*/ 6434556 w 7228763"/>
              <a:gd name="connsiteY121" fmla="*/ 5855206 h 6858000"/>
              <a:gd name="connsiteX122" fmla="*/ 6418454 w 7228763"/>
              <a:gd name="connsiteY122" fmla="*/ 5873582 h 6858000"/>
              <a:gd name="connsiteX123" fmla="*/ 6419875 w 7228763"/>
              <a:gd name="connsiteY123" fmla="*/ 5876037 h 6858000"/>
              <a:gd name="connsiteX124" fmla="*/ 6419775 w 7228763"/>
              <a:gd name="connsiteY124" fmla="*/ 5886534 h 6858000"/>
              <a:gd name="connsiteX125" fmla="*/ 6426971 w 7228763"/>
              <a:gd name="connsiteY125" fmla="*/ 5888644 h 6858000"/>
              <a:gd name="connsiteX126" fmla="*/ 6431999 w 7228763"/>
              <a:gd name="connsiteY126" fmla="*/ 5903832 h 6858000"/>
              <a:gd name="connsiteX127" fmla="*/ 6429798 w 7228763"/>
              <a:gd name="connsiteY127" fmla="*/ 5923391 h 6858000"/>
              <a:gd name="connsiteX128" fmla="*/ 6434072 w 7228763"/>
              <a:gd name="connsiteY128" fmla="*/ 6013205 h 6858000"/>
              <a:gd name="connsiteX129" fmla="*/ 6439333 w 7228763"/>
              <a:gd name="connsiteY129" fmla="*/ 6074018 h 6858000"/>
              <a:gd name="connsiteX130" fmla="*/ 6463083 w 7228763"/>
              <a:gd name="connsiteY130" fmla="*/ 6130837 h 6858000"/>
              <a:gd name="connsiteX131" fmla="*/ 6457360 w 7228763"/>
              <a:gd name="connsiteY131" fmla="*/ 6152982 h 6858000"/>
              <a:gd name="connsiteX132" fmla="*/ 6495529 w 7228763"/>
              <a:gd name="connsiteY132" fmla="*/ 6221100 h 6858000"/>
              <a:gd name="connsiteX133" fmla="*/ 6514948 w 7228763"/>
              <a:gd name="connsiteY133" fmla="*/ 6287550 h 6858000"/>
              <a:gd name="connsiteX134" fmla="*/ 6545124 w 7228763"/>
              <a:gd name="connsiteY134" fmla="*/ 6401595 h 6858000"/>
              <a:gd name="connsiteX135" fmla="*/ 6525833 w 7228763"/>
              <a:gd name="connsiteY135" fmla="*/ 6487110 h 6858000"/>
              <a:gd name="connsiteX136" fmla="*/ 6554825 w 7228763"/>
              <a:gd name="connsiteY136" fmla="*/ 6588589 h 6858000"/>
              <a:gd name="connsiteX137" fmla="*/ 6601569 w 7228763"/>
              <a:gd name="connsiteY137" fmla="*/ 6769963 h 6858000"/>
              <a:gd name="connsiteX138" fmla="*/ 6620945 w 7228763"/>
              <a:gd name="connsiteY138" fmla="*/ 6835814 h 6858000"/>
              <a:gd name="connsiteX139" fmla="*/ 6625906 w 7228763"/>
              <a:gd name="connsiteY139" fmla="*/ 6858000 h 6858000"/>
              <a:gd name="connsiteX140" fmla="*/ 723901 w 7228763"/>
              <a:gd name="connsiteY140" fmla="*/ 6858000 h 6858000"/>
              <a:gd name="connsiteX141" fmla="*/ 501961 w 7228763"/>
              <a:gd name="connsiteY141" fmla="*/ 6858000 h 6858000"/>
              <a:gd name="connsiteX142" fmla="*/ 0 w 7228763"/>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228763" h="6858000">
                <a:moveTo>
                  <a:pt x="0" y="0"/>
                </a:moveTo>
                <a:lnTo>
                  <a:pt x="501961" y="0"/>
                </a:lnTo>
                <a:lnTo>
                  <a:pt x="723901" y="0"/>
                </a:lnTo>
                <a:lnTo>
                  <a:pt x="7228583" y="0"/>
                </a:lnTo>
                <a:lnTo>
                  <a:pt x="7228763" y="1"/>
                </a:lnTo>
                <a:lnTo>
                  <a:pt x="7221350" y="30700"/>
                </a:lnTo>
                <a:cubicBezTo>
                  <a:pt x="7216059" y="84364"/>
                  <a:pt x="7200969" y="241149"/>
                  <a:pt x="7199900" y="310025"/>
                </a:cubicBezTo>
                <a:cubicBezTo>
                  <a:pt x="7203643" y="367544"/>
                  <a:pt x="7214102" y="408251"/>
                  <a:pt x="7214938" y="443960"/>
                </a:cubicBezTo>
                <a:cubicBezTo>
                  <a:pt x="7210660" y="499397"/>
                  <a:pt x="7182360" y="604434"/>
                  <a:pt x="7174238" y="642659"/>
                </a:cubicBezTo>
                <a:cubicBezTo>
                  <a:pt x="7182965" y="657287"/>
                  <a:pt x="7155519" y="658191"/>
                  <a:pt x="7166213" y="673307"/>
                </a:cubicBezTo>
                <a:cubicBezTo>
                  <a:pt x="7166618" y="693769"/>
                  <a:pt x="7143764" y="797295"/>
                  <a:pt x="7128963" y="839641"/>
                </a:cubicBezTo>
                <a:cubicBezTo>
                  <a:pt x="7112293" y="887148"/>
                  <a:pt x="7075906" y="937731"/>
                  <a:pt x="7066183" y="958357"/>
                </a:cubicBezTo>
                <a:cubicBezTo>
                  <a:pt x="7056459" y="978983"/>
                  <a:pt x="7077843" y="936930"/>
                  <a:pt x="7070620" y="963398"/>
                </a:cubicBezTo>
                <a:cubicBezTo>
                  <a:pt x="7063399" y="989867"/>
                  <a:pt x="7031301" y="1087010"/>
                  <a:pt x="7022851" y="1117169"/>
                </a:cubicBezTo>
                <a:cubicBezTo>
                  <a:pt x="7039554" y="1118586"/>
                  <a:pt x="7009272" y="1135372"/>
                  <a:pt x="7019920" y="1144352"/>
                </a:cubicBezTo>
                <a:cubicBezTo>
                  <a:pt x="7029274" y="1150681"/>
                  <a:pt x="7022270" y="1157251"/>
                  <a:pt x="7021476" y="1164484"/>
                </a:cubicBezTo>
                <a:cubicBezTo>
                  <a:pt x="7028800" y="1173524"/>
                  <a:pt x="7015215" y="1205209"/>
                  <a:pt x="7005576" y="1213829"/>
                </a:cubicBezTo>
                <a:cubicBezTo>
                  <a:pt x="6972150" y="1235037"/>
                  <a:pt x="6996546" y="1277327"/>
                  <a:pt x="6970919" y="1294823"/>
                </a:cubicBezTo>
                <a:cubicBezTo>
                  <a:pt x="6967139" y="1300845"/>
                  <a:pt x="6965581" y="1306615"/>
                  <a:pt x="6965413" y="1312193"/>
                </a:cubicBezTo>
                <a:lnTo>
                  <a:pt x="6968106" y="1327626"/>
                </a:lnTo>
                <a:lnTo>
                  <a:pt x="6975202" y="1331644"/>
                </a:lnTo>
                <a:lnTo>
                  <a:pt x="6973366" y="1341276"/>
                </a:lnTo>
                <a:cubicBezTo>
                  <a:pt x="6973720" y="1342166"/>
                  <a:pt x="6974074" y="1343055"/>
                  <a:pt x="6974428" y="1343945"/>
                </a:cubicBezTo>
                <a:cubicBezTo>
                  <a:pt x="6976493" y="1349040"/>
                  <a:pt x="6978286" y="1354080"/>
                  <a:pt x="6978971" y="1359134"/>
                </a:cubicBezTo>
                <a:cubicBezTo>
                  <a:pt x="6974288" y="1373109"/>
                  <a:pt x="6958295" y="1397612"/>
                  <a:pt x="6946335" y="1427803"/>
                </a:cubicBezTo>
                <a:cubicBezTo>
                  <a:pt x="6924178" y="1460349"/>
                  <a:pt x="6924483" y="1505076"/>
                  <a:pt x="6907208" y="1540278"/>
                </a:cubicBezTo>
                <a:lnTo>
                  <a:pt x="6901698" y="1547262"/>
                </a:lnTo>
                <a:lnTo>
                  <a:pt x="6902877" y="1577056"/>
                </a:lnTo>
                <a:cubicBezTo>
                  <a:pt x="6907187" y="1582205"/>
                  <a:pt x="6908314" y="1589568"/>
                  <a:pt x="6904067" y="1595898"/>
                </a:cubicBezTo>
                <a:lnTo>
                  <a:pt x="6891817" y="1703726"/>
                </a:lnTo>
                <a:cubicBezTo>
                  <a:pt x="6890892" y="1739332"/>
                  <a:pt x="6882506" y="1754453"/>
                  <a:pt x="6898520" y="1809535"/>
                </a:cubicBezTo>
                <a:cubicBezTo>
                  <a:pt x="6919736" y="1868036"/>
                  <a:pt x="6890400" y="1952670"/>
                  <a:pt x="6897783" y="2018310"/>
                </a:cubicBezTo>
                <a:cubicBezTo>
                  <a:pt x="6868750" y="2053162"/>
                  <a:pt x="6894827" y="2034561"/>
                  <a:pt x="6887647" y="2071355"/>
                </a:cubicBezTo>
                <a:lnTo>
                  <a:pt x="6888952" y="2141166"/>
                </a:lnTo>
                <a:lnTo>
                  <a:pt x="6887101" y="2154548"/>
                </a:lnTo>
                <a:lnTo>
                  <a:pt x="6880519" y="2158153"/>
                </a:lnTo>
                <a:lnTo>
                  <a:pt x="6873389" y="2178174"/>
                </a:lnTo>
                <a:cubicBezTo>
                  <a:pt x="6871658" y="2185696"/>
                  <a:pt x="6870890" y="2193828"/>
                  <a:pt x="6871679" y="2202858"/>
                </a:cubicBezTo>
                <a:cubicBezTo>
                  <a:pt x="6884787" y="2232772"/>
                  <a:pt x="6852680" y="2283357"/>
                  <a:pt x="6870321" y="2320214"/>
                </a:cubicBezTo>
                <a:cubicBezTo>
                  <a:pt x="6868006" y="2355906"/>
                  <a:pt x="6861023" y="2394678"/>
                  <a:pt x="6857787" y="2417011"/>
                </a:cubicBezTo>
                <a:cubicBezTo>
                  <a:pt x="6846931" y="2426377"/>
                  <a:pt x="6863720" y="2456509"/>
                  <a:pt x="6850905" y="2454207"/>
                </a:cubicBezTo>
                <a:cubicBezTo>
                  <a:pt x="6856659" y="2464947"/>
                  <a:pt x="6853850" y="2476105"/>
                  <a:pt x="6848900" y="2487203"/>
                </a:cubicBezTo>
                <a:lnTo>
                  <a:pt x="6837487" y="2512282"/>
                </a:lnTo>
                <a:cubicBezTo>
                  <a:pt x="6837823" y="2512961"/>
                  <a:pt x="6838158" y="2513640"/>
                  <a:pt x="6838494" y="2514318"/>
                </a:cubicBezTo>
                <a:cubicBezTo>
                  <a:pt x="6846991" y="2534324"/>
                  <a:pt x="6855486" y="2554328"/>
                  <a:pt x="6863982" y="2574334"/>
                </a:cubicBezTo>
                <a:lnTo>
                  <a:pt x="6862893" y="2579877"/>
                </a:lnTo>
                <a:cubicBezTo>
                  <a:pt x="6862738" y="2585644"/>
                  <a:pt x="6863120" y="2603388"/>
                  <a:pt x="6863047" y="2608928"/>
                </a:cubicBezTo>
                <a:lnTo>
                  <a:pt x="6862462" y="2613111"/>
                </a:lnTo>
                <a:lnTo>
                  <a:pt x="6854084" y="2621996"/>
                </a:lnTo>
                <a:lnTo>
                  <a:pt x="6856559" y="2634265"/>
                </a:lnTo>
                <a:lnTo>
                  <a:pt x="6847985" y="2647237"/>
                </a:lnTo>
                <a:cubicBezTo>
                  <a:pt x="6850226" y="2648158"/>
                  <a:pt x="6852294" y="2649356"/>
                  <a:pt x="6854115" y="2650786"/>
                </a:cubicBezTo>
                <a:lnTo>
                  <a:pt x="6859942" y="2661993"/>
                </a:lnTo>
                <a:lnTo>
                  <a:pt x="6851884" y="2670949"/>
                </a:lnTo>
                <a:cubicBezTo>
                  <a:pt x="6864376" y="2672007"/>
                  <a:pt x="6849871" y="2681695"/>
                  <a:pt x="6846115" y="2690255"/>
                </a:cubicBezTo>
                <a:lnTo>
                  <a:pt x="6846964" y="2695683"/>
                </a:lnTo>
                <a:lnTo>
                  <a:pt x="6836011" y="2713964"/>
                </a:lnTo>
                <a:lnTo>
                  <a:pt x="6830478" y="2730175"/>
                </a:lnTo>
                <a:lnTo>
                  <a:pt x="6841091" y="2763497"/>
                </a:lnTo>
                <a:lnTo>
                  <a:pt x="6803520" y="3051539"/>
                </a:lnTo>
                <a:cubicBezTo>
                  <a:pt x="6790420" y="3165645"/>
                  <a:pt x="6749912" y="3216611"/>
                  <a:pt x="6733280" y="3335396"/>
                </a:cubicBezTo>
                <a:lnTo>
                  <a:pt x="6735884" y="3456509"/>
                </a:lnTo>
                <a:lnTo>
                  <a:pt x="6715764" y="3531827"/>
                </a:lnTo>
                <a:lnTo>
                  <a:pt x="6730329" y="3570877"/>
                </a:lnTo>
                <a:lnTo>
                  <a:pt x="6727426" y="3583849"/>
                </a:lnTo>
                <a:lnTo>
                  <a:pt x="6718706" y="3592763"/>
                </a:lnTo>
                <a:cubicBezTo>
                  <a:pt x="6707946" y="3613948"/>
                  <a:pt x="6713985" y="3641245"/>
                  <a:pt x="6693350" y="3653485"/>
                </a:cubicBezTo>
                <a:cubicBezTo>
                  <a:pt x="6688922" y="3659316"/>
                  <a:pt x="6686748" y="3664985"/>
                  <a:pt x="6685983" y="3670528"/>
                </a:cubicBezTo>
                <a:lnTo>
                  <a:pt x="6687033" y="3685990"/>
                </a:lnTo>
                <a:lnTo>
                  <a:pt x="6693711" y="3690283"/>
                </a:lnTo>
                <a:lnTo>
                  <a:pt x="6690843" y="3699787"/>
                </a:lnTo>
                <a:cubicBezTo>
                  <a:pt x="6691104" y="3700686"/>
                  <a:pt x="6691364" y="3701586"/>
                  <a:pt x="6691624" y="3702486"/>
                </a:cubicBezTo>
                <a:cubicBezTo>
                  <a:pt x="6693145" y="3707637"/>
                  <a:pt x="6694400" y="3712728"/>
                  <a:pt x="6694549" y="3717784"/>
                </a:cubicBezTo>
                <a:cubicBezTo>
                  <a:pt x="6659304" y="3711701"/>
                  <a:pt x="6689997" y="3759789"/>
                  <a:pt x="6662489" y="3746229"/>
                </a:cubicBezTo>
                <a:cubicBezTo>
                  <a:pt x="6642637" y="3780750"/>
                  <a:pt x="6605132" y="3867558"/>
                  <a:pt x="6575429" y="3924910"/>
                </a:cubicBezTo>
                <a:lnTo>
                  <a:pt x="6538994" y="3989353"/>
                </a:lnTo>
                <a:lnTo>
                  <a:pt x="6535698" y="4033899"/>
                </a:lnTo>
                <a:cubicBezTo>
                  <a:pt x="6533175" y="4070470"/>
                  <a:pt x="6530536" y="4110146"/>
                  <a:pt x="6527053" y="4142250"/>
                </a:cubicBezTo>
                <a:cubicBezTo>
                  <a:pt x="6519001" y="4200007"/>
                  <a:pt x="6506061" y="4278998"/>
                  <a:pt x="6501843" y="4329442"/>
                </a:cubicBezTo>
                <a:cubicBezTo>
                  <a:pt x="6495642" y="4381764"/>
                  <a:pt x="6492993" y="4433012"/>
                  <a:pt x="6489841" y="4456184"/>
                </a:cubicBezTo>
                <a:lnTo>
                  <a:pt x="6482918" y="4468478"/>
                </a:lnTo>
                <a:lnTo>
                  <a:pt x="6484019" y="4469862"/>
                </a:lnTo>
                <a:cubicBezTo>
                  <a:pt x="6485835" y="4476321"/>
                  <a:pt x="6484493" y="4480555"/>
                  <a:pt x="6481759" y="4483797"/>
                </a:cubicBezTo>
                <a:lnTo>
                  <a:pt x="6477370" y="4487091"/>
                </a:lnTo>
                <a:lnTo>
                  <a:pt x="6474598" y="4496728"/>
                </a:lnTo>
                <a:lnTo>
                  <a:pt x="6465848" y="4515918"/>
                </a:lnTo>
                <a:cubicBezTo>
                  <a:pt x="6466332" y="4517049"/>
                  <a:pt x="6466814" y="4518182"/>
                  <a:pt x="6467296" y="4519316"/>
                </a:cubicBezTo>
                <a:lnTo>
                  <a:pt x="6458903" y="4547957"/>
                </a:lnTo>
                <a:lnTo>
                  <a:pt x="6460248" y="4548262"/>
                </a:lnTo>
                <a:cubicBezTo>
                  <a:pt x="6463078" y="4549595"/>
                  <a:pt x="6464808" y="4551811"/>
                  <a:pt x="6464276" y="4555939"/>
                </a:cubicBezTo>
                <a:cubicBezTo>
                  <a:pt x="6486531" y="4548276"/>
                  <a:pt x="6472165" y="4557977"/>
                  <a:pt x="6468635" y="4570815"/>
                </a:cubicBezTo>
                <a:cubicBezTo>
                  <a:pt x="6472622" y="4583801"/>
                  <a:pt x="6485098" y="4622347"/>
                  <a:pt x="6488206" y="4633846"/>
                </a:cubicBezTo>
                <a:lnTo>
                  <a:pt x="6487272" y="4639816"/>
                </a:lnTo>
                <a:lnTo>
                  <a:pt x="6487581" y="4639923"/>
                </a:lnTo>
                <a:cubicBezTo>
                  <a:pt x="6488082" y="4641190"/>
                  <a:pt x="6488037" y="4643141"/>
                  <a:pt x="6487249" y="4646192"/>
                </a:cubicBezTo>
                <a:lnTo>
                  <a:pt x="6485570" y="4650706"/>
                </a:lnTo>
                <a:lnTo>
                  <a:pt x="6483759" y="4662290"/>
                </a:lnTo>
                <a:cubicBezTo>
                  <a:pt x="6484278" y="4663587"/>
                  <a:pt x="6484797" y="4664883"/>
                  <a:pt x="6485315" y="4666180"/>
                </a:cubicBezTo>
                <a:lnTo>
                  <a:pt x="6489077" y="4667585"/>
                </a:lnTo>
                <a:lnTo>
                  <a:pt x="6488467" y="4668660"/>
                </a:lnTo>
                <a:cubicBezTo>
                  <a:pt x="6480300" y="4676831"/>
                  <a:pt x="6469898" y="4679345"/>
                  <a:pt x="6496179" y="4689807"/>
                </a:cubicBezTo>
                <a:cubicBezTo>
                  <a:pt x="6482141" y="4708535"/>
                  <a:pt x="6498545" y="4712235"/>
                  <a:pt x="6500957" y="4737890"/>
                </a:cubicBezTo>
                <a:cubicBezTo>
                  <a:pt x="6488706" y="4748600"/>
                  <a:pt x="6491350" y="4757223"/>
                  <a:pt x="6498641" y="4765657"/>
                </a:cubicBezTo>
                <a:cubicBezTo>
                  <a:pt x="6490164" y="4790618"/>
                  <a:pt x="6498852" y="4813399"/>
                  <a:pt x="6497829" y="4841463"/>
                </a:cubicBezTo>
                <a:lnTo>
                  <a:pt x="6521578" y="4969863"/>
                </a:lnTo>
                <a:lnTo>
                  <a:pt x="6518695" y="4974028"/>
                </a:lnTo>
                <a:cubicBezTo>
                  <a:pt x="6517064" y="4976933"/>
                  <a:pt x="6516439" y="4978909"/>
                  <a:pt x="6516513" y="4980318"/>
                </a:cubicBezTo>
                <a:lnTo>
                  <a:pt x="6516763" y="4980501"/>
                </a:lnTo>
                <a:lnTo>
                  <a:pt x="6514121" y="4986338"/>
                </a:lnTo>
                <a:lnTo>
                  <a:pt x="6511173" y="4991296"/>
                </a:lnTo>
                <a:cubicBezTo>
                  <a:pt x="6522961" y="5019829"/>
                  <a:pt x="6534748" y="5048361"/>
                  <a:pt x="6546537" y="5076895"/>
                </a:cubicBezTo>
                <a:lnTo>
                  <a:pt x="6544581" y="5081568"/>
                </a:lnTo>
                <a:cubicBezTo>
                  <a:pt x="6543589" y="5084748"/>
                  <a:pt x="6543387" y="5086810"/>
                  <a:pt x="6543750" y="5088173"/>
                </a:cubicBezTo>
                <a:lnTo>
                  <a:pt x="6544034" y="5088300"/>
                </a:lnTo>
                <a:lnTo>
                  <a:pt x="6542660" y="5094558"/>
                </a:lnTo>
                <a:cubicBezTo>
                  <a:pt x="6539647" y="5105196"/>
                  <a:pt x="6536055" y="5115626"/>
                  <a:pt x="6532096" y="5125620"/>
                </a:cubicBezTo>
                <a:cubicBezTo>
                  <a:pt x="6530494" y="5154527"/>
                  <a:pt x="6532737" y="5244020"/>
                  <a:pt x="6533049" y="5268004"/>
                </a:cubicBezTo>
                <a:cubicBezTo>
                  <a:pt x="6533356" y="5268513"/>
                  <a:pt x="6533664" y="5269021"/>
                  <a:pt x="6533970" y="5269530"/>
                </a:cubicBezTo>
                <a:lnTo>
                  <a:pt x="6502603" y="5390941"/>
                </a:lnTo>
                <a:cubicBezTo>
                  <a:pt x="6487576" y="5438194"/>
                  <a:pt x="6471524" y="5465286"/>
                  <a:pt x="6477660" y="5539927"/>
                </a:cubicBezTo>
                <a:cubicBezTo>
                  <a:pt x="6469926" y="5610775"/>
                  <a:pt x="6461800" y="5740573"/>
                  <a:pt x="6456458" y="5791594"/>
                </a:cubicBezTo>
                <a:cubicBezTo>
                  <a:pt x="6427890" y="5787060"/>
                  <a:pt x="6468179" y="5849672"/>
                  <a:pt x="6434556" y="5855206"/>
                </a:cubicBezTo>
                <a:cubicBezTo>
                  <a:pt x="6436026" y="5860240"/>
                  <a:pt x="6415712" y="5868910"/>
                  <a:pt x="6418454" y="5873582"/>
                </a:cubicBezTo>
                <a:cubicBezTo>
                  <a:pt x="6418927" y="5874401"/>
                  <a:pt x="6419401" y="5875218"/>
                  <a:pt x="6419875" y="5876037"/>
                </a:cubicBezTo>
                <a:lnTo>
                  <a:pt x="6419775" y="5886534"/>
                </a:lnTo>
                <a:lnTo>
                  <a:pt x="6426971" y="5888644"/>
                </a:lnTo>
                <a:cubicBezTo>
                  <a:pt x="6428647" y="5893707"/>
                  <a:pt x="6430322" y="5898769"/>
                  <a:pt x="6431999" y="5903832"/>
                </a:cubicBezTo>
                <a:cubicBezTo>
                  <a:pt x="6432764" y="5909651"/>
                  <a:pt x="6432285" y="5916068"/>
                  <a:pt x="6429798" y="5923391"/>
                </a:cubicBezTo>
                <a:cubicBezTo>
                  <a:pt x="6409104" y="5948880"/>
                  <a:pt x="6461339" y="5981626"/>
                  <a:pt x="6434072" y="6013205"/>
                </a:cubicBezTo>
                <a:cubicBezTo>
                  <a:pt x="6426624" y="6024901"/>
                  <a:pt x="6431095" y="6066777"/>
                  <a:pt x="6439333" y="6074018"/>
                </a:cubicBezTo>
                <a:cubicBezTo>
                  <a:pt x="6439795" y="6081731"/>
                  <a:pt x="6453428" y="6126985"/>
                  <a:pt x="6463083" y="6130837"/>
                </a:cubicBezTo>
                <a:cubicBezTo>
                  <a:pt x="6474368" y="6137057"/>
                  <a:pt x="6441750" y="6156330"/>
                  <a:pt x="6457360" y="6152982"/>
                </a:cubicBezTo>
                <a:cubicBezTo>
                  <a:pt x="6454563" y="6186619"/>
                  <a:pt x="6497804" y="6191636"/>
                  <a:pt x="6495529" y="6221100"/>
                </a:cubicBezTo>
                <a:cubicBezTo>
                  <a:pt x="6497396" y="6222126"/>
                  <a:pt x="6506682" y="6257468"/>
                  <a:pt x="6514948" y="6287550"/>
                </a:cubicBezTo>
                <a:cubicBezTo>
                  <a:pt x="6523215" y="6317632"/>
                  <a:pt x="6556102" y="6391312"/>
                  <a:pt x="6545124" y="6401595"/>
                </a:cubicBezTo>
                <a:cubicBezTo>
                  <a:pt x="6546214" y="6423902"/>
                  <a:pt x="6525024" y="6432919"/>
                  <a:pt x="6525833" y="6487110"/>
                </a:cubicBezTo>
                <a:cubicBezTo>
                  <a:pt x="6547115" y="6574474"/>
                  <a:pt x="6547900" y="6553611"/>
                  <a:pt x="6554825" y="6588589"/>
                </a:cubicBezTo>
                <a:cubicBezTo>
                  <a:pt x="6583783" y="6637976"/>
                  <a:pt x="6536155" y="6687723"/>
                  <a:pt x="6601569" y="6769963"/>
                </a:cubicBezTo>
                <a:cubicBezTo>
                  <a:pt x="6623036" y="6819284"/>
                  <a:pt x="6607516" y="6817955"/>
                  <a:pt x="6620945" y="6835814"/>
                </a:cubicBezTo>
                <a:lnTo>
                  <a:pt x="6625906" y="6858000"/>
                </a:lnTo>
                <a:lnTo>
                  <a:pt x="723901" y="6858000"/>
                </a:lnTo>
                <a:lnTo>
                  <a:pt x="50196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E49B4D8-ECD5-8F8A-E155-95DD973E375F}"/>
              </a:ext>
            </a:extLst>
          </p:cNvPr>
          <p:cNvSpPr>
            <a:spLocks noGrp="1"/>
          </p:cNvSpPr>
          <p:nvPr>
            <p:ph type="title"/>
          </p:nvPr>
        </p:nvSpPr>
        <p:spPr>
          <a:xfrm>
            <a:off x="1050879" y="609600"/>
            <a:ext cx="5562706" cy="1426234"/>
          </a:xfrm>
        </p:spPr>
        <p:txBody>
          <a:bodyPr>
            <a:normAutofit/>
          </a:bodyPr>
          <a:lstStyle/>
          <a:p>
            <a:r>
              <a:rPr lang="en-GB"/>
              <a:t>Acts 7</a:t>
            </a:r>
            <a:endParaRPr lang="en-GB" dirty="0"/>
          </a:p>
        </p:txBody>
      </p:sp>
      <p:sp>
        <p:nvSpPr>
          <p:cNvPr id="3" name="Content Placeholder 2">
            <a:extLst>
              <a:ext uri="{FF2B5EF4-FFF2-40B4-BE49-F238E27FC236}">
                <a16:creationId xmlns:a16="http://schemas.microsoft.com/office/drawing/2014/main" id="{85056CE2-2862-8DB7-3C99-CDC94A549E4E}"/>
              </a:ext>
            </a:extLst>
          </p:cNvPr>
          <p:cNvSpPr>
            <a:spLocks noGrp="1"/>
          </p:cNvSpPr>
          <p:nvPr>
            <p:ph idx="1"/>
          </p:nvPr>
        </p:nvSpPr>
        <p:spPr>
          <a:xfrm>
            <a:off x="1050879" y="2357567"/>
            <a:ext cx="5216426" cy="3896810"/>
          </a:xfrm>
        </p:spPr>
        <p:txBody>
          <a:bodyPr>
            <a:normAutofit/>
          </a:bodyPr>
          <a:lstStyle/>
          <a:p>
            <a:r>
              <a:rPr lang="en-GB" b="1" i="0" baseline="30000">
                <a:effectLst/>
                <a:latin typeface="system-ui"/>
              </a:rPr>
              <a:t>54 </a:t>
            </a:r>
            <a:r>
              <a:rPr lang="en-GB" b="0" i="0">
                <a:effectLst/>
                <a:latin typeface="system-ui"/>
              </a:rPr>
              <a:t>When the members of the Sanhedrin heard this, they were furious and gnashed their teeth at him. </a:t>
            </a:r>
            <a:r>
              <a:rPr lang="en-GB" b="1" i="0" baseline="30000">
                <a:effectLst/>
                <a:latin typeface="system-ui"/>
              </a:rPr>
              <a:t>55 </a:t>
            </a:r>
            <a:r>
              <a:rPr lang="en-GB" b="0" i="0">
                <a:effectLst/>
                <a:latin typeface="system-ui"/>
              </a:rPr>
              <a:t>But Stephen, full of the Holy Spirit, looked up to heaven and saw the glory of God, and Jesus standing at the right hand of God. </a:t>
            </a:r>
            <a:r>
              <a:rPr lang="en-GB" b="1" i="0" baseline="30000">
                <a:effectLst/>
                <a:latin typeface="system-ui"/>
              </a:rPr>
              <a:t>56 </a:t>
            </a:r>
            <a:r>
              <a:rPr lang="en-GB" b="0" i="0">
                <a:effectLst/>
                <a:latin typeface="system-ui"/>
              </a:rPr>
              <a:t>“Look,” he said, “I see heaven open and the Son of Man standing at the right hand of God.”</a:t>
            </a:r>
          </a:p>
          <a:p>
            <a:endParaRPr lang="en-GB"/>
          </a:p>
        </p:txBody>
      </p:sp>
      <p:pic>
        <p:nvPicPr>
          <p:cNvPr id="4" name="Picture 3" descr="Text&#10;&#10;Description automatically generated">
            <a:extLst>
              <a:ext uri="{FF2B5EF4-FFF2-40B4-BE49-F238E27FC236}">
                <a16:creationId xmlns:a16="http://schemas.microsoft.com/office/drawing/2014/main" id="{1D832CAF-0F14-8BAA-4EDE-A2E34551F471}"/>
              </a:ext>
            </a:extLst>
          </p:cNvPr>
          <p:cNvPicPr>
            <a:picLocks noChangeAspect="1"/>
          </p:cNvPicPr>
          <p:nvPr/>
        </p:nvPicPr>
        <p:blipFill>
          <a:blip r:embed="rId3"/>
          <a:stretch>
            <a:fillRect/>
          </a:stretch>
        </p:blipFill>
        <p:spPr>
          <a:xfrm>
            <a:off x="7253784" y="1964690"/>
            <a:ext cx="3951737" cy="2944044"/>
          </a:xfrm>
          <a:prstGeom prst="rect">
            <a:avLst/>
          </a:prstGeom>
        </p:spPr>
      </p:pic>
    </p:spTree>
    <p:extLst>
      <p:ext uri="{BB962C8B-B14F-4D97-AF65-F5344CB8AC3E}">
        <p14:creationId xmlns:p14="http://schemas.microsoft.com/office/powerpoint/2010/main" val="2128464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30466-8113-C345-0A92-21266541B3C4}"/>
              </a:ext>
            </a:extLst>
          </p:cNvPr>
          <p:cNvSpPr>
            <a:spLocks noGrp="1"/>
          </p:cNvSpPr>
          <p:nvPr>
            <p:ph type="title"/>
          </p:nvPr>
        </p:nvSpPr>
        <p:spPr>
          <a:xfrm>
            <a:off x="1050879" y="609601"/>
            <a:ext cx="10090242" cy="1216024"/>
          </a:xfrm>
        </p:spPr>
        <p:txBody>
          <a:bodyPr/>
          <a:lstStyle/>
          <a:p>
            <a:r>
              <a:rPr lang="en-GB" dirty="0"/>
              <a:t>Standing at the right hand of god</a:t>
            </a:r>
          </a:p>
        </p:txBody>
      </p:sp>
      <p:sp>
        <p:nvSpPr>
          <p:cNvPr id="3" name="Content Placeholder 2">
            <a:extLst>
              <a:ext uri="{FF2B5EF4-FFF2-40B4-BE49-F238E27FC236}">
                <a16:creationId xmlns:a16="http://schemas.microsoft.com/office/drawing/2014/main" id="{8E7FD049-7B8E-C65F-D1AB-7B8233C6D4A8}"/>
              </a:ext>
            </a:extLst>
          </p:cNvPr>
          <p:cNvSpPr>
            <a:spLocks noGrp="1"/>
          </p:cNvSpPr>
          <p:nvPr>
            <p:ph idx="1"/>
          </p:nvPr>
        </p:nvSpPr>
        <p:spPr/>
        <p:txBody>
          <a:bodyPr/>
          <a:lstStyle/>
          <a:p>
            <a:r>
              <a:rPr lang="en-GB" dirty="0"/>
              <a:t>Jesus isn’t unaware of the challenges we face</a:t>
            </a:r>
          </a:p>
          <a:p>
            <a:pPr lvl="1"/>
            <a:r>
              <a:rPr lang="en-GB" dirty="0"/>
              <a:t>He is with us</a:t>
            </a:r>
          </a:p>
          <a:p>
            <a:pPr lvl="1"/>
            <a:r>
              <a:rPr lang="en-GB" dirty="0"/>
              <a:t>He prays for us</a:t>
            </a:r>
          </a:p>
          <a:p>
            <a:pPr lvl="1"/>
            <a:r>
              <a:rPr lang="en-GB" dirty="0"/>
              <a:t>He is watching and cheering us on </a:t>
            </a:r>
          </a:p>
          <a:p>
            <a:pPr lvl="1"/>
            <a:endParaRPr lang="en-GB" dirty="0"/>
          </a:p>
          <a:p>
            <a:r>
              <a:rPr lang="en-GB" dirty="0" err="1"/>
              <a:t>Heb</a:t>
            </a:r>
            <a:r>
              <a:rPr lang="en-GB" dirty="0"/>
              <a:t> 12 Therefore, since we are surrounded by such a great cloud of witnesses, let us throw off everything that hinders and the sin that so easily entangles. And let us run with perseverance the race marked out for us, 2 fixing our eyes on Jesus, the pioneer and perfecter of faith. For the joy set before him he endured the cross, scorning its shame, and sat down at the right hand of the throne of God.</a:t>
            </a:r>
          </a:p>
          <a:p>
            <a:endParaRPr lang="en-GB" dirty="0"/>
          </a:p>
        </p:txBody>
      </p:sp>
    </p:spTree>
    <p:extLst>
      <p:ext uri="{BB962C8B-B14F-4D97-AF65-F5344CB8AC3E}">
        <p14:creationId xmlns:p14="http://schemas.microsoft.com/office/powerpoint/2010/main" val="3238155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666DE11-17E1-4DC7-B2B7-6DA2E6A9C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B52E493E-0B27-4F3C-AA01-17F0A2564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7042" y="1"/>
            <a:ext cx="7354956"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BB767C-CA82-EE0B-4990-46D972765DE8}"/>
              </a:ext>
            </a:extLst>
          </p:cNvPr>
          <p:cNvSpPr>
            <a:spLocks noGrp="1"/>
          </p:cNvSpPr>
          <p:nvPr>
            <p:ph type="title"/>
          </p:nvPr>
        </p:nvSpPr>
        <p:spPr>
          <a:xfrm>
            <a:off x="7166335" y="609601"/>
            <a:ext cx="3937094" cy="1216024"/>
          </a:xfrm>
        </p:spPr>
        <p:txBody>
          <a:bodyPr>
            <a:normAutofit fontScale="90000"/>
          </a:bodyPr>
          <a:lstStyle/>
          <a:p>
            <a:pPr algn="ctr"/>
            <a:r>
              <a:rPr lang="en-GB" dirty="0"/>
              <a:t>“the prayer that saved </a:t>
            </a:r>
            <a:r>
              <a:rPr lang="en-GB" dirty="0" err="1"/>
              <a:t>saul</a:t>
            </a:r>
            <a:r>
              <a:rPr lang="en-GB" dirty="0"/>
              <a:t>”</a:t>
            </a:r>
          </a:p>
        </p:txBody>
      </p:sp>
      <p:pic>
        <p:nvPicPr>
          <p:cNvPr id="1026" name="Picture 2" descr="Martyrs – Resources for You and Your Family -">
            <a:extLst>
              <a:ext uri="{FF2B5EF4-FFF2-40B4-BE49-F238E27FC236}">
                <a16:creationId xmlns:a16="http://schemas.microsoft.com/office/drawing/2014/main" id="{93DFB01E-E39A-B4B5-51AD-3D55065BC7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244" r="3947" b="-2"/>
          <a:stretch/>
        </p:blipFill>
        <p:spPr bwMode="auto">
          <a:xfrm>
            <a:off x="4" y="1"/>
            <a:ext cx="7037119" cy="6857999"/>
          </a:xfrm>
          <a:custGeom>
            <a:avLst/>
            <a:gdLst/>
            <a:ahLst/>
            <a:cxnLst/>
            <a:rect l="l" t="t" r="r" b="b"/>
            <a:pathLst>
              <a:path w="7037119" h="6857999">
                <a:moveTo>
                  <a:pt x="0" y="0"/>
                </a:moveTo>
                <a:lnTo>
                  <a:pt x="6964192" y="0"/>
                </a:lnTo>
                <a:lnTo>
                  <a:pt x="6958160" y="70714"/>
                </a:lnTo>
                <a:cubicBezTo>
                  <a:pt x="6951001" y="105084"/>
                  <a:pt x="6926062" y="125041"/>
                  <a:pt x="6922034" y="154825"/>
                </a:cubicBezTo>
                <a:cubicBezTo>
                  <a:pt x="6888738" y="184083"/>
                  <a:pt x="6875225" y="272154"/>
                  <a:pt x="6864029" y="301580"/>
                </a:cubicBezTo>
                <a:cubicBezTo>
                  <a:pt x="6850541" y="382476"/>
                  <a:pt x="6857766" y="543626"/>
                  <a:pt x="6842156" y="642469"/>
                </a:cubicBezTo>
                <a:cubicBezTo>
                  <a:pt x="6828250" y="715553"/>
                  <a:pt x="6832569" y="729947"/>
                  <a:pt x="6802087" y="818449"/>
                </a:cubicBezTo>
                <a:cubicBezTo>
                  <a:pt x="6828151" y="830541"/>
                  <a:pt x="6801214" y="859084"/>
                  <a:pt x="6798684" y="875396"/>
                </a:cubicBezTo>
                <a:cubicBezTo>
                  <a:pt x="6792414" y="895056"/>
                  <a:pt x="6762852" y="912465"/>
                  <a:pt x="6756983" y="952375"/>
                </a:cubicBezTo>
                <a:lnTo>
                  <a:pt x="6758478" y="972424"/>
                </a:lnTo>
                <a:lnTo>
                  <a:pt x="6752651" y="996407"/>
                </a:lnTo>
                <a:cubicBezTo>
                  <a:pt x="6744201" y="1040546"/>
                  <a:pt x="6736270" y="1086165"/>
                  <a:pt x="6716997" y="1091248"/>
                </a:cubicBezTo>
                <a:cubicBezTo>
                  <a:pt x="6678332" y="1122349"/>
                  <a:pt x="6707411" y="1240829"/>
                  <a:pt x="6657090" y="1307489"/>
                </a:cubicBezTo>
                <a:cubicBezTo>
                  <a:pt x="6621135" y="1444387"/>
                  <a:pt x="6524184" y="1590429"/>
                  <a:pt x="6508075" y="1709568"/>
                </a:cubicBezTo>
                <a:cubicBezTo>
                  <a:pt x="6474780" y="1738828"/>
                  <a:pt x="6473953" y="1782449"/>
                  <a:pt x="6462759" y="1811874"/>
                </a:cubicBezTo>
                <a:cubicBezTo>
                  <a:pt x="6449270" y="1892769"/>
                  <a:pt x="6399402" y="2130120"/>
                  <a:pt x="6383790" y="2228963"/>
                </a:cubicBezTo>
                <a:cubicBezTo>
                  <a:pt x="6369883" y="2302046"/>
                  <a:pt x="6399578" y="2316440"/>
                  <a:pt x="6369096" y="2404942"/>
                </a:cubicBezTo>
                <a:cubicBezTo>
                  <a:pt x="6395161" y="2417035"/>
                  <a:pt x="6368224" y="2445577"/>
                  <a:pt x="6365696" y="2461889"/>
                </a:cubicBezTo>
                <a:cubicBezTo>
                  <a:pt x="6359423" y="2481550"/>
                  <a:pt x="6329861" y="2498958"/>
                  <a:pt x="6323990" y="2538869"/>
                </a:cubicBezTo>
                <a:cubicBezTo>
                  <a:pt x="6317721" y="2603362"/>
                  <a:pt x="6317811" y="2723423"/>
                  <a:pt x="6299971" y="2852842"/>
                </a:cubicBezTo>
                <a:cubicBezTo>
                  <a:pt x="6296888" y="2889820"/>
                  <a:pt x="6314227" y="2924069"/>
                  <a:pt x="6305256" y="2965146"/>
                </a:cubicBezTo>
                <a:lnTo>
                  <a:pt x="6297430" y="3010980"/>
                </a:lnTo>
                <a:lnTo>
                  <a:pt x="6301903" y="3017531"/>
                </a:lnTo>
                <a:lnTo>
                  <a:pt x="6312288" y="3141762"/>
                </a:lnTo>
                <a:cubicBezTo>
                  <a:pt x="6310891" y="3148458"/>
                  <a:pt x="6311653" y="3156601"/>
                  <a:pt x="6317307" y="3167974"/>
                </a:cubicBezTo>
                <a:lnTo>
                  <a:pt x="6319343" y="3170223"/>
                </a:lnTo>
                <a:lnTo>
                  <a:pt x="6388791" y="3425292"/>
                </a:lnTo>
                <a:cubicBezTo>
                  <a:pt x="6411564" y="3519098"/>
                  <a:pt x="6451294" y="3670230"/>
                  <a:pt x="6473625" y="3778499"/>
                </a:cubicBezTo>
                <a:cubicBezTo>
                  <a:pt x="6461715" y="3876413"/>
                  <a:pt x="6479795" y="3911499"/>
                  <a:pt x="6488572" y="4010514"/>
                </a:cubicBezTo>
                <a:cubicBezTo>
                  <a:pt x="6537658" y="4041328"/>
                  <a:pt x="6522549" y="4094791"/>
                  <a:pt x="6542727" y="4142824"/>
                </a:cubicBezTo>
                <a:cubicBezTo>
                  <a:pt x="6562367" y="4174785"/>
                  <a:pt x="6560025" y="4194356"/>
                  <a:pt x="6574700" y="4253089"/>
                </a:cubicBezTo>
                <a:lnTo>
                  <a:pt x="6630782" y="4495230"/>
                </a:lnTo>
                <a:cubicBezTo>
                  <a:pt x="6629041" y="4518096"/>
                  <a:pt x="6642831" y="4583613"/>
                  <a:pt x="6657121" y="4592798"/>
                </a:cubicBezTo>
                <a:cubicBezTo>
                  <a:pt x="6662404" y="4605798"/>
                  <a:pt x="6661388" y="4622935"/>
                  <a:pt x="6675304" y="4625784"/>
                </a:cubicBezTo>
                <a:cubicBezTo>
                  <a:pt x="6692614" y="4632048"/>
                  <a:pt x="6678575" y="4686348"/>
                  <a:pt x="6695194" y="4674587"/>
                </a:cubicBezTo>
                <a:cubicBezTo>
                  <a:pt x="6692850" y="4684186"/>
                  <a:pt x="6692968" y="4695174"/>
                  <a:pt x="6694674" y="4706669"/>
                </a:cubicBezTo>
                <a:lnTo>
                  <a:pt x="6696125" y="4712312"/>
                </a:lnTo>
                <a:lnTo>
                  <a:pt x="6683308" y="4752491"/>
                </a:lnTo>
                <a:cubicBezTo>
                  <a:pt x="6668335" y="4814629"/>
                  <a:pt x="6667993" y="4870176"/>
                  <a:pt x="6662625" y="4924134"/>
                </a:cubicBezTo>
                <a:cubicBezTo>
                  <a:pt x="6658601" y="5004697"/>
                  <a:pt x="6700287" y="4943260"/>
                  <a:pt x="6666282" y="5049729"/>
                </a:cubicBezTo>
                <a:cubicBezTo>
                  <a:pt x="6680923" y="5057425"/>
                  <a:pt x="6681720" y="5069899"/>
                  <a:pt x="6674923" y="5092608"/>
                </a:cubicBezTo>
                <a:cubicBezTo>
                  <a:pt x="6674055" y="5131530"/>
                  <a:pt x="6710642" y="5120894"/>
                  <a:pt x="6688949" y="5164561"/>
                </a:cubicBezTo>
                <a:lnTo>
                  <a:pt x="6713476" y="5227429"/>
                </a:lnTo>
                <a:cubicBezTo>
                  <a:pt x="6707551" y="5224995"/>
                  <a:pt x="6700321" y="5279972"/>
                  <a:pt x="6699741" y="5295738"/>
                </a:cubicBezTo>
                <a:cubicBezTo>
                  <a:pt x="6701613" y="5328539"/>
                  <a:pt x="6674230" y="5338382"/>
                  <a:pt x="6698438" y="5353315"/>
                </a:cubicBezTo>
                <a:lnTo>
                  <a:pt x="6705394" y="5356747"/>
                </a:lnTo>
                <a:cubicBezTo>
                  <a:pt x="6705576" y="5359175"/>
                  <a:pt x="6705758" y="5361603"/>
                  <a:pt x="6705941" y="5364029"/>
                </a:cubicBezTo>
                <a:cubicBezTo>
                  <a:pt x="6705372" y="5367899"/>
                  <a:pt x="6703413" y="5370023"/>
                  <a:pt x="6698760" y="5369188"/>
                </a:cubicBezTo>
                <a:cubicBezTo>
                  <a:pt x="6715543" y="5400565"/>
                  <a:pt x="6682626" y="5434448"/>
                  <a:pt x="6674560" y="5465115"/>
                </a:cubicBezTo>
                <a:cubicBezTo>
                  <a:pt x="6691190" y="5489165"/>
                  <a:pt x="6702277" y="5478984"/>
                  <a:pt x="6698322" y="5543278"/>
                </a:cubicBezTo>
                <a:lnTo>
                  <a:pt x="6673987" y="5606762"/>
                </a:lnTo>
                <a:lnTo>
                  <a:pt x="6665359" y="5656986"/>
                </a:lnTo>
                <a:lnTo>
                  <a:pt x="6718420" y="5747675"/>
                </a:lnTo>
                <a:cubicBezTo>
                  <a:pt x="6736039" y="5788270"/>
                  <a:pt x="6794550" y="5740224"/>
                  <a:pt x="6786357" y="5797270"/>
                </a:cubicBezTo>
                <a:cubicBezTo>
                  <a:pt x="6803000" y="5835160"/>
                  <a:pt x="6831082" y="5856958"/>
                  <a:pt x="6834299" y="5897781"/>
                </a:cubicBezTo>
                <a:cubicBezTo>
                  <a:pt x="6850938" y="5902014"/>
                  <a:pt x="6860579" y="5910872"/>
                  <a:pt x="6848771" y="5936497"/>
                </a:cubicBezTo>
                <a:lnTo>
                  <a:pt x="6883460" y="6064046"/>
                </a:lnTo>
                <a:cubicBezTo>
                  <a:pt x="6906450" y="6070324"/>
                  <a:pt x="6870051" y="6102610"/>
                  <a:pt x="6896072" y="6107188"/>
                </a:cubicBezTo>
                <a:cubicBezTo>
                  <a:pt x="6912283" y="6129421"/>
                  <a:pt x="6963567" y="6167207"/>
                  <a:pt x="6980725" y="6197444"/>
                </a:cubicBezTo>
                <a:cubicBezTo>
                  <a:pt x="6947762" y="6297975"/>
                  <a:pt x="6995609" y="6226141"/>
                  <a:pt x="6999028" y="6288610"/>
                </a:cubicBezTo>
                <a:cubicBezTo>
                  <a:pt x="6997432" y="6346629"/>
                  <a:pt x="7058551" y="6337651"/>
                  <a:pt x="7021306" y="6426700"/>
                </a:cubicBezTo>
                <a:cubicBezTo>
                  <a:pt x="7020466" y="6447474"/>
                  <a:pt x="7026793" y="6469543"/>
                  <a:pt x="7033259" y="6489284"/>
                </a:cubicBezTo>
                <a:lnTo>
                  <a:pt x="7037119" y="6501140"/>
                </a:lnTo>
                <a:lnTo>
                  <a:pt x="7037119" y="6557754"/>
                </a:lnTo>
                <a:lnTo>
                  <a:pt x="7031649" y="6569925"/>
                </a:lnTo>
                <a:cubicBezTo>
                  <a:pt x="7023197" y="6591634"/>
                  <a:pt x="7028560" y="6588450"/>
                  <a:pt x="7011548" y="6615002"/>
                </a:cubicBezTo>
                <a:cubicBezTo>
                  <a:pt x="7016567" y="6637881"/>
                  <a:pt x="7011534" y="6732922"/>
                  <a:pt x="7021837" y="6743644"/>
                </a:cubicBezTo>
                <a:cubicBezTo>
                  <a:pt x="7023032" y="6757943"/>
                  <a:pt x="7005198" y="6842091"/>
                  <a:pt x="7006394" y="6856390"/>
                </a:cubicBezTo>
                <a:lnTo>
                  <a:pt x="7037119" y="6856494"/>
                </a:lnTo>
                <a:lnTo>
                  <a:pt x="7037119" y="6857999"/>
                </a:lnTo>
                <a:lnTo>
                  <a:pt x="0" y="6857999"/>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B4ABA10-DE76-5DE6-CF58-4FB712031235}"/>
              </a:ext>
            </a:extLst>
          </p:cNvPr>
          <p:cNvSpPr>
            <a:spLocks noGrp="1"/>
          </p:cNvSpPr>
          <p:nvPr>
            <p:ph idx="1"/>
          </p:nvPr>
        </p:nvSpPr>
        <p:spPr>
          <a:xfrm>
            <a:off x="7162798" y="2147356"/>
            <a:ext cx="5029197" cy="4531740"/>
          </a:xfrm>
        </p:spPr>
        <p:txBody>
          <a:bodyPr>
            <a:normAutofit lnSpcReduction="10000"/>
          </a:bodyPr>
          <a:lstStyle/>
          <a:p>
            <a:pPr>
              <a:lnSpc>
                <a:spcPct val="90000"/>
              </a:lnSpc>
            </a:pPr>
            <a:r>
              <a:rPr lang="en-GB" sz="2400" b="1" i="0" baseline="30000" dirty="0">
                <a:effectLst/>
              </a:rPr>
              <a:t>57 </a:t>
            </a:r>
            <a:r>
              <a:rPr lang="en-GB" sz="2400" b="0" i="0" dirty="0">
                <a:effectLst/>
              </a:rPr>
              <a:t>At this they covered their ears and, yelling at the top of their voices, they all rushed at him, </a:t>
            </a:r>
            <a:r>
              <a:rPr lang="en-GB" sz="2400" b="1" i="0" baseline="30000" dirty="0">
                <a:effectLst/>
              </a:rPr>
              <a:t>58 </a:t>
            </a:r>
            <a:r>
              <a:rPr lang="en-GB" sz="2400" b="0" i="0" dirty="0">
                <a:effectLst/>
              </a:rPr>
              <a:t>dragged him out of the city and began to stone him.  Meanwhile, the witnesses laid their coats at the feet of a young man named Saul.</a:t>
            </a:r>
          </a:p>
          <a:p>
            <a:pPr>
              <a:lnSpc>
                <a:spcPct val="90000"/>
              </a:lnSpc>
            </a:pPr>
            <a:r>
              <a:rPr lang="en-GB" sz="2400" b="1" i="0" baseline="30000" dirty="0">
                <a:effectLst/>
              </a:rPr>
              <a:t>59 </a:t>
            </a:r>
            <a:r>
              <a:rPr lang="en-GB" sz="2400" b="0" i="0" dirty="0">
                <a:effectLst/>
              </a:rPr>
              <a:t>While they were stoning him, Stephen prayed, “Lord Jesus, receive my spirit.” </a:t>
            </a:r>
            <a:r>
              <a:rPr lang="en-GB" sz="2400" b="1" i="0" baseline="30000" dirty="0">
                <a:effectLst/>
              </a:rPr>
              <a:t>60 </a:t>
            </a:r>
            <a:r>
              <a:rPr lang="en-GB" sz="2400" b="0" i="0" dirty="0">
                <a:effectLst/>
              </a:rPr>
              <a:t>Then he fell on his knees and cried out, “Lord, do not hold this sin against them.” When he had said this, he fell asleep.</a:t>
            </a:r>
          </a:p>
          <a:p>
            <a:pPr>
              <a:lnSpc>
                <a:spcPct val="90000"/>
              </a:lnSpc>
            </a:pPr>
            <a:endParaRPr lang="en-GB" sz="2400" dirty="0"/>
          </a:p>
        </p:txBody>
      </p:sp>
    </p:spTree>
    <p:extLst>
      <p:ext uri="{BB962C8B-B14F-4D97-AF65-F5344CB8AC3E}">
        <p14:creationId xmlns:p14="http://schemas.microsoft.com/office/powerpoint/2010/main" val="2962635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C565-6F6E-B4A5-135C-A0C397DB8AE2}"/>
              </a:ext>
            </a:extLst>
          </p:cNvPr>
          <p:cNvSpPr>
            <a:spLocks noGrp="1"/>
          </p:cNvSpPr>
          <p:nvPr>
            <p:ph type="title"/>
          </p:nvPr>
        </p:nvSpPr>
        <p:spPr/>
        <p:txBody>
          <a:bodyPr/>
          <a:lstStyle/>
          <a:p>
            <a:r>
              <a:rPr lang="en-GB" dirty="0"/>
              <a:t>Recap -Being full of the spirit</a:t>
            </a:r>
          </a:p>
        </p:txBody>
      </p:sp>
      <p:sp>
        <p:nvSpPr>
          <p:cNvPr id="3" name="Content Placeholder 2">
            <a:extLst>
              <a:ext uri="{FF2B5EF4-FFF2-40B4-BE49-F238E27FC236}">
                <a16:creationId xmlns:a16="http://schemas.microsoft.com/office/drawing/2014/main" id="{2685EDBB-280B-D8F3-941D-B6993CEAB873}"/>
              </a:ext>
            </a:extLst>
          </p:cNvPr>
          <p:cNvSpPr>
            <a:spLocks noGrp="1"/>
          </p:cNvSpPr>
          <p:nvPr>
            <p:ph idx="1"/>
          </p:nvPr>
        </p:nvSpPr>
        <p:spPr/>
        <p:txBody>
          <a:bodyPr/>
          <a:lstStyle/>
          <a:p>
            <a:r>
              <a:rPr lang="en-GB" dirty="0"/>
              <a:t>Enables him to show the fruit of the spirit</a:t>
            </a:r>
          </a:p>
          <a:p>
            <a:r>
              <a:rPr lang="en-GB" dirty="0"/>
              <a:t>Enables him to serve as there is need(Acts 6:5)</a:t>
            </a:r>
          </a:p>
          <a:p>
            <a:r>
              <a:rPr lang="en-GB" dirty="0"/>
              <a:t>Enables him to perform signs and wonders (Acts 6:8)</a:t>
            </a:r>
          </a:p>
          <a:p>
            <a:r>
              <a:rPr lang="en-GB" dirty="0"/>
              <a:t>Gives him wisdom and insights that no one else can cope with (Acts 6:10)</a:t>
            </a:r>
          </a:p>
          <a:p>
            <a:r>
              <a:rPr lang="en-GB" dirty="0"/>
              <a:t>Gives him a sight of Jesus when he needed it most (Acts 7:56)</a:t>
            </a:r>
          </a:p>
          <a:p>
            <a:r>
              <a:rPr lang="en-GB" dirty="0"/>
              <a:t>Allows him to forgive and pray for those who are against him (Acts 7:60)</a:t>
            </a:r>
          </a:p>
          <a:p>
            <a:endParaRPr lang="en-GB" dirty="0"/>
          </a:p>
          <a:p>
            <a:r>
              <a:rPr lang="en-GB" dirty="0"/>
              <a:t>It doesn’t avoid difficulties or hardship</a:t>
            </a:r>
          </a:p>
          <a:p>
            <a:r>
              <a:rPr lang="en-GB" dirty="0"/>
              <a:t>And it doesn’t help you to blend in with the spirit of the age.</a:t>
            </a:r>
          </a:p>
          <a:p>
            <a:r>
              <a:rPr lang="en-GB" dirty="0"/>
              <a:t>But the Kingdom of God is established as we lay down our lives for him</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600375782"/>
      </p:ext>
    </p:extLst>
  </p:cSld>
  <p:clrMapOvr>
    <a:masterClrMapping/>
  </p:clrMapOvr>
</p:sld>
</file>

<file path=ppt/theme/theme1.xml><?xml version="1.0" encoding="utf-8"?>
<a:theme xmlns:a="http://schemas.openxmlformats.org/drawingml/2006/main" name="ArchiveVTI">
  <a:themeElements>
    <a:clrScheme name="Archive">
      <a:dk1>
        <a:sysClr val="windowText" lastClr="000000"/>
      </a:dk1>
      <a:lt1>
        <a:sysClr val="window" lastClr="FFFFFF"/>
      </a:lt1>
      <a:dk2>
        <a:srgbClr val="353B3D"/>
      </a:dk2>
      <a:lt2>
        <a:srgbClr val="EEECEA"/>
      </a:lt2>
      <a:accent1>
        <a:srgbClr val="A65E5E"/>
      </a:accent1>
      <a:accent2>
        <a:srgbClr val="9D6053"/>
      </a:accent2>
      <a:accent3>
        <a:srgbClr val="968274"/>
      </a:accent3>
      <a:accent4>
        <a:srgbClr val="878079"/>
      </a:accent4>
      <a:accent5>
        <a:srgbClr val="6C737A"/>
      </a:accent5>
      <a:accent6>
        <a:srgbClr val="697777"/>
      </a:accent6>
      <a:hlink>
        <a:srgbClr val="A25872"/>
      </a:hlink>
      <a:folHlink>
        <a:srgbClr val="667A7E"/>
      </a:folHlink>
    </a:clrScheme>
    <a:fontScheme name="Custom 170">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iveVTI" id="{514BDC9F-20AC-40CA-9FE7-B30987BCD2D4}" vid="{D8FA1533-D953-46ED-B2C7-B32AF1BED7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442</TotalTime>
  <Words>3077</Words>
  <Application>Microsoft Office PowerPoint</Application>
  <PresentationFormat>Widescreen</PresentationFormat>
  <Paragraphs>160</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Bembo</vt:lpstr>
      <vt:lpstr>Calibri</vt:lpstr>
      <vt:lpstr>Courier New</vt:lpstr>
      <vt:lpstr>Open Sans</vt:lpstr>
      <vt:lpstr>system-ui</vt:lpstr>
      <vt:lpstr>ArchiveVTI</vt:lpstr>
      <vt:lpstr>St Stephen</vt:lpstr>
      <vt:lpstr>Lessons from the life of Stephen</vt:lpstr>
      <vt:lpstr>Making a fresh start</vt:lpstr>
      <vt:lpstr>Acts 6</vt:lpstr>
      <vt:lpstr>Qualification for serving</vt:lpstr>
      <vt:lpstr>Containers are made to hold something!</vt:lpstr>
      <vt:lpstr>How can you tell what you’re full of?</vt:lpstr>
      <vt:lpstr>Acts 6 cont’d</vt:lpstr>
      <vt:lpstr>The face of an angel</vt:lpstr>
      <vt:lpstr>A sermon to die for?</vt:lpstr>
      <vt:lpstr>Acts 7</vt:lpstr>
      <vt:lpstr>Standing at the right hand of god</vt:lpstr>
      <vt:lpstr>“the prayer that saved saul”</vt:lpstr>
      <vt:lpstr>Recap -Being full of the spirit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Lessons from the life of Stephen</dc:title>
  <dc:creator>Jaques Neil</dc:creator>
  <cp:lastModifiedBy>Jaques Neil</cp:lastModifiedBy>
  <cp:revision>9</cp:revision>
  <cp:lastPrinted>2023-04-01T13:36:12Z</cp:lastPrinted>
  <dcterms:created xsi:type="dcterms:W3CDTF">2023-04-01T06:15:16Z</dcterms:created>
  <dcterms:modified xsi:type="dcterms:W3CDTF">2023-04-01T13:40:07Z</dcterms:modified>
</cp:coreProperties>
</file>