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7" r:id="rId5"/>
    <p:sldId id="259" r:id="rId6"/>
    <p:sldId id="260" r:id="rId7"/>
    <p:sldId id="280" r:id="rId8"/>
    <p:sldId id="261" r:id="rId9"/>
    <p:sldId id="262" r:id="rId10"/>
    <p:sldId id="263" r:id="rId11"/>
    <p:sldId id="264" r:id="rId12"/>
    <p:sldId id="268" r:id="rId13"/>
    <p:sldId id="265" r:id="rId14"/>
    <p:sldId id="266" r:id="rId15"/>
    <p:sldId id="267" r:id="rId16"/>
    <p:sldId id="269" r:id="rId17"/>
    <p:sldId id="270" r:id="rId18"/>
    <p:sldId id="271" r:id="rId19"/>
    <p:sldId id="273" r:id="rId20"/>
    <p:sldId id="274" r:id="rId21"/>
    <p:sldId id="272" r:id="rId22"/>
    <p:sldId id="275" r:id="rId23"/>
    <p:sldId id="276" r:id="rId24"/>
    <p:sldId id="278" r:id="rId25"/>
    <p:sldId id="279" r:id="rId2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6027" autoAdjust="0"/>
  </p:normalViewPr>
  <p:slideViewPr>
    <p:cSldViewPr snapToGrid="0">
      <p:cViewPr varScale="1">
        <p:scale>
          <a:sx n="95" d="100"/>
          <a:sy n="95" d="100"/>
        </p:scale>
        <p:origin x="18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AE078011-A031-438D-AE51-04ACA73E7524}" type="datetimeFigureOut">
              <a:rPr lang="en-GB" smtClean="0"/>
              <a:t>08/01/2025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92643A71-ED4A-4E06-9670-AFCB2CB95021}" type="slidenum">
              <a:rPr lang="en-GB" smtClean="0"/>
              <a:t>‹#›</a:t>
            </a:fld>
            <a:endParaRPr lang="en-GB"/>
          </a:p>
        </p:txBody>
      </p:sp>
    </p:spTree>
    <p:extLst>
      <p:ext uri="{BB962C8B-B14F-4D97-AF65-F5344CB8AC3E}">
        <p14:creationId xmlns:p14="http://schemas.microsoft.com/office/powerpoint/2010/main" val="276076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odreads.com/work/quotes/80150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biblestudytools.com/1-john/4-19.html"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biblestudytools.com/romans/passage/?q=romans+8:37-3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643A71-ED4A-4E06-9670-AFCB2CB95021}" type="slidenum">
              <a:rPr lang="en-GB" smtClean="0"/>
              <a:t>1</a:t>
            </a:fld>
            <a:endParaRPr lang="en-GB"/>
          </a:p>
        </p:txBody>
      </p:sp>
    </p:spTree>
    <p:extLst>
      <p:ext uri="{BB962C8B-B14F-4D97-AF65-F5344CB8AC3E}">
        <p14:creationId xmlns:p14="http://schemas.microsoft.com/office/powerpoint/2010/main" val="3667590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Story of a let down</a:t>
            </a:r>
          </a:p>
          <a:p>
            <a:pPr marL="342900" lvl="0" indent="-342900">
              <a:buFont typeface="Aptos" panose="020B0004020202020204" pitchFamily="34" charset="0"/>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Boston YMCA </a:t>
            </a:r>
          </a:p>
          <a:p>
            <a:endParaRPr lang="en-GB"/>
          </a:p>
        </p:txBody>
      </p:sp>
      <p:sp>
        <p:nvSpPr>
          <p:cNvPr id="4" name="Slide Number Placeholder 3"/>
          <p:cNvSpPr>
            <a:spLocks noGrp="1"/>
          </p:cNvSpPr>
          <p:nvPr>
            <p:ph type="sldNum" sz="quarter" idx="5"/>
          </p:nvPr>
        </p:nvSpPr>
        <p:spPr/>
        <p:txBody>
          <a:bodyPr/>
          <a:lstStyle/>
          <a:p>
            <a:fld id="{92643A71-ED4A-4E06-9670-AFCB2CB95021}" type="slidenum">
              <a:rPr lang="en-GB" smtClean="0"/>
              <a:t>2</a:t>
            </a:fld>
            <a:endParaRPr lang="en-GB"/>
          </a:p>
        </p:txBody>
      </p:sp>
    </p:spTree>
    <p:extLst>
      <p:ext uri="{BB962C8B-B14F-4D97-AF65-F5344CB8AC3E}">
        <p14:creationId xmlns:p14="http://schemas.microsoft.com/office/powerpoint/2010/main" val="3358195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Disconcerting when we are expecting a moment to be a certain way and discover it is completely different.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We can unconsciously assume things are meant to happen in a way. We compare our situation to others. And then feel disappointed or even offended when it doesn’t happen.</a:t>
            </a: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3</a:t>
            </a:fld>
            <a:endParaRPr lang="en-GB"/>
          </a:p>
        </p:txBody>
      </p:sp>
    </p:spTree>
    <p:extLst>
      <p:ext uri="{BB962C8B-B14F-4D97-AF65-F5344CB8AC3E}">
        <p14:creationId xmlns:p14="http://schemas.microsoft.com/office/powerpoint/2010/main" val="1186096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643A71-ED4A-4E06-9670-AFCB2CB95021}" type="slidenum">
              <a:rPr lang="en-GB" smtClean="0"/>
              <a:t>4</a:t>
            </a:fld>
            <a:endParaRPr lang="en-GB"/>
          </a:p>
        </p:txBody>
      </p:sp>
    </p:spTree>
    <p:extLst>
      <p:ext uri="{BB962C8B-B14F-4D97-AF65-F5344CB8AC3E}">
        <p14:creationId xmlns:p14="http://schemas.microsoft.com/office/powerpoint/2010/main" val="799340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It can be similar when we are approaching God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We are expecting something specific</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Sensation</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Laughing, crying, falling over</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Writing on the wall</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We look over at the people next to us and think – ‘well they are obviously experiencing something’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How about those people that seem to get every prayer answered?!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Then we find ourselves entertaining darker thoughts – maybe God doesn’t want to meet me (as much as them)? is God real? Have I not got enough faith?</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dirty="0">
                <a:effectLst/>
                <a:latin typeface="Aptos" panose="020B0004020202020204" pitchFamily="34" charset="0"/>
                <a:ea typeface="Aptos" panose="020B0004020202020204" pitchFamily="34" charset="0"/>
                <a:cs typeface="Times New Roman" panose="02020603050405020304" pitchFamily="18" charset="0"/>
              </a:rPr>
              <a:t>What started as a genuine response has been hijacked by an enemy determined to bring the focus on you and off Him</a:t>
            </a:r>
            <a:endParaRPr lang="en-GB" sz="1200" dirty="0"/>
          </a:p>
        </p:txBody>
      </p:sp>
      <p:sp>
        <p:nvSpPr>
          <p:cNvPr id="4" name="Slide Number Placeholder 3"/>
          <p:cNvSpPr>
            <a:spLocks noGrp="1"/>
          </p:cNvSpPr>
          <p:nvPr>
            <p:ph type="sldNum" sz="quarter" idx="5"/>
          </p:nvPr>
        </p:nvSpPr>
        <p:spPr/>
        <p:txBody>
          <a:bodyPr/>
          <a:lstStyle/>
          <a:p>
            <a:fld id="{92643A71-ED4A-4E06-9670-AFCB2CB95021}" type="slidenum">
              <a:rPr lang="en-GB" smtClean="0"/>
              <a:t>5</a:t>
            </a:fld>
            <a:endParaRPr lang="en-GB"/>
          </a:p>
        </p:txBody>
      </p:sp>
    </p:spTree>
    <p:extLst>
      <p:ext uri="{BB962C8B-B14F-4D97-AF65-F5344CB8AC3E}">
        <p14:creationId xmlns:p14="http://schemas.microsoft.com/office/powerpoint/2010/main" val="303943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Not the only one who were looking the ‘wrong way’ when God arrived</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Upside down kingdom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Jesus’ birth (silent as snow fall)</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Peter – you won’t die</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Followers – will you now establish kingdom </a:t>
            </a:r>
          </a:p>
          <a:p>
            <a:endParaRPr lang="en-GB" dirty="0"/>
          </a:p>
          <a:p>
            <a:r>
              <a:rPr lang="en-GB" dirty="0"/>
              <a:t>He is unconventional </a:t>
            </a:r>
          </a:p>
        </p:txBody>
      </p:sp>
      <p:sp>
        <p:nvSpPr>
          <p:cNvPr id="4" name="Slide Number Placeholder 3"/>
          <p:cNvSpPr>
            <a:spLocks noGrp="1"/>
          </p:cNvSpPr>
          <p:nvPr>
            <p:ph type="sldNum" sz="quarter" idx="5"/>
          </p:nvPr>
        </p:nvSpPr>
        <p:spPr/>
        <p:txBody>
          <a:bodyPr/>
          <a:lstStyle/>
          <a:p>
            <a:fld id="{92643A71-ED4A-4E06-9670-AFCB2CB95021}" type="slidenum">
              <a:rPr lang="en-GB" smtClean="0"/>
              <a:t>6</a:t>
            </a:fld>
            <a:endParaRPr lang="en-GB"/>
          </a:p>
        </p:txBody>
      </p:sp>
    </p:spTree>
    <p:extLst>
      <p:ext uri="{BB962C8B-B14F-4D97-AF65-F5344CB8AC3E}">
        <p14:creationId xmlns:p14="http://schemas.microsoft.com/office/powerpoint/2010/main" val="4238941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We have tied God’s hands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We have prescribed how God can work</a:t>
            </a: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How does this happen?</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This might also reveal our goal in approaching God</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Looking for experience vs become Christ-like/seek first kingdom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 come with my own agenda</a:t>
            </a:r>
          </a:p>
          <a:p>
            <a:endParaRPr lang="en-GB" dirty="0"/>
          </a:p>
          <a:p>
            <a:r>
              <a:rPr lang="en-GB" dirty="0"/>
              <a:t>So what can we do about it? </a:t>
            </a:r>
          </a:p>
        </p:txBody>
      </p:sp>
      <p:sp>
        <p:nvSpPr>
          <p:cNvPr id="4" name="Slide Number Placeholder 3"/>
          <p:cNvSpPr>
            <a:spLocks noGrp="1"/>
          </p:cNvSpPr>
          <p:nvPr>
            <p:ph type="sldNum" sz="quarter" idx="5"/>
          </p:nvPr>
        </p:nvSpPr>
        <p:spPr/>
        <p:txBody>
          <a:bodyPr/>
          <a:lstStyle/>
          <a:p>
            <a:fld id="{92643A71-ED4A-4E06-9670-AFCB2CB95021}" type="slidenum">
              <a:rPr lang="en-GB" smtClean="0"/>
              <a:t>7</a:t>
            </a:fld>
            <a:endParaRPr lang="en-GB"/>
          </a:p>
        </p:txBody>
      </p:sp>
    </p:spTree>
    <p:extLst>
      <p:ext uri="{BB962C8B-B14F-4D97-AF65-F5344CB8AC3E}">
        <p14:creationId xmlns:p14="http://schemas.microsoft.com/office/powerpoint/2010/main" val="306365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8</a:t>
            </a:fld>
            <a:endParaRPr lang="en-GB"/>
          </a:p>
        </p:txBody>
      </p:sp>
    </p:spTree>
    <p:extLst>
      <p:ext uri="{BB962C8B-B14F-4D97-AF65-F5344CB8AC3E}">
        <p14:creationId xmlns:p14="http://schemas.microsoft.com/office/powerpoint/2010/main" val="2008629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“Imagine yourself as a living house. God comes in to rebuild that house. At first, perhaps, you can understand what He is doing. He is getting the drains right and stopping the leaks in the roof and so on; you knew that those jobs needed doing and so you are not surprised. But presently He starts knocking the house about in a way that hurts abominably and does not seem to make any sense. What on earth is He up to? The explanation is that He is building quite a different house from the one you thought of - throwing out a new wing here, putting on an extra floor there, running up towers, making courtyards. You thought you were being made into a decent little cottage: but He is building a palace. He intends to come and live in it Himself.”</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C.S. Lewis, </a:t>
            </a:r>
            <a:r>
              <a:rPr lang="en-GB" sz="12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Mere Christianity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9</a:t>
            </a:fld>
            <a:endParaRPr lang="en-GB"/>
          </a:p>
        </p:txBody>
      </p:sp>
    </p:spTree>
    <p:extLst>
      <p:ext uri="{BB962C8B-B14F-4D97-AF65-F5344CB8AC3E}">
        <p14:creationId xmlns:p14="http://schemas.microsoft.com/office/powerpoint/2010/main" val="4216502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643A71-ED4A-4E06-9670-AFCB2CB95021}" type="slidenum">
              <a:rPr lang="en-GB" smtClean="0"/>
              <a:t>10</a:t>
            </a:fld>
            <a:endParaRPr lang="en-GB"/>
          </a:p>
        </p:txBody>
      </p:sp>
    </p:spTree>
    <p:extLst>
      <p:ext uri="{BB962C8B-B14F-4D97-AF65-F5344CB8AC3E}">
        <p14:creationId xmlns:p14="http://schemas.microsoft.com/office/powerpoint/2010/main" val="1471631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God decide the</a:t>
            </a:r>
          </a:p>
          <a:p>
            <a:pPr marL="171450" indent="-171450">
              <a:buFontTx/>
              <a:buChar char="-"/>
            </a:pPr>
            <a:r>
              <a:rPr lang="en-GB" dirty="0"/>
              <a:t>Moment</a:t>
            </a:r>
          </a:p>
          <a:p>
            <a:pPr marL="171450" indent="-171450">
              <a:buFontTx/>
              <a:buChar char="-"/>
            </a:pPr>
            <a:r>
              <a:rPr lang="en-GB" dirty="0"/>
              <a:t>method</a:t>
            </a:r>
          </a:p>
          <a:p>
            <a:pPr marL="171450" indent="-171450">
              <a:buFontTx/>
              <a:buChar char="-"/>
            </a:pPr>
            <a:r>
              <a:rPr lang="en-GB" dirty="0"/>
              <a:t>Matter</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11</a:t>
            </a:fld>
            <a:endParaRPr lang="en-GB"/>
          </a:p>
        </p:txBody>
      </p:sp>
    </p:spTree>
    <p:extLst>
      <p:ext uri="{BB962C8B-B14F-4D97-AF65-F5344CB8AC3E}">
        <p14:creationId xmlns:p14="http://schemas.microsoft.com/office/powerpoint/2010/main" val="2704319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16DE5-22F3-0B58-BC50-B06D0709A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021FE-9AA3-4CF9-2404-16B65180E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BC988-AC5F-D9AC-C606-9A0F08612263}"/>
              </a:ext>
            </a:extLst>
          </p:cNvPr>
          <p:cNvSpPr>
            <a:spLocks noGrp="1"/>
          </p:cNvSpPr>
          <p:nvPr>
            <p:ph type="body" idx="1"/>
          </p:nvPr>
        </p:nvSpPr>
        <p:spPr/>
        <p:txBody>
          <a:bodyPr/>
          <a:lstStyle/>
          <a:p>
            <a:pPr marL="228600"/>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moment [timing]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Sam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Sedi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Too fast or too slow</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FontTx/>
              <a:buNone/>
            </a:pPr>
            <a:endParaRPr lang="en-GB" dirty="0"/>
          </a:p>
        </p:txBody>
      </p:sp>
      <p:sp>
        <p:nvSpPr>
          <p:cNvPr id="4" name="Slide Number Placeholder 3">
            <a:extLst>
              <a:ext uri="{FF2B5EF4-FFF2-40B4-BE49-F238E27FC236}">
                <a16:creationId xmlns:a16="http://schemas.microsoft.com/office/drawing/2014/main" id="{4D224B14-3155-0A96-4163-D19207100EC4}"/>
              </a:ext>
            </a:extLst>
          </p:cNvPr>
          <p:cNvSpPr>
            <a:spLocks noGrp="1"/>
          </p:cNvSpPr>
          <p:nvPr>
            <p:ph type="sldNum" sz="quarter" idx="5"/>
          </p:nvPr>
        </p:nvSpPr>
        <p:spPr/>
        <p:txBody>
          <a:bodyPr/>
          <a:lstStyle/>
          <a:p>
            <a:fld id="{92643A71-ED4A-4E06-9670-AFCB2CB95021}" type="slidenum">
              <a:rPr lang="en-GB" smtClean="0"/>
              <a:t>12</a:t>
            </a:fld>
            <a:endParaRPr lang="en-GB"/>
          </a:p>
        </p:txBody>
      </p:sp>
    </p:spTree>
    <p:extLst>
      <p:ext uri="{BB962C8B-B14F-4D97-AF65-F5344CB8AC3E}">
        <p14:creationId xmlns:p14="http://schemas.microsoft.com/office/powerpoint/2010/main" val="2681370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E7C37-9179-CF5B-A66D-09B728764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7E3DB-2B9B-6DF5-180C-6CD2E574F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80291-8254-BE1C-A6E4-970D358C5611}"/>
              </a:ext>
            </a:extLst>
          </p:cNvPr>
          <p:cNvSpPr>
            <a:spLocks noGrp="1"/>
          </p:cNvSpPr>
          <p:nvPr>
            <p:ph type="body" idx="1"/>
          </p:nvPr>
        </p:nvSpPr>
        <p:spPr/>
        <p:txBody>
          <a:bodyPr/>
          <a:lstStyle/>
          <a:p>
            <a:pPr marL="228600"/>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moment [timing]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Sam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Sedi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Too fast or too slow</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Celebrating distance cover – climbing sand dune – looking up feels like long way to go but when look back see how far you’ve come (role of friends)</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e.g. Simon &amp; Belinda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I might not be where I want to be but thank God I’m not where I used to be – Joyce Meyer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FontTx/>
              <a:buNone/>
            </a:pPr>
            <a:endParaRPr lang="en-GB" dirty="0"/>
          </a:p>
        </p:txBody>
      </p:sp>
      <p:sp>
        <p:nvSpPr>
          <p:cNvPr id="4" name="Slide Number Placeholder 3">
            <a:extLst>
              <a:ext uri="{FF2B5EF4-FFF2-40B4-BE49-F238E27FC236}">
                <a16:creationId xmlns:a16="http://schemas.microsoft.com/office/drawing/2014/main" id="{21599EBF-082A-CA7E-D49A-227319AD4C17}"/>
              </a:ext>
            </a:extLst>
          </p:cNvPr>
          <p:cNvSpPr>
            <a:spLocks noGrp="1"/>
          </p:cNvSpPr>
          <p:nvPr>
            <p:ph type="sldNum" sz="quarter" idx="5"/>
          </p:nvPr>
        </p:nvSpPr>
        <p:spPr/>
        <p:txBody>
          <a:bodyPr/>
          <a:lstStyle/>
          <a:p>
            <a:fld id="{92643A71-ED4A-4E06-9670-AFCB2CB95021}" type="slidenum">
              <a:rPr lang="en-GB" smtClean="0"/>
              <a:t>13</a:t>
            </a:fld>
            <a:endParaRPr lang="en-GB"/>
          </a:p>
        </p:txBody>
      </p:sp>
    </p:spTree>
    <p:extLst>
      <p:ext uri="{BB962C8B-B14F-4D97-AF65-F5344CB8AC3E}">
        <p14:creationId xmlns:p14="http://schemas.microsoft.com/office/powerpoint/2010/main" val="141881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Pickpocketed my sin </a:t>
            </a:r>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Weaknesses swept away in power of your love </a:t>
            </a:r>
          </a:p>
          <a:p>
            <a:endParaRPr lang="en-GB" dirty="0"/>
          </a:p>
          <a:p>
            <a:r>
              <a:rPr lang="en-GB" dirty="0"/>
              <a:t>Only realise how much trouble you were in until you have been rescued from it</a:t>
            </a:r>
          </a:p>
        </p:txBody>
      </p:sp>
      <p:sp>
        <p:nvSpPr>
          <p:cNvPr id="4" name="Slide Number Placeholder 3"/>
          <p:cNvSpPr>
            <a:spLocks noGrp="1"/>
          </p:cNvSpPr>
          <p:nvPr>
            <p:ph type="sldNum" sz="quarter" idx="5"/>
          </p:nvPr>
        </p:nvSpPr>
        <p:spPr/>
        <p:txBody>
          <a:bodyPr/>
          <a:lstStyle/>
          <a:p>
            <a:fld id="{92643A71-ED4A-4E06-9670-AFCB2CB95021}" type="slidenum">
              <a:rPr lang="en-GB" smtClean="0"/>
              <a:t>14</a:t>
            </a:fld>
            <a:endParaRPr lang="en-GB"/>
          </a:p>
        </p:txBody>
      </p:sp>
    </p:spTree>
    <p:extLst>
      <p:ext uri="{BB962C8B-B14F-4D97-AF65-F5344CB8AC3E}">
        <p14:creationId xmlns:p14="http://schemas.microsoft.com/office/powerpoint/2010/main" val="890928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9B482-5F75-FC32-5E48-EFDE62FF9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57C0B-08F3-1BB2-3AB5-B6D54D9FB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FC033-5DCF-2F72-3023-45BFE9E79CD9}"/>
              </a:ext>
            </a:extLst>
          </p:cNvPr>
          <p:cNvSpPr>
            <a:spLocks noGrp="1"/>
          </p:cNvSpPr>
          <p:nvPr>
            <p:ph type="body" idx="1"/>
          </p:nvPr>
        </p:nvSpPr>
        <p:spPr/>
        <p:txBody>
          <a:bodyPr/>
          <a:lstStyle/>
          <a:p>
            <a:pPr marL="342900" lvl="0" indent="-342900">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Elijah – still small voice </a:t>
            </a:r>
          </a:p>
          <a:p>
            <a:pPr marL="342900" lvl="0" indent="-342900">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Elisha/Elijah deaths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Jesus spoke to farmers about farming and fishermen about fishing </a:t>
            </a:r>
          </a:p>
          <a:p>
            <a:pPr marL="0" indent="0">
              <a:buFontTx/>
              <a:buNone/>
            </a:pPr>
            <a:endParaRPr lang="en-GB" dirty="0"/>
          </a:p>
          <a:p>
            <a:pPr marL="0" indent="0">
              <a:buFontTx/>
              <a:buNone/>
            </a:pPr>
            <a:r>
              <a:rPr lang="en-GB" dirty="0"/>
              <a:t>God can use unconventional methods to get across His point</a:t>
            </a:r>
          </a:p>
        </p:txBody>
      </p:sp>
      <p:sp>
        <p:nvSpPr>
          <p:cNvPr id="4" name="Slide Number Placeholder 3">
            <a:extLst>
              <a:ext uri="{FF2B5EF4-FFF2-40B4-BE49-F238E27FC236}">
                <a16:creationId xmlns:a16="http://schemas.microsoft.com/office/drawing/2014/main" id="{062E838A-CFF0-EBE7-A055-1CF00E44B8F8}"/>
              </a:ext>
            </a:extLst>
          </p:cNvPr>
          <p:cNvSpPr>
            <a:spLocks noGrp="1"/>
          </p:cNvSpPr>
          <p:nvPr>
            <p:ph type="sldNum" sz="quarter" idx="5"/>
          </p:nvPr>
        </p:nvSpPr>
        <p:spPr/>
        <p:txBody>
          <a:bodyPr/>
          <a:lstStyle/>
          <a:p>
            <a:fld id="{92643A71-ED4A-4E06-9670-AFCB2CB95021}" type="slidenum">
              <a:rPr lang="en-GB" smtClean="0"/>
              <a:t>15</a:t>
            </a:fld>
            <a:endParaRPr lang="en-GB"/>
          </a:p>
        </p:txBody>
      </p:sp>
    </p:spTree>
    <p:extLst>
      <p:ext uri="{BB962C8B-B14F-4D97-AF65-F5344CB8AC3E}">
        <p14:creationId xmlns:p14="http://schemas.microsoft.com/office/powerpoint/2010/main" val="3795034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Karate kid (I don’t appreciate your methods!)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Herding sheep – learning his voice </a:t>
            </a: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16</a:t>
            </a:fld>
            <a:endParaRPr lang="en-GB"/>
          </a:p>
        </p:txBody>
      </p:sp>
    </p:spTree>
    <p:extLst>
      <p:ext uri="{BB962C8B-B14F-4D97-AF65-F5344CB8AC3E}">
        <p14:creationId xmlns:p14="http://schemas.microsoft.com/office/powerpoint/2010/main" val="1033444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00" dirty="0">
                <a:effectLst/>
                <a:latin typeface="Aptos" panose="020B0004020202020204" pitchFamily="34" charset="0"/>
                <a:ea typeface="Aptos" panose="020B0004020202020204" pitchFamily="34" charset="0"/>
                <a:cs typeface="Times New Roman" panose="02020603050405020304" pitchFamily="18" charset="0"/>
              </a:rPr>
              <a:t>Breakthrough Moments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God miraculously accelerate your maturity, what would normally take years is done in seconds (e.g. Saul from persecutor to preacher). Set free from inhabitation.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Often freedom &amp; healing.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Beautiful but rare. Maybe rare because lack of faith in individual or community, distracted, or more likely that some character traits can only be changed through the crucible of everyday life.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b="1" kern="100" dirty="0">
                <a:effectLst/>
                <a:latin typeface="Aptos" panose="020B0004020202020204" pitchFamily="34" charset="0"/>
                <a:ea typeface="Aptos" panose="020B0004020202020204" pitchFamily="34" charset="0"/>
                <a:cs typeface="Times New Roman" panose="02020603050405020304" pitchFamily="18" charset="0"/>
              </a:rPr>
              <a:t>Process Moments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Unglamorous, mundane, slow. Repentance, discipline.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Often about deep character change. Rarely see these character changes in one dramatic encounter. Not in one big moment but a thousand small moments. </a:t>
            </a:r>
          </a:p>
          <a:p>
            <a:endParaRPr lang="en-GB" sz="1200" dirty="0"/>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Do not despise these small beginnings, for the </a:t>
            </a:r>
            <a:r>
              <a:rPr lang="en-GB" sz="1200" u="sng" kern="100" dirty="0">
                <a:effectLst/>
                <a:latin typeface="Aptos" panose="020B0004020202020204" pitchFamily="34" charset="0"/>
                <a:ea typeface="Aptos" panose="020B0004020202020204" pitchFamily="34" charset="0"/>
                <a:cs typeface="Times New Roman" panose="02020603050405020304" pitchFamily="18" charset="0"/>
              </a:rPr>
              <a:t>LORD rejoices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to see the work begin, to see the plumb line in Zerubbabel’s hand.” Zech 4:10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Ps 118:23 the LORD has done this, and it is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marvelous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in our eyes.</a:t>
            </a:r>
          </a:p>
          <a:p>
            <a:endParaRPr lang="en-GB" sz="1200" dirty="0"/>
          </a:p>
          <a:p>
            <a:pPr marL="228600"/>
            <a:r>
              <a:rPr lang="en-GB" sz="1200" kern="100" dirty="0">
                <a:effectLst/>
                <a:latin typeface="Aptos" panose="020B0004020202020204" pitchFamily="34" charset="0"/>
                <a:ea typeface="Aptos" panose="020B0004020202020204" pitchFamily="34" charset="0"/>
                <a:cs typeface="Times New Roman" panose="02020603050405020304" pitchFamily="18" charset="0"/>
              </a:rPr>
              <a:t>Mark &amp; Teah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Which experienced the grace of God?</a:t>
            </a: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17</a:t>
            </a:fld>
            <a:endParaRPr lang="en-GB"/>
          </a:p>
        </p:txBody>
      </p:sp>
    </p:spTree>
    <p:extLst>
      <p:ext uri="{BB962C8B-B14F-4D97-AF65-F5344CB8AC3E}">
        <p14:creationId xmlns:p14="http://schemas.microsoft.com/office/powerpoint/2010/main" val="343238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Bricks or parachute</a:t>
            </a:r>
          </a:p>
        </p:txBody>
      </p:sp>
      <p:sp>
        <p:nvSpPr>
          <p:cNvPr id="4" name="Slide Number Placeholder 3"/>
          <p:cNvSpPr>
            <a:spLocks noGrp="1"/>
          </p:cNvSpPr>
          <p:nvPr>
            <p:ph type="sldNum" sz="quarter" idx="5"/>
          </p:nvPr>
        </p:nvSpPr>
        <p:spPr/>
        <p:txBody>
          <a:bodyPr/>
          <a:lstStyle/>
          <a:p>
            <a:fld id="{92643A71-ED4A-4E06-9670-AFCB2CB95021}" type="slidenum">
              <a:rPr lang="en-GB" smtClean="0"/>
              <a:t>18</a:t>
            </a:fld>
            <a:endParaRPr lang="en-GB"/>
          </a:p>
        </p:txBody>
      </p:sp>
    </p:spTree>
    <p:extLst>
      <p:ext uri="{BB962C8B-B14F-4D97-AF65-F5344CB8AC3E}">
        <p14:creationId xmlns:p14="http://schemas.microsoft.com/office/powerpoint/2010/main" val="2178311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91DF2-104A-9DD6-3AD8-74C2F7719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E06D9-0A2B-D2DD-4DAC-A03D8537D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C609A1-EAE1-7E21-B232-341A8D7AA0E5}"/>
              </a:ext>
            </a:extLst>
          </p:cNvPr>
          <p:cNvSpPr>
            <a:spLocks noGrp="1"/>
          </p:cNvSpPr>
          <p:nvPr>
            <p:ph type="body" idx="1"/>
          </p:nvPr>
        </p:nvSpPr>
        <p:spPr/>
        <p:txBody>
          <a:bodyPr/>
          <a:lstStyle/>
          <a:p>
            <a:pPr marL="342900" lvl="0" indent="-342900">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Oscar </a:t>
            </a:r>
          </a:p>
          <a:p>
            <a:pPr marL="342900" lvl="0" indent="-342900">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Blessed and broken – this is about trust not setting out a plan </a:t>
            </a:r>
          </a:p>
          <a:p>
            <a:pPr marL="342900" lvl="0" indent="-342900">
              <a:buFont typeface="Aptos" panose="020B00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Jesus – its not for you to know, but wait for HS (changes the subject) </a:t>
            </a:r>
          </a:p>
          <a:p>
            <a:pPr marL="171450" indent="-171450">
              <a:buFontTx/>
              <a:buChar char="-"/>
            </a:pPr>
            <a:endParaRPr lang="en-GB" dirty="0"/>
          </a:p>
        </p:txBody>
      </p:sp>
      <p:sp>
        <p:nvSpPr>
          <p:cNvPr id="4" name="Slide Number Placeholder 3">
            <a:extLst>
              <a:ext uri="{FF2B5EF4-FFF2-40B4-BE49-F238E27FC236}">
                <a16:creationId xmlns:a16="http://schemas.microsoft.com/office/drawing/2014/main" id="{610F00B6-4CCF-B069-0CC4-847B51EC1AF1}"/>
              </a:ext>
            </a:extLst>
          </p:cNvPr>
          <p:cNvSpPr>
            <a:spLocks noGrp="1"/>
          </p:cNvSpPr>
          <p:nvPr>
            <p:ph type="sldNum" sz="quarter" idx="5"/>
          </p:nvPr>
        </p:nvSpPr>
        <p:spPr/>
        <p:txBody>
          <a:bodyPr/>
          <a:lstStyle/>
          <a:p>
            <a:fld id="{92643A71-ED4A-4E06-9670-AFCB2CB95021}" type="slidenum">
              <a:rPr lang="en-GB" smtClean="0"/>
              <a:t>19</a:t>
            </a:fld>
            <a:endParaRPr lang="en-GB"/>
          </a:p>
        </p:txBody>
      </p:sp>
    </p:spTree>
    <p:extLst>
      <p:ext uri="{BB962C8B-B14F-4D97-AF65-F5344CB8AC3E}">
        <p14:creationId xmlns:p14="http://schemas.microsoft.com/office/powerpoint/2010/main" val="2672465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If this describes you – what should you do?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Don’t miss what God is up to because you are looking for something He has chosen not to do this time. </a:t>
            </a:r>
          </a:p>
          <a:p>
            <a:endParaRPr lang="en-GB" dirty="0"/>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He becomes to prize</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end not merely the means to the end)</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Repent for using instead of worshipping God (searching for uplift in emotions rather than wanting to become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christ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like)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20</a:t>
            </a:fld>
            <a:endParaRPr lang="en-GB"/>
          </a:p>
        </p:txBody>
      </p:sp>
    </p:spTree>
    <p:extLst>
      <p:ext uri="{BB962C8B-B14F-4D97-AF65-F5344CB8AC3E}">
        <p14:creationId xmlns:p14="http://schemas.microsoft.com/office/powerpoint/2010/main" val="3028280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Grand Canyon </a:t>
            </a:r>
          </a:p>
          <a:p>
            <a:pPr marL="457200"/>
            <a:r>
              <a:rPr lang="en-GB" sz="1200" kern="100" dirty="0">
                <a:effectLst/>
                <a:latin typeface="Aptos" panose="020B0004020202020204" pitchFamily="34" charset="0"/>
                <a:ea typeface="Aptos" panose="020B0004020202020204" pitchFamily="34" charset="0"/>
                <a:cs typeface="Times New Roman" panose="02020603050405020304" pitchFamily="18" charset="0"/>
              </a:rPr>
              <a:t>Not here to make you feel good about yourself but here to make you feel so good about Him that you forget about yourself and make </a:t>
            </a:r>
          </a:p>
          <a:p>
            <a:pPr marL="457200"/>
            <a:r>
              <a:rPr lang="en-GB" sz="1200" kern="100" dirty="0">
                <a:effectLst/>
                <a:latin typeface="Aptos" panose="020B0004020202020204" pitchFamily="34" charset="0"/>
                <a:ea typeface="Aptos" panose="020B0004020202020204" pitchFamily="34" charset="0"/>
                <a:cs typeface="Times New Roman" panose="02020603050405020304" pitchFamily="18" charset="0"/>
              </a:rPr>
              <a:t>No one goes to Grand Canyon to improve their self-esteem – but I’m made for wonder and awe. Heaven isn’t going to be a hall of mirrors where you like what you see.</a:t>
            </a: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21</a:t>
            </a:fld>
            <a:endParaRPr lang="en-GB"/>
          </a:p>
        </p:txBody>
      </p:sp>
    </p:spTree>
    <p:extLst>
      <p:ext uri="{BB962C8B-B14F-4D97-AF65-F5344CB8AC3E}">
        <p14:creationId xmlns:p14="http://schemas.microsoft.com/office/powerpoint/2010/main" val="3064155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C64C-2561-DAC5-8D6A-6A9FFF590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3BCA8-DA39-4D42-3F5A-1CE569CE4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1E504-913C-DB1D-3622-63B3F01C483D}"/>
              </a:ext>
            </a:extLst>
          </p:cNvPr>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a:extLst>
              <a:ext uri="{FF2B5EF4-FFF2-40B4-BE49-F238E27FC236}">
                <a16:creationId xmlns:a16="http://schemas.microsoft.com/office/drawing/2014/main" id="{5BD37574-26BC-96EC-6E28-EDC38422785D}"/>
              </a:ext>
            </a:extLst>
          </p:cNvPr>
          <p:cNvSpPr>
            <a:spLocks noGrp="1"/>
          </p:cNvSpPr>
          <p:nvPr>
            <p:ph type="sldNum" sz="quarter" idx="5"/>
          </p:nvPr>
        </p:nvSpPr>
        <p:spPr/>
        <p:txBody>
          <a:bodyPr/>
          <a:lstStyle/>
          <a:p>
            <a:fld id="{92643A71-ED4A-4E06-9670-AFCB2CB95021}" type="slidenum">
              <a:rPr lang="en-GB" smtClean="0"/>
              <a:t>22</a:t>
            </a:fld>
            <a:endParaRPr lang="en-GB"/>
          </a:p>
        </p:txBody>
      </p:sp>
    </p:spTree>
    <p:extLst>
      <p:ext uri="{BB962C8B-B14F-4D97-AF65-F5344CB8AC3E}">
        <p14:creationId xmlns:p14="http://schemas.microsoft.com/office/powerpoint/2010/main" val="255955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Yet you, LORD, are our Father. We are the clay, you are the potter; we are all the work of your hand. Isaiah 64:8</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Embrace the process – potter, clay</a:t>
            </a:r>
          </a:p>
          <a:p>
            <a:r>
              <a:rPr lang="en-GB" dirty="0"/>
              <a:t>Make something beautiful out of me</a:t>
            </a:r>
          </a:p>
        </p:txBody>
      </p:sp>
      <p:sp>
        <p:nvSpPr>
          <p:cNvPr id="4" name="Slide Number Placeholder 3"/>
          <p:cNvSpPr>
            <a:spLocks noGrp="1"/>
          </p:cNvSpPr>
          <p:nvPr>
            <p:ph type="sldNum" sz="quarter" idx="5"/>
          </p:nvPr>
        </p:nvSpPr>
        <p:spPr/>
        <p:txBody>
          <a:bodyPr/>
          <a:lstStyle/>
          <a:p>
            <a:fld id="{92643A71-ED4A-4E06-9670-AFCB2CB95021}" type="slidenum">
              <a:rPr lang="en-GB" smtClean="0"/>
              <a:t>23</a:t>
            </a:fld>
            <a:endParaRPr lang="en-GB"/>
          </a:p>
        </p:txBody>
      </p:sp>
    </p:spTree>
    <p:extLst>
      <p:ext uri="{BB962C8B-B14F-4D97-AF65-F5344CB8AC3E}">
        <p14:creationId xmlns:p14="http://schemas.microsoft.com/office/powerpoint/2010/main" val="478330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10F17-10F4-5A4E-C65A-97B69D93F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DE08A-9B81-4D0A-D90A-F68ABE57E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BAC91-D2B7-ED2B-8FE6-74C893EBBB6F}"/>
              </a:ext>
            </a:extLst>
          </p:cNvPr>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b="0" i="0" dirty="0" err="1">
                <a:solidFill>
                  <a:srgbClr val="000000"/>
                </a:solidFill>
                <a:effectLst/>
                <a:latin typeface="system-ui"/>
              </a:rPr>
              <a:t>Eph</a:t>
            </a:r>
            <a:r>
              <a:rPr lang="en-GB" b="0" i="0" dirty="0">
                <a:solidFill>
                  <a:srgbClr val="000000"/>
                </a:solidFill>
                <a:effectLst/>
                <a:latin typeface="system-ui"/>
              </a:rPr>
              <a:t> 3:19 - and to know this love that surpasses knowledge—that you may be filled to the measure of all the fullness of God.</a:t>
            </a:r>
            <a:endParaRPr lang="en-GB" dirty="0"/>
          </a:p>
        </p:txBody>
      </p:sp>
      <p:sp>
        <p:nvSpPr>
          <p:cNvPr id="4" name="Slide Number Placeholder 3">
            <a:extLst>
              <a:ext uri="{FF2B5EF4-FFF2-40B4-BE49-F238E27FC236}">
                <a16:creationId xmlns:a16="http://schemas.microsoft.com/office/drawing/2014/main" id="{DF254CBA-6DCB-63A5-9339-5FFA11BE326C}"/>
              </a:ext>
            </a:extLst>
          </p:cNvPr>
          <p:cNvSpPr>
            <a:spLocks noGrp="1"/>
          </p:cNvSpPr>
          <p:nvPr>
            <p:ph type="sldNum" sz="quarter" idx="5"/>
          </p:nvPr>
        </p:nvSpPr>
        <p:spPr/>
        <p:txBody>
          <a:bodyPr/>
          <a:lstStyle/>
          <a:p>
            <a:fld id="{92643A71-ED4A-4E06-9670-AFCB2CB95021}" type="slidenum">
              <a:rPr lang="en-GB" smtClean="0"/>
              <a:t>24</a:t>
            </a:fld>
            <a:endParaRPr lang="en-GB"/>
          </a:p>
        </p:txBody>
      </p:sp>
    </p:spTree>
    <p:extLst>
      <p:ext uri="{BB962C8B-B14F-4D97-AF65-F5344CB8AC3E}">
        <p14:creationId xmlns:p14="http://schemas.microsoft.com/office/powerpoint/2010/main" val="4140106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effectLst/>
                <a:latin typeface="ui-sans-serif"/>
                <a:hlinkClick r:id="rId3"/>
              </a:rPr>
              <a:t>1 John 4:19</a:t>
            </a:r>
            <a:r>
              <a:rPr lang="en-GB" b="0" i="0" dirty="0">
                <a:solidFill>
                  <a:srgbClr val="000000"/>
                </a:solidFill>
                <a:effectLst/>
                <a:latin typeface="ui-sans-serif"/>
              </a:rPr>
              <a:t> - We love because he first loved us.</a:t>
            </a:r>
            <a:endParaRPr lang="en-GB" b="0" i="0" dirty="0">
              <a:solidFill>
                <a:srgbClr val="000000"/>
              </a:solidFill>
              <a:effectLst/>
              <a:latin typeface="system-ui"/>
            </a:endParaRPr>
          </a:p>
          <a:p>
            <a:pPr algn="l"/>
            <a:endParaRPr lang="en-GB" b="0" i="0" dirty="0">
              <a:solidFill>
                <a:srgbClr val="000000"/>
              </a:solidFill>
              <a:effectLst/>
              <a:latin typeface="system-ui"/>
            </a:endParaRPr>
          </a:p>
          <a:p>
            <a:pPr algn="l"/>
            <a:r>
              <a:rPr lang="en-GB" b="0" i="0" dirty="0">
                <a:solidFill>
                  <a:srgbClr val="000000"/>
                </a:solidFill>
                <a:effectLst/>
                <a:latin typeface="system-ui"/>
              </a:rPr>
              <a:t>John 6:44</a:t>
            </a:r>
          </a:p>
          <a:p>
            <a:pPr algn="l">
              <a:spcBef>
                <a:spcPts val="3750"/>
              </a:spcBef>
            </a:pPr>
            <a:r>
              <a:rPr lang="en-GB" b="1" i="0" baseline="30000" dirty="0">
                <a:solidFill>
                  <a:srgbClr val="000000"/>
                </a:solidFill>
                <a:effectLst/>
                <a:latin typeface="system-ui"/>
              </a:rPr>
              <a:t>44 </a:t>
            </a:r>
            <a:r>
              <a:rPr lang="en-GB" b="0" i="0" dirty="0">
                <a:solidFill>
                  <a:srgbClr val="000000"/>
                </a:solidFill>
                <a:effectLst/>
                <a:latin typeface="system-ui"/>
              </a:rPr>
              <a:t>“No one can come to me unless the Father who sent me draws them, and I will raise them up at the last day.</a:t>
            </a:r>
          </a:p>
          <a:p>
            <a:endParaRPr lang="en-GB" dirty="0"/>
          </a:p>
          <a:p>
            <a:r>
              <a:rPr lang="en-GB" dirty="0"/>
              <a:t>1 John 3:1 </a:t>
            </a:r>
            <a:r>
              <a:rPr lang="en-GB" b="0" i="0" dirty="0">
                <a:solidFill>
                  <a:srgbClr val="000000"/>
                </a:solidFill>
                <a:effectLst/>
                <a:latin typeface="system-ui"/>
              </a:rPr>
              <a:t>See what great love the Father has lavished on us, that we should be called children of God! And that is what we are!...</a:t>
            </a:r>
          </a:p>
          <a:p>
            <a:endParaRPr lang="en-GB" b="0" i="0" dirty="0">
              <a:solidFill>
                <a:srgbClr val="000000"/>
              </a:solidFill>
              <a:effectLst/>
              <a:latin typeface="system-ui"/>
            </a:endParaRPr>
          </a:p>
          <a:p>
            <a:r>
              <a:rPr lang="en-GB" b="1" i="0" dirty="0">
                <a:effectLst/>
                <a:latin typeface="ui-sans-serif"/>
                <a:hlinkClick r:id="rId4"/>
              </a:rPr>
              <a:t>Romans 8:37-39</a:t>
            </a:r>
            <a:r>
              <a:rPr lang="en-GB" b="0" i="0" dirty="0">
                <a:solidFill>
                  <a:srgbClr val="000000"/>
                </a:solidFill>
                <a:effectLst/>
                <a:latin typeface="ui-sans-serif"/>
              </a:rPr>
              <a:t> - No, in all these things we are more than conquerors through him who loved us. For I am sure that neither death nor life, nor angels nor rulers, nor things present nor things to come, nor powers, nor height nor depth, nor anything else in all creation, will be able to separate us from the love of God in Christ Jesus our Lord.</a:t>
            </a:r>
          </a:p>
          <a:p>
            <a:endParaRPr lang="en-GB" b="0" i="0" dirty="0">
              <a:solidFill>
                <a:srgbClr val="000000"/>
              </a:solidFill>
              <a:effectLst/>
              <a:latin typeface="ui-sans-serif"/>
            </a:endParaRPr>
          </a:p>
          <a:p>
            <a:endParaRPr lang="en-GB" dirty="0"/>
          </a:p>
        </p:txBody>
      </p:sp>
      <p:sp>
        <p:nvSpPr>
          <p:cNvPr id="4" name="Slide Number Placeholder 3"/>
          <p:cNvSpPr>
            <a:spLocks noGrp="1"/>
          </p:cNvSpPr>
          <p:nvPr>
            <p:ph type="sldNum" sz="quarter" idx="5"/>
          </p:nvPr>
        </p:nvSpPr>
        <p:spPr/>
        <p:txBody>
          <a:bodyPr/>
          <a:lstStyle/>
          <a:p>
            <a:fld id="{92643A71-ED4A-4E06-9670-AFCB2CB95021}" type="slidenum">
              <a:rPr lang="en-GB" smtClean="0"/>
              <a:t>25</a:t>
            </a:fld>
            <a:endParaRPr lang="en-GB"/>
          </a:p>
        </p:txBody>
      </p:sp>
    </p:spTree>
    <p:extLst>
      <p:ext uri="{BB962C8B-B14F-4D97-AF65-F5344CB8AC3E}">
        <p14:creationId xmlns:p14="http://schemas.microsoft.com/office/powerpoint/2010/main" val="4095546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5C653-9698-C00D-F6C0-9A775D2C60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3987C2-6EF3-C71F-F204-8BEC9A8D03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E34839-78F0-8DF1-D64B-0CCCFAFC5494}"/>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9D2B083F-04D9-A88C-A1CA-B9857104DE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EBC133-36CD-3F07-49A1-BA3C7198FAAA}"/>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244758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200F-D39E-B8FA-CFE4-CA06BBADF8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8B96E7-E5BF-BAF2-6B85-30800B05B1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A5F126-69B4-D5D4-77FE-4FB60F0B5FFB}"/>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2CEC475E-CCA7-D718-8241-1A44DE405D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D0BD66-C52E-8FF0-3A42-D3B270549DFF}"/>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93034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17F28-7E3E-B151-9532-812931C410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5D27EB-02C9-FAD4-9795-9AC5ABC949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5B7D3F-4FCB-7BB9-C541-009C4D4EC586}"/>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7CA4DE8C-7268-14B6-60A2-52727BE41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5C5F38-3A64-EF9E-C581-13DE8EA92114}"/>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1942549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6AC8-0358-ABD9-4237-16F51EE2E6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81F0D0-76BF-F8B0-2200-3DC13F0733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A3F1432-272F-5D65-C74B-1384E63304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5BBD62-4270-7B92-78A3-C47F27F4DB98}"/>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6" name="Footer Placeholder 5">
            <a:extLst>
              <a:ext uri="{FF2B5EF4-FFF2-40B4-BE49-F238E27FC236}">
                <a16:creationId xmlns:a16="http://schemas.microsoft.com/office/drawing/2014/main" id="{6AD2815F-1FE8-6B6F-4946-90135EF9A1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3683D0-2DE4-7F4D-C462-FEDA58823BEF}"/>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3782466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00EFF-31FC-C232-0D6B-F15AC82781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362D66-5EC8-67E1-1A8F-7CC97E73E2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678F6E-76DA-FB33-09FF-1501D16B2B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959927-046C-C6EA-DB8C-52FCA8D6B7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E82EA2-C9B0-77F4-F5A0-12D5073D47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80CA68-8DAE-35AA-A064-3FCEF9051B83}"/>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8" name="Footer Placeholder 7">
            <a:extLst>
              <a:ext uri="{FF2B5EF4-FFF2-40B4-BE49-F238E27FC236}">
                <a16:creationId xmlns:a16="http://schemas.microsoft.com/office/drawing/2014/main" id="{8DCFA5AF-2433-2641-47B1-3C6026093A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34CE855-5A0F-8EE7-F382-7B7B58EB3980}"/>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305263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FFB6-6C64-6BF9-DADD-49EA24996E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759D40-2C06-4764-1F76-901467BED005}"/>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4" name="Footer Placeholder 3">
            <a:extLst>
              <a:ext uri="{FF2B5EF4-FFF2-40B4-BE49-F238E27FC236}">
                <a16:creationId xmlns:a16="http://schemas.microsoft.com/office/drawing/2014/main" id="{46F5843F-75B3-EC27-DA81-404F266CF43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F37112-3C4F-18EF-2394-FB29FED017EE}"/>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1869634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B0DBA6-0505-EF79-F000-4D6FB0E22550}"/>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3" name="Footer Placeholder 2">
            <a:extLst>
              <a:ext uri="{FF2B5EF4-FFF2-40B4-BE49-F238E27FC236}">
                <a16:creationId xmlns:a16="http://schemas.microsoft.com/office/drawing/2014/main" id="{26C4108A-AF32-FE17-C1EB-E270090C8C8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02262F2-249B-D557-8B40-32BA0851A72D}"/>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3826015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8452-BA78-65E0-C983-2E397BF8FF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182BC1-5493-6753-58EF-00B96AE1C6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47DA33-7D29-B06A-74D1-D4FA0C3024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A45524-EE34-69B5-B9C4-A8AF12AB78BE}"/>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6" name="Footer Placeholder 5">
            <a:extLst>
              <a:ext uri="{FF2B5EF4-FFF2-40B4-BE49-F238E27FC236}">
                <a16:creationId xmlns:a16="http://schemas.microsoft.com/office/drawing/2014/main" id="{60E9F38A-F09E-966C-0F23-72ECAA4A12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663F10-0D26-D12C-FEE6-8743058E2B52}"/>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2073798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D02B3-00EB-4685-314F-1A0C635422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CBA34D-30ED-F189-66CB-0AFCC88AD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BD5F38-6014-C393-57DB-95D4CE5CC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C53B4-25E3-20A3-92C1-62F106348CE7}"/>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6" name="Footer Placeholder 5">
            <a:extLst>
              <a:ext uri="{FF2B5EF4-FFF2-40B4-BE49-F238E27FC236}">
                <a16:creationId xmlns:a16="http://schemas.microsoft.com/office/drawing/2014/main" id="{A14FF37A-B912-D1BA-CFC5-36F32D73C0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31C689-4298-CA08-AEA6-80F7C4C878B8}"/>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1465655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79DD8-6219-5466-F8E9-DC949FB27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D7B24D-CDCD-D948-4406-223B16D5EE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A9B4B9-83D5-BBE8-E700-5576F995ADAF}"/>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278DF20E-E6F3-45FF-F673-FA99439521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1CA653-A9EB-B22D-F7EB-C56777125EF3}"/>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417063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6F30C8-844A-66E3-720E-BF8B2B859E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5322D1-309B-1436-EC1F-8DC065BA60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805871-A550-437D-956D-6E5786EACC43}"/>
              </a:ext>
            </a:extLst>
          </p:cNvPr>
          <p:cNvSpPr>
            <a:spLocks noGrp="1"/>
          </p:cNvSpPr>
          <p:nvPr>
            <p:ph type="dt" sz="half" idx="10"/>
          </p:nvPr>
        </p:nvSpPr>
        <p:spPr/>
        <p:txBody>
          <a:body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5CB03F21-430E-66AD-DE4D-FE6FA24191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0CFB64-2658-08A0-5594-2C719118E382}"/>
              </a:ext>
            </a:extLst>
          </p:cNvPr>
          <p:cNvSpPr>
            <a:spLocks noGrp="1"/>
          </p:cNvSpPr>
          <p:nvPr>
            <p:ph type="sldNum" sz="quarter" idx="12"/>
          </p:nvPr>
        </p:nvSpPr>
        <p:spPr/>
        <p:txBody>
          <a:bodyPr/>
          <a:lstStyle/>
          <a:p>
            <a:fld id="{D57DE180-307B-4158-9A70-1B85FF03762A}" type="slidenum">
              <a:rPr lang="en-GB" smtClean="0"/>
              <a:t>‹#›</a:t>
            </a:fld>
            <a:endParaRPr lang="en-GB"/>
          </a:p>
        </p:txBody>
      </p:sp>
    </p:spTree>
    <p:extLst>
      <p:ext uri="{BB962C8B-B14F-4D97-AF65-F5344CB8AC3E}">
        <p14:creationId xmlns:p14="http://schemas.microsoft.com/office/powerpoint/2010/main" val="2259282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D5ED6F-A296-ACA4-CFB8-C103A7A753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12A170-22B8-B93F-B18C-99EC1EFC90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8BB3FC-25AC-ED4E-6898-F9E5FDAD30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8587D7-0A2B-4407-B913-E3CA4AB7B5DB}" type="datetimeFigureOut">
              <a:rPr lang="en-GB" smtClean="0"/>
              <a:t>08/01/2025</a:t>
            </a:fld>
            <a:endParaRPr lang="en-GB"/>
          </a:p>
        </p:txBody>
      </p:sp>
      <p:sp>
        <p:nvSpPr>
          <p:cNvPr id="5" name="Footer Placeholder 4">
            <a:extLst>
              <a:ext uri="{FF2B5EF4-FFF2-40B4-BE49-F238E27FC236}">
                <a16:creationId xmlns:a16="http://schemas.microsoft.com/office/drawing/2014/main" id="{5B9F9BE8-D0B8-224B-76FF-75D1E6F0F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85D7FE7-650E-D585-60FB-4237426B6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DE180-307B-4158-9A70-1B85FF03762A}" type="slidenum">
              <a:rPr lang="en-GB" smtClean="0"/>
              <a:t>‹#›</a:t>
            </a:fld>
            <a:endParaRPr lang="en-GB"/>
          </a:p>
        </p:txBody>
      </p:sp>
    </p:spTree>
    <p:extLst>
      <p:ext uri="{BB962C8B-B14F-4D97-AF65-F5344CB8AC3E}">
        <p14:creationId xmlns:p14="http://schemas.microsoft.com/office/powerpoint/2010/main" val="4242701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ypes of Clay for Pottery - The Main Clay Types – Soul Ceramics">
            <a:extLst>
              <a:ext uri="{FF2B5EF4-FFF2-40B4-BE49-F238E27FC236}">
                <a16:creationId xmlns:a16="http://schemas.microsoft.com/office/drawing/2014/main" id="{FB3A7EE9-54B6-320E-807C-54509DDF5E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476" t="9091" r="1282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C351D2-2609-3524-98CE-59D74B31504F}"/>
              </a:ext>
            </a:extLst>
          </p:cNvPr>
          <p:cNvSpPr>
            <a:spLocks noGrp="1"/>
          </p:cNvSpPr>
          <p:nvPr>
            <p:ph type="ctrTitle"/>
          </p:nvPr>
        </p:nvSpPr>
        <p:spPr>
          <a:xfrm>
            <a:off x="477981" y="1122363"/>
            <a:ext cx="4023360" cy="3204134"/>
          </a:xfrm>
        </p:spPr>
        <p:txBody>
          <a:bodyPr anchor="b">
            <a:normAutofit/>
          </a:bodyPr>
          <a:lstStyle/>
          <a:p>
            <a:pPr algn="l"/>
            <a:r>
              <a:rPr lang="en-GB" sz="4800" dirty="0">
                <a:solidFill>
                  <a:schemeClr val="bg1"/>
                </a:solidFill>
              </a:rPr>
              <a:t>Magic Moments</a:t>
            </a:r>
          </a:p>
        </p:txBody>
      </p:sp>
      <p:sp>
        <p:nvSpPr>
          <p:cNvPr id="3" name="Subtitle 2">
            <a:extLst>
              <a:ext uri="{FF2B5EF4-FFF2-40B4-BE49-F238E27FC236}">
                <a16:creationId xmlns:a16="http://schemas.microsoft.com/office/drawing/2014/main" id="{C968C100-20FE-6B8E-60B2-CDA476492450}"/>
              </a:ext>
            </a:extLst>
          </p:cNvPr>
          <p:cNvSpPr>
            <a:spLocks noGrp="1"/>
          </p:cNvSpPr>
          <p:nvPr>
            <p:ph type="subTitle" idx="1"/>
          </p:nvPr>
        </p:nvSpPr>
        <p:spPr>
          <a:xfrm>
            <a:off x="477980" y="4872922"/>
            <a:ext cx="4023359" cy="1208141"/>
          </a:xfrm>
        </p:spPr>
        <p:txBody>
          <a:bodyPr>
            <a:normAutofit/>
          </a:bodyPr>
          <a:lstStyle/>
          <a:p>
            <a:pPr algn="l"/>
            <a:r>
              <a:rPr lang="en-GB" sz="2800" dirty="0">
                <a:solidFill>
                  <a:schemeClr val="bg1"/>
                </a:solidFill>
              </a:rPr>
              <a:t>22/12/24</a:t>
            </a:r>
          </a:p>
          <a:p>
            <a:pPr algn="l"/>
            <a:r>
              <a:rPr lang="en-GB" sz="2800" dirty="0">
                <a:solidFill>
                  <a:schemeClr val="bg1"/>
                </a:solidFill>
              </a:rPr>
              <a:t>Jamie Singleton </a:t>
            </a: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563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ings to Do in Boston | Civitatis">
            <a:extLst>
              <a:ext uri="{FF2B5EF4-FFF2-40B4-BE49-F238E27FC236}">
                <a16:creationId xmlns:a16="http://schemas.microsoft.com/office/drawing/2014/main" id="{9CE776B5-F38A-CC3E-7864-C1938FE89B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542"/>
          <a:stretch/>
        </p:blipFill>
        <p:spPr bwMode="auto">
          <a:xfrm>
            <a:off x="-1" y="-1"/>
            <a:ext cx="12191233" cy="6857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951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06DD-36DE-82C2-64C8-A5882C0D64C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50CFCD7-AD66-EB39-F86E-CE958B4C652C}"/>
              </a:ext>
            </a:extLst>
          </p:cNvPr>
          <p:cNvSpPr>
            <a:spLocks noGrp="1"/>
          </p:cNvSpPr>
          <p:nvPr>
            <p:ph idx="1"/>
          </p:nvPr>
        </p:nvSpPr>
        <p:spPr/>
        <p:txBody>
          <a:bodyPr/>
          <a:lstStyle/>
          <a:p>
            <a:endParaRPr lang="en-GB" dirty="0"/>
          </a:p>
        </p:txBody>
      </p:sp>
      <p:pic>
        <p:nvPicPr>
          <p:cNvPr id="1026" name="Picture 2" descr="Willy Wonka chocolate experience in Scotland leads to crying children">
            <a:extLst>
              <a:ext uri="{FF2B5EF4-FFF2-40B4-BE49-F238E27FC236}">
                <a16:creationId xmlns:a16="http://schemas.microsoft.com/office/drawing/2014/main" id="{B6A9EBF5-C7F7-1E66-9097-34D70E841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536" y="0"/>
            <a:ext cx="684738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795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87B8-23B9-5FFF-DD2A-AF3AB190E2C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CFD0785-9C8C-5BA3-C352-BB957F7CE3D7}"/>
              </a:ext>
            </a:extLst>
          </p:cNvPr>
          <p:cNvSpPr>
            <a:spLocks noGrp="1"/>
          </p:cNvSpPr>
          <p:nvPr>
            <p:ph idx="1"/>
          </p:nvPr>
        </p:nvSpPr>
        <p:spPr/>
        <p:txBody>
          <a:bodyPr/>
          <a:lstStyle/>
          <a:p>
            <a:endParaRPr lang="en-GB" dirty="0"/>
          </a:p>
        </p:txBody>
      </p:sp>
      <p:pic>
        <p:nvPicPr>
          <p:cNvPr id="6146" name="Picture 2" descr="Willy Wonka experience: How did the viral sensation go so wrong? - BBC News">
            <a:extLst>
              <a:ext uri="{FF2B5EF4-FFF2-40B4-BE49-F238E27FC236}">
                <a16:creationId xmlns:a16="http://schemas.microsoft.com/office/drawing/2014/main" id="{7C8A0CD9-D447-74AD-FA8F-E5E149BE68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676"/>
          <a:stretch/>
        </p:blipFill>
        <p:spPr bwMode="auto">
          <a:xfrm>
            <a:off x="11151" y="-8751"/>
            <a:ext cx="5369312" cy="3668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lice called to Willy Wonka-inspired experience in Glasgow as families  demand refunds | UK News | Sky News">
            <a:extLst>
              <a:ext uri="{FF2B5EF4-FFF2-40B4-BE49-F238E27FC236}">
                <a16:creationId xmlns:a16="http://schemas.microsoft.com/office/drawing/2014/main" id="{1E6D2B10-FC39-F7DB-337F-F85ADA19D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2850" y="-1"/>
            <a:ext cx="6857999"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Glasgow Willy Wonka 'Chocolate Experience' to be recreated – in LA | Glasgow  | The Guardian">
            <a:extLst>
              <a:ext uri="{FF2B5EF4-FFF2-40B4-BE49-F238E27FC236}">
                <a16:creationId xmlns:a16="http://schemas.microsoft.com/office/drawing/2014/main" id="{A3DD6398-E77E-F98F-768A-0A85F76B7C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9" y="3657696"/>
            <a:ext cx="5333839" cy="3200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811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2" name="Picture 4" descr="Parent Child Running To The Father At Night The Silhouette Of The Milky Way  Background And Picture For Free Download - Pngtree">
            <a:extLst>
              <a:ext uri="{FF2B5EF4-FFF2-40B4-BE49-F238E27FC236}">
                <a16:creationId xmlns:a16="http://schemas.microsoft.com/office/drawing/2014/main" id="{503D63B8-2429-94BE-7438-1149BEAF99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2E3214-039A-1FCB-E1D1-0484B5FCD7E8}"/>
              </a:ext>
            </a:extLst>
          </p:cNvPr>
          <p:cNvSpPr/>
          <p:nvPr/>
        </p:nvSpPr>
        <p:spPr>
          <a:xfrm>
            <a:off x="54936" y="5789428"/>
            <a:ext cx="12082130" cy="102604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340FCD2-B34F-5B98-7C4D-4B1140BFEDA7}"/>
              </a:ext>
            </a:extLst>
          </p:cNvPr>
          <p:cNvSpPr/>
          <p:nvPr/>
        </p:nvSpPr>
        <p:spPr>
          <a:xfrm>
            <a:off x="7454078" y="3236188"/>
            <a:ext cx="433233" cy="38562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D02E45A-2B57-9FB1-9171-2EC362354464}"/>
              </a:ext>
            </a:extLst>
          </p:cNvPr>
          <p:cNvSpPr/>
          <p:nvPr/>
        </p:nvSpPr>
        <p:spPr>
          <a:xfrm>
            <a:off x="7391326" y="3059152"/>
            <a:ext cx="192816" cy="26901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E44CE09B-A7D5-FBF8-5EEE-5772B4F4186F}"/>
              </a:ext>
            </a:extLst>
          </p:cNvPr>
          <p:cNvSpPr/>
          <p:nvPr/>
        </p:nvSpPr>
        <p:spPr>
          <a:xfrm rot="3823777">
            <a:off x="6983830" y="3695998"/>
            <a:ext cx="143021" cy="37698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570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Silhouette of a saluting man Royalty Free Vector Image">
            <a:extLst>
              <a:ext uri="{FF2B5EF4-FFF2-40B4-BE49-F238E27FC236}">
                <a16:creationId xmlns:a16="http://schemas.microsoft.com/office/drawing/2014/main" id="{8E295A16-BB2F-10AD-8D37-A3D821E938CE}"/>
              </a:ext>
            </a:extLst>
          </p:cNvPr>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126" b="7991"/>
          <a:stretch/>
        </p:blipFill>
        <p:spPr bwMode="auto">
          <a:xfrm>
            <a:off x="4835631" y="44009"/>
            <a:ext cx="2520738" cy="356958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hildren looking up, silhouette vector">
            <a:extLst>
              <a:ext uri="{FF2B5EF4-FFF2-40B4-BE49-F238E27FC236}">
                <a16:creationId xmlns:a16="http://schemas.microsoft.com/office/drawing/2014/main" id="{3CC9B686-0488-5FB2-E545-A342C98A4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05841" y="810338"/>
            <a:ext cx="2556937" cy="450827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Silhouette Looking Down Royalty-Free Images, Stock Photos &amp; Pictures |  Shutterstock">
            <a:extLst>
              <a:ext uri="{FF2B5EF4-FFF2-40B4-BE49-F238E27FC236}">
                <a16:creationId xmlns:a16="http://schemas.microsoft.com/office/drawing/2014/main" id="{C0EFF746-D27D-B146-2610-F3EA1924AEF4}"/>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4643" b="89286" l="10000" r="90000">
                        <a14:foregroundMark x1="37308" y1="4643" x2="37308" y2="4643"/>
                        <a14:foregroundMark x1="38077" y1="84286" x2="38077" y2="84286"/>
                        <a14:foregroundMark x1="11154" y1="79286" x2="11154" y2="79286"/>
                        <a14:foregroundMark x1="12692" y1="89286" x2="12692" y2="89286"/>
                        <a14:foregroundMark x1="58846" y1="7500" x2="72692" y2="20714"/>
                        <a14:foregroundMark x1="72692" y1="20714" x2="78846" y2="57857"/>
                      </a14:backgroundRemoval>
                    </a14:imgEffect>
                  </a14:imgLayer>
                </a14:imgProps>
              </a:ext>
              <a:ext uri="{28A0092B-C50C-407E-A947-70E740481C1C}">
                <a14:useLocalDpi xmlns:a14="http://schemas.microsoft.com/office/drawing/2010/main" val="0"/>
              </a:ext>
            </a:extLst>
          </a:blip>
          <a:srcRect b="8247"/>
          <a:stretch/>
        </p:blipFill>
        <p:spPr bwMode="auto">
          <a:xfrm>
            <a:off x="3038362" y="3526797"/>
            <a:ext cx="3275829" cy="323687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Man look from top silhouette Royalty Free Vector Image">
            <a:extLst>
              <a:ext uri="{FF2B5EF4-FFF2-40B4-BE49-F238E27FC236}">
                <a16:creationId xmlns:a16="http://schemas.microsoft.com/office/drawing/2014/main" id="{849A4620-1654-ADE6-7EB6-D1BDDF2AA18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129" r="18848" b="11255"/>
          <a:stretch/>
        </p:blipFill>
        <p:spPr bwMode="auto">
          <a:xfrm flipH="1">
            <a:off x="9613425" y="103830"/>
            <a:ext cx="2141884" cy="363200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B5D269B9-637D-66E7-A0B3-375F0E2A5234}"/>
              </a:ext>
            </a:extLst>
          </p:cNvPr>
          <p:cNvGrpSpPr/>
          <p:nvPr/>
        </p:nvGrpSpPr>
        <p:grpSpPr>
          <a:xfrm>
            <a:off x="7626501" y="3142080"/>
            <a:ext cx="2220803" cy="3331203"/>
            <a:chOff x="8798871" y="3526797"/>
            <a:chExt cx="2220803" cy="3331203"/>
          </a:xfrm>
        </p:grpSpPr>
        <p:pic>
          <p:nvPicPr>
            <p:cNvPr id="5" name="Picture 4" descr="A silhouette of a person with his hand on his forehead&#10;&#10;Description automatically generated">
              <a:extLst>
                <a:ext uri="{FF2B5EF4-FFF2-40B4-BE49-F238E27FC236}">
                  <a16:creationId xmlns:a16="http://schemas.microsoft.com/office/drawing/2014/main" id="{45F657ED-0404-73A1-12A8-1E2442A5F2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8871" y="3526797"/>
              <a:ext cx="2220803" cy="3331203"/>
            </a:xfrm>
            <a:prstGeom prst="rect">
              <a:avLst/>
            </a:prstGeom>
          </p:spPr>
        </p:pic>
        <p:sp>
          <p:nvSpPr>
            <p:cNvPr id="6" name="Rectangle 5">
              <a:extLst>
                <a:ext uri="{FF2B5EF4-FFF2-40B4-BE49-F238E27FC236}">
                  <a16:creationId xmlns:a16="http://schemas.microsoft.com/office/drawing/2014/main" id="{1DC1BEF2-61A5-6A9F-E81A-58A674F81695}"/>
                </a:ext>
              </a:extLst>
            </p:cNvPr>
            <p:cNvSpPr/>
            <p:nvPr/>
          </p:nvSpPr>
          <p:spPr>
            <a:xfrm>
              <a:off x="10456581" y="4363621"/>
              <a:ext cx="98216" cy="918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28D3EBA-2E93-F3F7-B760-CD2DCF4EA3DA}"/>
                </a:ext>
              </a:extLst>
            </p:cNvPr>
            <p:cNvSpPr/>
            <p:nvPr/>
          </p:nvSpPr>
          <p:spPr>
            <a:xfrm>
              <a:off x="9863621" y="4455459"/>
              <a:ext cx="176035" cy="18092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CA5D8B7-3F6E-1AB5-DF07-C001F5D3ACFB}"/>
                </a:ext>
              </a:extLst>
            </p:cNvPr>
            <p:cNvSpPr/>
            <p:nvPr/>
          </p:nvSpPr>
          <p:spPr>
            <a:xfrm>
              <a:off x="9863621" y="4635008"/>
              <a:ext cx="176035" cy="18092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5692E9D-E9E9-143E-822C-FD07A4081FF5}"/>
                </a:ext>
              </a:extLst>
            </p:cNvPr>
            <p:cNvSpPr/>
            <p:nvPr/>
          </p:nvSpPr>
          <p:spPr>
            <a:xfrm>
              <a:off x="10358365" y="4363621"/>
              <a:ext cx="98216" cy="918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215C812-2E62-B398-66FD-0733DDC61E38}"/>
                </a:ext>
              </a:extLst>
            </p:cNvPr>
            <p:cNvSpPr/>
            <p:nvPr/>
          </p:nvSpPr>
          <p:spPr>
            <a:xfrm>
              <a:off x="9797032" y="4665034"/>
              <a:ext cx="98216" cy="918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68AC0E0-60D9-2843-F85B-7A42DB9DBBA7}"/>
                </a:ext>
              </a:extLst>
            </p:cNvPr>
            <p:cNvSpPr/>
            <p:nvPr/>
          </p:nvSpPr>
          <p:spPr>
            <a:xfrm>
              <a:off x="9846140" y="4619115"/>
              <a:ext cx="98216" cy="918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93934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wipe(down)">
                                      <p:cBhvr>
                                        <p:cTn id="7" dur="500"/>
                                        <p:tgtEl>
                                          <p:spTgt spid="41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106"/>
                                        </p:tgtEl>
                                        <p:attrNameLst>
                                          <p:attrName>style.visibility</p:attrName>
                                        </p:attrNameLst>
                                      </p:cBhvr>
                                      <p:to>
                                        <p:strVal val="visible"/>
                                      </p:to>
                                    </p:set>
                                    <p:animEffect transition="in" filter="wipe(down)">
                                      <p:cBhvr>
                                        <p:cTn id="12" dur="500"/>
                                        <p:tgtEl>
                                          <p:spTgt spid="410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108"/>
                                        </p:tgtEl>
                                        <p:attrNameLst>
                                          <p:attrName>style.visibility</p:attrName>
                                        </p:attrNameLst>
                                      </p:cBhvr>
                                      <p:to>
                                        <p:strVal val="visible"/>
                                      </p:to>
                                    </p:set>
                                    <p:animEffect transition="in" filter="wipe(down)">
                                      <p:cBhvr>
                                        <p:cTn id="22" dur="500"/>
                                        <p:tgtEl>
                                          <p:spTgt spid="4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e Solitary Life">
            <a:hlinkClick r:id="" action="ppaction://media"/>
            <a:extLst>
              <a:ext uri="{FF2B5EF4-FFF2-40B4-BE49-F238E27FC236}">
                <a16:creationId xmlns:a16="http://schemas.microsoft.com/office/drawing/2014/main" id="{8AC0A21A-115A-2FEE-DC7B-4F022211A0F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999"/>
          </a:xfrm>
          <a:prstGeom prst="rect">
            <a:avLst/>
          </a:prstGeom>
        </p:spPr>
      </p:pic>
    </p:spTree>
    <p:extLst>
      <p:ext uri="{BB962C8B-B14F-4D97-AF65-F5344CB8AC3E}">
        <p14:creationId xmlns:p14="http://schemas.microsoft.com/office/powerpoint/2010/main" val="89249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670CB-B221-06EF-B17E-6E7324D2599C}"/>
              </a:ext>
            </a:extLst>
          </p:cNvPr>
          <p:cNvSpPr>
            <a:spLocks noGrp="1"/>
          </p:cNvSpPr>
          <p:nvPr>
            <p:ph type="title"/>
          </p:nvPr>
        </p:nvSpPr>
        <p:spPr/>
        <p:txBody>
          <a:bodyPr/>
          <a:lstStyle/>
          <a:p>
            <a:pPr algn="ctr"/>
            <a:r>
              <a:rPr lang="en-GB" dirty="0"/>
              <a:t>Let God, be God</a:t>
            </a:r>
          </a:p>
        </p:txBody>
      </p:sp>
      <p:sp>
        <p:nvSpPr>
          <p:cNvPr id="4" name="TextBox 3">
            <a:extLst>
              <a:ext uri="{FF2B5EF4-FFF2-40B4-BE49-F238E27FC236}">
                <a16:creationId xmlns:a16="http://schemas.microsoft.com/office/drawing/2014/main" id="{6CA2C0AE-D704-6F3E-B9BB-A0691DBAF820}"/>
              </a:ext>
            </a:extLst>
          </p:cNvPr>
          <p:cNvSpPr txBox="1"/>
          <p:nvPr/>
        </p:nvSpPr>
        <p:spPr>
          <a:xfrm>
            <a:off x="1046821" y="2391035"/>
            <a:ext cx="6096928" cy="3046988"/>
          </a:xfrm>
          <a:prstGeom prst="rect">
            <a:avLst/>
          </a:prstGeom>
          <a:noFill/>
        </p:spPr>
        <p:txBody>
          <a:bodyPr wrap="square">
            <a:spAutoFit/>
          </a:bodyPr>
          <a:lstStyle/>
          <a:p>
            <a:pPr algn="ctr"/>
            <a:r>
              <a:rPr lang="en-GB" sz="2400" b="1" kern="100" baseline="30000" dirty="0">
                <a:effectLst/>
                <a:latin typeface="Aptos" panose="020B0004020202020204" pitchFamily="34" charset="0"/>
                <a:ea typeface="Aptos" panose="020B0004020202020204" pitchFamily="34" charset="0"/>
                <a:cs typeface="Times New Roman" panose="02020603050405020304" pitchFamily="18" charset="0"/>
              </a:rPr>
              <a:t>8 </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“For my thoughts are not your thoughts,</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Aptos" panose="020B0004020202020204" pitchFamily="34" charset="0"/>
                <a:ea typeface="Aptos" panose="020B0004020202020204" pitchFamily="34" charset="0"/>
                <a:cs typeface="Times New Roman" panose="02020603050405020304" pitchFamily="18" charset="0"/>
              </a:rPr>
              <a:t>    neither are your ways my ways,”</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Aptos" panose="020B0004020202020204" pitchFamily="34" charset="0"/>
                <a:ea typeface="Aptos" panose="020B0004020202020204" pitchFamily="34" charset="0"/>
                <a:cs typeface="Times New Roman" panose="02020603050405020304" pitchFamily="18" charset="0"/>
              </a:rPr>
              <a:t>declares the Lord.</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b="1" kern="100" baseline="30000" dirty="0">
                <a:effectLst/>
                <a:latin typeface="Aptos" panose="020B0004020202020204" pitchFamily="34" charset="0"/>
                <a:ea typeface="Aptos" panose="020B0004020202020204" pitchFamily="34" charset="0"/>
                <a:cs typeface="Times New Roman" panose="02020603050405020304" pitchFamily="18" charset="0"/>
              </a:rPr>
              <a:t>9 </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“As the heavens are higher than the earth,</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Aptos" panose="020B0004020202020204" pitchFamily="34" charset="0"/>
                <a:ea typeface="Aptos" panose="020B0004020202020204" pitchFamily="34" charset="0"/>
                <a:cs typeface="Times New Roman" panose="02020603050405020304" pitchFamily="18" charset="0"/>
              </a:rPr>
              <a:t>    so are my ways higher than your ways</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Aptos" panose="020B0004020202020204" pitchFamily="34" charset="0"/>
                <a:ea typeface="Aptos" panose="020B0004020202020204" pitchFamily="34" charset="0"/>
                <a:cs typeface="Times New Roman" panose="02020603050405020304" pitchFamily="18" charset="0"/>
              </a:rPr>
              <a:t>    and my thoughts than your thoughts.</a:t>
            </a:r>
          </a:p>
          <a:p>
            <a:pPr algn="ct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algn="ctr"/>
            <a:r>
              <a:rPr lang="en-GB" sz="2400" kern="100" dirty="0">
                <a:effectLst/>
                <a:latin typeface="Aptos" panose="020B0004020202020204" pitchFamily="34" charset="0"/>
                <a:ea typeface="Aptos" panose="020B0004020202020204" pitchFamily="34" charset="0"/>
                <a:cs typeface="Times New Roman" panose="02020603050405020304" pitchFamily="18" charset="0"/>
              </a:rPr>
              <a:t>Isaiah 55:8-9</a:t>
            </a:r>
          </a:p>
        </p:txBody>
      </p:sp>
      <p:pic>
        <p:nvPicPr>
          <p:cNvPr id="5122" name="Picture 2" descr="Berpikir Png - Human Silhouette Thinking Png - Free Transparent PNG  Download - PNGkey">
            <a:extLst>
              <a:ext uri="{FF2B5EF4-FFF2-40B4-BE49-F238E27FC236}">
                <a16:creationId xmlns:a16="http://schemas.microsoft.com/office/drawing/2014/main" id="{EFAB8A47-DA24-0F05-E645-A005420576D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285" b="91279" l="10000" r="90000">
                        <a14:foregroundMark x1="50732" y1="8285" x2="50976" y2="8285"/>
                        <a14:foregroundMark x1="49390" y1="16570" x2="62805" y2="53634"/>
                        <a14:foregroundMark x1="60000" y1="22093" x2="60000" y2="22093"/>
                        <a14:foregroundMark x1="49146" y1="91279" x2="49146" y2="91279"/>
                      </a14:backgroundRemoval>
                    </a14:imgEffect>
                  </a14:imgLayer>
                </a14:imgProps>
              </a:ext>
              <a:ext uri="{28A0092B-C50C-407E-A947-70E740481C1C}">
                <a14:useLocalDpi xmlns:a14="http://schemas.microsoft.com/office/drawing/2010/main" val="0"/>
              </a:ext>
            </a:extLst>
          </a:blip>
          <a:srcRect/>
          <a:stretch>
            <a:fillRect/>
          </a:stretch>
        </p:blipFill>
        <p:spPr bwMode="auto">
          <a:xfrm>
            <a:off x="7189835" y="1499839"/>
            <a:ext cx="5373872" cy="450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14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ttage - Designing Buildings">
            <a:extLst>
              <a:ext uri="{FF2B5EF4-FFF2-40B4-BE49-F238E27FC236}">
                <a16:creationId xmlns:a16="http://schemas.microsoft.com/office/drawing/2014/main" id="{3614DE77-99BC-5DB9-F49B-C391465018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090" cy="6858511"/>
          </a:xfrm>
          <a:prstGeom prst="rect">
            <a:avLst/>
          </a:prstGeom>
          <a:noFill/>
          <a:ln>
            <a:noFill/>
          </a:ln>
        </p:spPr>
      </p:pic>
    </p:spTree>
    <p:extLst>
      <p:ext uri="{BB962C8B-B14F-4D97-AF65-F5344CB8AC3E}">
        <p14:creationId xmlns:p14="http://schemas.microsoft.com/office/powerpoint/2010/main" val="4008230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ckingham Palace | The West End, London | Attractions - Lonely Planet">
            <a:extLst>
              <a:ext uri="{FF2B5EF4-FFF2-40B4-BE49-F238E27FC236}">
                <a16:creationId xmlns:a16="http://schemas.microsoft.com/office/drawing/2014/main" id="{E45AFC4A-9290-1442-3D70-23B0193D05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4227"/>
            <a:ext cx="12192000" cy="8126451"/>
          </a:xfrm>
          <a:prstGeom prst="rect">
            <a:avLst/>
          </a:prstGeom>
          <a:noFill/>
          <a:ln>
            <a:noFill/>
          </a:ln>
        </p:spPr>
      </p:pic>
    </p:spTree>
    <p:extLst>
      <p:ext uri="{BB962C8B-B14F-4D97-AF65-F5344CB8AC3E}">
        <p14:creationId xmlns:p14="http://schemas.microsoft.com/office/powerpoint/2010/main" val="24400549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1BB0525-6A88-1E60-AD29-8A4C246B6040}"/>
              </a:ext>
            </a:extLst>
          </p:cNvPr>
          <p:cNvSpPr/>
          <p:nvPr/>
        </p:nvSpPr>
        <p:spPr>
          <a:xfrm>
            <a:off x="3026627" y="479503"/>
            <a:ext cx="6138747" cy="16949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Moment</a:t>
            </a:r>
          </a:p>
        </p:txBody>
      </p:sp>
      <p:sp>
        <p:nvSpPr>
          <p:cNvPr id="3" name="Rectangle: Rounded Corners 2">
            <a:extLst>
              <a:ext uri="{FF2B5EF4-FFF2-40B4-BE49-F238E27FC236}">
                <a16:creationId xmlns:a16="http://schemas.microsoft.com/office/drawing/2014/main" id="{3446BFDE-F4EF-1CF5-12FC-F56DF32A5451}"/>
              </a:ext>
            </a:extLst>
          </p:cNvPr>
          <p:cNvSpPr/>
          <p:nvPr/>
        </p:nvSpPr>
        <p:spPr>
          <a:xfrm>
            <a:off x="3026627" y="2421673"/>
            <a:ext cx="6138747" cy="1694985"/>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6600" dirty="0"/>
              <a:t>Method</a:t>
            </a:r>
          </a:p>
        </p:txBody>
      </p:sp>
      <p:sp>
        <p:nvSpPr>
          <p:cNvPr id="4" name="Rectangle: Rounded Corners 3">
            <a:extLst>
              <a:ext uri="{FF2B5EF4-FFF2-40B4-BE49-F238E27FC236}">
                <a16:creationId xmlns:a16="http://schemas.microsoft.com/office/drawing/2014/main" id="{3F6952B6-DE56-7496-2E4F-D28882AD2275}"/>
              </a:ext>
            </a:extLst>
          </p:cNvPr>
          <p:cNvSpPr/>
          <p:nvPr/>
        </p:nvSpPr>
        <p:spPr>
          <a:xfrm>
            <a:off x="3026627" y="4434469"/>
            <a:ext cx="6138747" cy="1694985"/>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6600" dirty="0"/>
              <a:t>Matter</a:t>
            </a:r>
          </a:p>
        </p:txBody>
      </p:sp>
    </p:spTree>
    <p:extLst>
      <p:ext uri="{BB962C8B-B14F-4D97-AF65-F5344CB8AC3E}">
        <p14:creationId xmlns:p14="http://schemas.microsoft.com/office/powerpoint/2010/main" val="182173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3BBC2-9E25-D30D-B3D1-4A8972FECBE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A8AC29-8379-F751-2D1F-F1CEE64740E6}"/>
              </a:ext>
            </a:extLst>
          </p:cNvPr>
          <p:cNvSpPr/>
          <p:nvPr/>
        </p:nvSpPr>
        <p:spPr>
          <a:xfrm>
            <a:off x="3026627" y="479503"/>
            <a:ext cx="6138747" cy="16949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Moment</a:t>
            </a:r>
          </a:p>
        </p:txBody>
      </p:sp>
    </p:spTree>
    <p:extLst>
      <p:ext uri="{BB962C8B-B14F-4D97-AF65-F5344CB8AC3E}">
        <p14:creationId xmlns:p14="http://schemas.microsoft.com/office/powerpoint/2010/main" val="3233696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58425-1AAA-596D-1C47-CF17E5622B1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0E92C201-70C8-6B94-B085-5225081712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42" r="8987"/>
          <a:stretch/>
        </p:blipFill>
        <p:spPr bwMode="auto">
          <a:xfrm>
            <a:off x="5535921" y="517855"/>
            <a:ext cx="6511113" cy="38143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00+ Walking On Road Pictures | Download Free Images on Unsplash">
            <a:extLst>
              <a:ext uri="{FF2B5EF4-FFF2-40B4-BE49-F238E27FC236}">
                <a16:creationId xmlns:a16="http://schemas.microsoft.com/office/drawing/2014/main" id="{197689A2-A50E-DFD7-C20A-FF94F52B7F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59" r="5142"/>
          <a:stretch/>
        </p:blipFill>
        <p:spPr bwMode="auto">
          <a:xfrm>
            <a:off x="144966" y="517855"/>
            <a:ext cx="5120780" cy="38143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849C3F-C03D-1234-EC62-78CFC7694661}"/>
              </a:ext>
            </a:extLst>
          </p:cNvPr>
          <p:cNvSpPr txBox="1"/>
          <p:nvPr/>
        </p:nvSpPr>
        <p:spPr>
          <a:xfrm>
            <a:off x="72483" y="5179741"/>
            <a:ext cx="11903927" cy="954107"/>
          </a:xfrm>
          <a:prstGeom prst="rect">
            <a:avLst/>
          </a:prstGeom>
          <a:noFill/>
        </p:spPr>
        <p:txBody>
          <a:bodyPr wrap="square">
            <a:spAutoFit/>
          </a:bodyPr>
          <a:lstStyle/>
          <a:p>
            <a:pPr algn="ctr"/>
            <a:r>
              <a:rPr lang="en-GB" sz="2800" i="1" kern="100" dirty="0">
                <a:effectLst/>
                <a:latin typeface="Aptos" panose="020B0004020202020204" pitchFamily="34" charset="0"/>
                <a:ea typeface="Aptos" panose="020B0004020202020204" pitchFamily="34" charset="0"/>
                <a:cs typeface="Times New Roman" panose="02020603050405020304" pitchFamily="18" charset="0"/>
              </a:rPr>
              <a:t>“I might not be where I want to be but thank God I’m not where I used to be”</a:t>
            </a:r>
          </a:p>
          <a:p>
            <a:pPr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 Joyce Meyer </a:t>
            </a:r>
            <a:endParaRPr lang="en-GB" sz="2800" dirty="0"/>
          </a:p>
        </p:txBody>
      </p:sp>
    </p:spTree>
    <p:extLst>
      <p:ext uri="{BB962C8B-B14F-4D97-AF65-F5344CB8AC3E}">
        <p14:creationId xmlns:p14="http://schemas.microsoft.com/office/powerpoint/2010/main" val="213141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kpocketed_0">
            <a:hlinkClick r:id="" action="ppaction://media"/>
            <a:extLst>
              <a:ext uri="{FF2B5EF4-FFF2-40B4-BE49-F238E27FC236}">
                <a16:creationId xmlns:a16="http://schemas.microsoft.com/office/drawing/2014/main" id="{8CA5CABD-2221-3AFD-4526-22AD351008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30130" y="230382"/>
            <a:ext cx="10731740" cy="6036604"/>
          </a:xfrm>
          <a:prstGeom prst="rect">
            <a:avLst/>
          </a:prstGeom>
        </p:spPr>
      </p:pic>
    </p:spTree>
    <p:extLst>
      <p:ext uri="{BB962C8B-B14F-4D97-AF65-F5344CB8AC3E}">
        <p14:creationId xmlns:p14="http://schemas.microsoft.com/office/powerpoint/2010/main" val="88467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F518-61BB-E466-0756-3B2E975AC964}"/>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8CE1061-21A0-6284-07E5-C92216C5BF36}"/>
              </a:ext>
            </a:extLst>
          </p:cNvPr>
          <p:cNvSpPr/>
          <p:nvPr/>
        </p:nvSpPr>
        <p:spPr>
          <a:xfrm>
            <a:off x="3026627" y="2421673"/>
            <a:ext cx="6138747" cy="1694985"/>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6600" dirty="0"/>
              <a:t>Method</a:t>
            </a:r>
          </a:p>
        </p:txBody>
      </p:sp>
    </p:spTree>
    <p:extLst>
      <p:ext uri="{BB962C8B-B14F-4D97-AF65-F5344CB8AC3E}">
        <p14:creationId xmlns:p14="http://schemas.microsoft.com/office/powerpoint/2010/main" val="4146820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arate Kid I Training Montage [zamE9cvC6u0]">
            <a:hlinkClick r:id="" action="ppaction://media"/>
            <a:extLst>
              <a:ext uri="{FF2B5EF4-FFF2-40B4-BE49-F238E27FC236}">
                <a16:creationId xmlns:a16="http://schemas.microsoft.com/office/drawing/2014/main" id="{44D71428-4245-B15D-36C3-2D5E1A5207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939" y="17931"/>
            <a:ext cx="12126201" cy="6820988"/>
          </a:xfrm>
          <a:prstGeom prst="rect">
            <a:avLst/>
          </a:prstGeom>
        </p:spPr>
      </p:pic>
    </p:spTree>
    <p:extLst>
      <p:ext uri="{BB962C8B-B14F-4D97-AF65-F5344CB8AC3E}">
        <p14:creationId xmlns:p14="http://schemas.microsoft.com/office/powerpoint/2010/main" val="151784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8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fullScrn="1">
              <p:cMediaNode vol="80000">
                <p:cTn id="12"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1FCAB8-6A94-2640-C4D3-177B64AF651F}"/>
              </a:ext>
            </a:extLst>
          </p:cNvPr>
          <p:cNvSpPr txBox="1"/>
          <p:nvPr/>
        </p:nvSpPr>
        <p:spPr>
          <a:xfrm>
            <a:off x="8261660" y="746459"/>
            <a:ext cx="2108974" cy="646331"/>
          </a:xfrm>
          <a:prstGeom prst="rect">
            <a:avLst/>
          </a:prstGeom>
          <a:noFill/>
        </p:spPr>
        <p:txBody>
          <a:bodyPr wrap="square">
            <a:spAutoFit/>
          </a:bodyPr>
          <a:lstStyle/>
          <a:p>
            <a:r>
              <a:rPr lang="en-GB" sz="3600" dirty="0"/>
              <a:t>Process</a:t>
            </a:r>
          </a:p>
        </p:txBody>
      </p:sp>
      <p:sp>
        <p:nvSpPr>
          <p:cNvPr id="4" name="TextBox 3">
            <a:extLst>
              <a:ext uri="{FF2B5EF4-FFF2-40B4-BE49-F238E27FC236}">
                <a16:creationId xmlns:a16="http://schemas.microsoft.com/office/drawing/2014/main" id="{B377D7AE-8E4D-2E9A-970C-750552051A51}"/>
              </a:ext>
            </a:extLst>
          </p:cNvPr>
          <p:cNvSpPr txBox="1"/>
          <p:nvPr/>
        </p:nvSpPr>
        <p:spPr>
          <a:xfrm>
            <a:off x="1514471" y="746459"/>
            <a:ext cx="3381616" cy="646331"/>
          </a:xfrm>
          <a:prstGeom prst="rect">
            <a:avLst/>
          </a:prstGeom>
          <a:noFill/>
        </p:spPr>
        <p:txBody>
          <a:bodyPr wrap="square">
            <a:spAutoFit/>
          </a:bodyPr>
          <a:lstStyle/>
          <a:p>
            <a:r>
              <a:rPr lang="en-GB" sz="3600" dirty="0"/>
              <a:t>Breakthrough</a:t>
            </a:r>
          </a:p>
        </p:txBody>
      </p:sp>
      <p:pic>
        <p:nvPicPr>
          <p:cNvPr id="2050" name="Picture 2" descr="Inmate Breaking Rocks | Great PowerPoint ClipArt for Presentations -  PresenterMedia.com">
            <a:extLst>
              <a:ext uri="{FF2B5EF4-FFF2-40B4-BE49-F238E27FC236}">
                <a16:creationId xmlns:a16="http://schemas.microsoft.com/office/drawing/2014/main" id="{92BB0B98-D9CF-0887-E959-4AC9F08C4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980" y="1839279"/>
            <a:ext cx="4878333" cy="34880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hains Breaking Images – Browse 54,284 Stock Photos, Vectors, and Video |  Adobe Stock">
            <a:extLst>
              <a:ext uri="{FF2B5EF4-FFF2-40B4-BE49-F238E27FC236}">
                <a16:creationId xmlns:a16="http://schemas.microsoft.com/office/drawing/2014/main" id="{6D712784-E57A-65B3-19A5-8144DAB22A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904" y="1766356"/>
            <a:ext cx="600075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877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746B071-217E-6406-ACF6-B9876BA27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3" y="173617"/>
            <a:ext cx="4489914" cy="6285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http://static.ddmcdn.com/gif/blogs/OUTLIERBagBricks.jpg">
            <a:extLst>
              <a:ext uri="{FF2B5EF4-FFF2-40B4-BE49-F238E27FC236}">
                <a16:creationId xmlns:a16="http://schemas.microsoft.com/office/drawing/2014/main" id="{7C81F72B-9AA2-0B18-A044-740EFBBAF0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81" t="2847" r="21684"/>
          <a:stretch/>
        </p:blipFill>
        <p:spPr bwMode="auto">
          <a:xfrm>
            <a:off x="8903108" y="2332857"/>
            <a:ext cx="3288892" cy="452514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 skydiver flying with an open parachute isolated | Premium AI-generated  image">
            <a:extLst>
              <a:ext uri="{FF2B5EF4-FFF2-40B4-BE49-F238E27FC236}">
                <a16:creationId xmlns:a16="http://schemas.microsoft.com/office/drawing/2014/main" id="{AF35BC0A-3A84-6A05-C30C-447B4755AB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2797" y="51806"/>
            <a:ext cx="4183798" cy="4183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2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96D8B-32DF-5D28-2989-5A9CD79E0E1A}"/>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4D50601-E068-F40E-401C-7278583CAB79}"/>
              </a:ext>
            </a:extLst>
          </p:cNvPr>
          <p:cNvSpPr/>
          <p:nvPr/>
        </p:nvSpPr>
        <p:spPr>
          <a:xfrm>
            <a:off x="3026627" y="4434469"/>
            <a:ext cx="6138747" cy="1694985"/>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6600" dirty="0"/>
              <a:t>Matter</a:t>
            </a:r>
          </a:p>
        </p:txBody>
      </p:sp>
    </p:spTree>
    <p:extLst>
      <p:ext uri="{BB962C8B-B14F-4D97-AF65-F5344CB8AC3E}">
        <p14:creationId xmlns:p14="http://schemas.microsoft.com/office/powerpoint/2010/main" val="907387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60E8-58D7-790C-291D-3F95731A21F5}"/>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2E8162C2-D5A1-1DD8-6AC9-B3E85A01592B}"/>
              </a:ext>
            </a:extLst>
          </p:cNvPr>
          <p:cNvSpPr>
            <a:spLocks noGrp="1"/>
          </p:cNvSpPr>
          <p:nvPr>
            <p:ph idx="1"/>
          </p:nvPr>
        </p:nvSpPr>
        <p:spPr/>
        <p:txBody>
          <a:bodyPr/>
          <a:lstStyle/>
          <a:p>
            <a:r>
              <a:rPr lang="en-GB" dirty="0"/>
              <a:t>Make Him the prize (end and not merely the means) </a:t>
            </a:r>
          </a:p>
        </p:txBody>
      </p:sp>
    </p:spTree>
    <p:extLst>
      <p:ext uri="{BB962C8B-B14F-4D97-AF65-F5344CB8AC3E}">
        <p14:creationId xmlns:p14="http://schemas.microsoft.com/office/powerpoint/2010/main" val="3991761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5 AMAZING Things to Do at the South Rim of the Grand Canyon">
            <a:extLst>
              <a:ext uri="{FF2B5EF4-FFF2-40B4-BE49-F238E27FC236}">
                <a16:creationId xmlns:a16="http://schemas.microsoft.com/office/drawing/2014/main" id="{819B5F6D-F5CB-D88C-B2BF-5601FBEE9C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74"/>
          <a:stretch/>
        </p:blipFill>
        <p:spPr bwMode="auto">
          <a:xfrm>
            <a:off x="-12146" y="0"/>
            <a:ext cx="1220414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157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0076C-86FD-F6E3-90F0-C5C2CE026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DBB9E-BD22-4836-5684-A855DE714DEE}"/>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888C0D1F-8F20-08E3-8CC5-35024875FA78}"/>
              </a:ext>
            </a:extLst>
          </p:cNvPr>
          <p:cNvSpPr>
            <a:spLocks noGrp="1"/>
          </p:cNvSpPr>
          <p:nvPr>
            <p:ph idx="1"/>
          </p:nvPr>
        </p:nvSpPr>
        <p:spPr/>
        <p:txBody>
          <a:bodyPr/>
          <a:lstStyle/>
          <a:p>
            <a:r>
              <a:rPr lang="en-GB" dirty="0"/>
              <a:t>Make Him the prize (end and not merely the means)</a:t>
            </a:r>
          </a:p>
          <a:p>
            <a:r>
              <a:rPr lang="en-GB" dirty="0"/>
              <a:t>Put yourself in the potter’s hands  </a:t>
            </a:r>
          </a:p>
        </p:txBody>
      </p:sp>
    </p:spTree>
    <p:extLst>
      <p:ext uri="{BB962C8B-B14F-4D97-AF65-F5344CB8AC3E}">
        <p14:creationId xmlns:p14="http://schemas.microsoft.com/office/powerpoint/2010/main" val="952943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4" name="Picture 4" descr="Giving Our Lives Into the Potter's Hands – Freed to Fly">
            <a:extLst>
              <a:ext uri="{FF2B5EF4-FFF2-40B4-BE49-F238E27FC236}">
                <a16:creationId xmlns:a16="http://schemas.microsoft.com/office/drawing/2014/main" id="{D0F65D14-7D89-8F45-69DB-7CAFCBB75D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1780" y="-18455"/>
            <a:ext cx="9495263" cy="6893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268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6797A-BBA8-1B8B-EAE8-C46199D9D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DF90F-FEAE-62D7-BEA2-D1BAF37C35C0}"/>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CCF64933-38B2-0F82-1594-00BA8AA8603E}"/>
              </a:ext>
            </a:extLst>
          </p:cNvPr>
          <p:cNvSpPr>
            <a:spLocks noGrp="1"/>
          </p:cNvSpPr>
          <p:nvPr>
            <p:ph idx="1"/>
          </p:nvPr>
        </p:nvSpPr>
        <p:spPr/>
        <p:txBody>
          <a:bodyPr/>
          <a:lstStyle/>
          <a:p>
            <a:r>
              <a:rPr lang="en-GB" dirty="0"/>
              <a:t>Make Him the prize (end and not merely the means)</a:t>
            </a:r>
          </a:p>
          <a:p>
            <a:r>
              <a:rPr lang="en-GB" dirty="0"/>
              <a:t>Put yourself in the potter’s hands  </a:t>
            </a:r>
          </a:p>
          <a:p>
            <a:r>
              <a:rPr lang="en-GB" dirty="0"/>
              <a:t>Remember His love for you surpasses knowledge</a:t>
            </a:r>
          </a:p>
        </p:txBody>
      </p:sp>
    </p:spTree>
    <p:extLst>
      <p:ext uri="{BB962C8B-B14F-4D97-AF65-F5344CB8AC3E}">
        <p14:creationId xmlns:p14="http://schemas.microsoft.com/office/powerpoint/2010/main" val="538852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C4599-6B47-89EE-AF1D-911778A828C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1E17384-355E-FFAF-3EE8-62A52837FA7A}"/>
              </a:ext>
            </a:extLst>
          </p:cNvPr>
          <p:cNvSpPr>
            <a:spLocks noGrp="1"/>
          </p:cNvSpPr>
          <p:nvPr>
            <p:ph idx="1"/>
          </p:nvPr>
        </p:nvSpPr>
        <p:spPr/>
        <p:txBody>
          <a:bodyPr/>
          <a:lstStyle/>
          <a:p>
            <a:endParaRPr lang="en-GB"/>
          </a:p>
        </p:txBody>
      </p:sp>
      <p:pic>
        <p:nvPicPr>
          <p:cNvPr id="1028" name="Picture 4" descr="The Father Runs Towards His Son, The Prodigal Son, Wall Art Canvas">
            <a:extLst>
              <a:ext uri="{FF2B5EF4-FFF2-40B4-BE49-F238E27FC236}">
                <a16:creationId xmlns:a16="http://schemas.microsoft.com/office/drawing/2014/main" id="{9B2CB95C-F3DD-2826-BBA9-F6FDF065FF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67" t="8333" r="24678" b="53422"/>
          <a:stretch/>
        </p:blipFill>
        <p:spPr bwMode="auto">
          <a:xfrm>
            <a:off x="970548" y="-24937"/>
            <a:ext cx="10250905" cy="6907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9739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1403</TotalTime>
  <Words>1341</Words>
  <Application>Microsoft Macintosh PowerPoint</Application>
  <PresentationFormat>Widescreen</PresentationFormat>
  <Paragraphs>161</Paragraphs>
  <Slides>25</Slides>
  <Notes>25</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Aptos Display</vt:lpstr>
      <vt:lpstr>Arial</vt:lpstr>
      <vt:lpstr>Calibri</vt:lpstr>
      <vt:lpstr>Courier New</vt:lpstr>
      <vt:lpstr>system-ui</vt:lpstr>
      <vt:lpstr>ui-sans-serif</vt:lpstr>
      <vt:lpstr>Office Theme</vt:lpstr>
      <vt:lpstr>Magic Moments</vt:lpstr>
      <vt:lpstr>PowerPoint Presentation</vt:lpstr>
      <vt:lpstr>PowerPoint Presentation</vt:lpstr>
      <vt:lpstr>PowerPoint Presentation</vt:lpstr>
      <vt:lpstr>PowerPoint Presentation</vt:lpstr>
      <vt:lpstr>PowerPoint Presentation</vt:lpstr>
      <vt:lpstr>PowerPoint Presentation</vt:lpstr>
      <vt:lpstr>Let God, be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Response</vt:lpstr>
      <vt:lpstr>PowerPoint Presentation</vt:lpstr>
      <vt:lpstr>Response</vt:lpstr>
      <vt:lpstr>PowerPoint Presentation</vt:lpstr>
      <vt:lpstr>Response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24</cp:revision>
  <cp:lastPrinted>2024-12-19T12:51:53Z</cp:lastPrinted>
  <dcterms:created xsi:type="dcterms:W3CDTF">2024-12-18T09:57:06Z</dcterms:created>
  <dcterms:modified xsi:type="dcterms:W3CDTF">2025-01-08T10:41:44Z</dcterms:modified>
</cp:coreProperties>
</file>