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0" r:id="rId3"/>
    <p:sldId id="258" r:id="rId4"/>
    <p:sldId id="259" r:id="rId5"/>
    <p:sldId id="261" r:id="rId6"/>
    <p:sldId id="262" r:id="rId7"/>
    <p:sldId id="263" r:id="rId8"/>
    <p:sldId id="264" r:id="rId9"/>
    <p:sldId id="266" r:id="rId10"/>
    <p:sldId id="265" r:id="rId11"/>
    <p:sldId id="268"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954D73A-5559-4ADC-9942-0C5190CF89C6}" v="7" dt="2024-05-16T13:43:37.34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08" autoAdjust="0"/>
    <p:restoredTop sz="94660"/>
  </p:normalViewPr>
  <p:slideViewPr>
    <p:cSldViewPr snapToGrid="0">
      <p:cViewPr varScale="1">
        <p:scale>
          <a:sx n="71" d="100"/>
          <a:sy n="71" d="100"/>
        </p:scale>
        <p:origin x="296" y="2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18" Type="http://schemas.openxmlformats.org/officeDocument/2006/relationships/customXml" Target="../customXml/item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customXml" Target="../customXml/item2.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B1ED78-9E78-F6F0-1DF6-BEE09F3075E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341EED81-DBD7-5213-C000-00B2CA62ADB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B5A25D5F-1192-C560-5462-3C018842F8EB}"/>
              </a:ext>
            </a:extLst>
          </p:cNvPr>
          <p:cNvSpPr>
            <a:spLocks noGrp="1"/>
          </p:cNvSpPr>
          <p:nvPr>
            <p:ph type="dt" sz="half" idx="10"/>
          </p:nvPr>
        </p:nvSpPr>
        <p:spPr/>
        <p:txBody>
          <a:bodyPr/>
          <a:lstStyle/>
          <a:p>
            <a:fld id="{F8CC2670-012B-4FE7-9807-2F3B683E47F6}" type="datetimeFigureOut">
              <a:rPr lang="en-GB" smtClean="0"/>
              <a:t>16/05/2024</a:t>
            </a:fld>
            <a:endParaRPr lang="en-GB"/>
          </a:p>
        </p:txBody>
      </p:sp>
      <p:sp>
        <p:nvSpPr>
          <p:cNvPr id="5" name="Footer Placeholder 4">
            <a:extLst>
              <a:ext uri="{FF2B5EF4-FFF2-40B4-BE49-F238E27FC236}">
                <a16:creationId xmlns:a16="http://schemas.microsoft.com/office/drawing/2014/main" id="{DEF394B3-7676-C8A4-C550-EE3E1B75C85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9BCB504-9A1E-FC94-520A-5769BEAF8E9B}"/>
              </a:ext>
            </a:extLst>
          </p:cNvPr>
          <p:cNvSpPr>
            <a:spLocks noGrp="1"/>
          </p:cNvSpPr>
          <p:nvPr>
            <p:ph type="sldNum" sz="quarter" idx="12"/>
          </p:nvPr>
        </p:nvSpPr>
        <p:spPr/>
        <p:txBody>
          <a:bodyPr/>
          <a:lstStyle/>
          <a:p>
            <a:fld id="{4B4184FA-BEC1-477A-A95F-41B5A541E479}" type="slidenum">
              <a:rPr lang="en-GB" smtClean="0"/>
              <a:t>‹#›</a:t>
            </a:fld>
            <a:endParaRPr lang="en-GB"/>
          </a:p>
        </p:txBody>
      </p:sp>
    </p:spTree>
    <p:extLst>
      <p:ext uri="{BB962C8B-B14F-4D97-AF65-F5344CB8AC3E}">
        <p14:creationId xmlns:p14="http://schemas.microsoft.com/office/powerpoint/2010/main" val="20879581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D92202-5A3B-E1BF-814F-0F38D6C4896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0628FFD-AC02-7AED-32A7-3FC687F5E93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887F8A7-5E17-CD57-029E-3FE05F91DDF7}"/>
              </a:ext>
            </a:extLst>
          </p:cNvPr>
          <p:cNvSpPr>
            <a:spLocks noGrp="1"/>
          </p:cNvSpPr>
          <p:nvPr>
            <p:ph type="dt" sz="half" idx="10"/>
          </p:nvPr>
        </p:nvSpPr>
        <p:spPr/>
        <p:txBody>
          <a:bodyPr/>
          <a:lstStyle/>
          <a:p>
            <a:fld id="{F8CC2670-012B-4FE7-9807-2F3B683E47F6}" type="datetimeFigureOut">
              <a:rPr lang="en-GB" smtClean="0"/>
              <a:t>16/05/2024</a:t>
            </a:fld>
            <a:endParaRPr lang="en-GB"/>
          </a:p>
        </p:txBody>
      </p:sp>
      <p:sp>
        <p:nvSpPr>
          <p:cNvPr id="5" name="Footer Placeholder 4">
            <a:extLst>
              <a:ext uri="{FF2B5EF4-FFF2-40B4-BE49-F238E27FC236}">
                <a16:creationId xmlns:a16="http://schemas.microsoft.com/office/drawing/2014/main" id="{A56C2A9F-6657-4736-BD2E-AF4C9C6F938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6575DD7-62B0-D98A-A97F-EB766F4DDA03}"/>
              </a:ext>
            </a:extLst>
          </p:cNvPr>
          <p:cNvSpPr>
            <a:spLocks noGrp="1"/>
          </p:cNvSpPr>
          <p:nvPr>
            <p:ph type="sldNum" sz="quarter" idx="12"/>
          </p:nvPr>
        </p:nvSpPr>
        <p:spPr/>
        <p:txBody>
          <a:bodyPr/>
          <a:lstStyle/>
          <a:p>
            <a:fld id="{4B4184FA-BEC1-477A-A95F-41B5A541E479}" type="slidenum">
              <a:rPr lang="en-GB" smtClean="0"/>
              <a:t>‹#›</a:t>
            </a:fld>
            <a:endParaRPr lang="en-GB"/>
          </a:p>
        </p:txBody>
      </p:sp>
    </p:spTree>
    <p:extLst>
      <p:ext uri="{BB962C8B-B14F-4D97-AF65-F5344CB8AC3E}">
        <p14:creationId xmlns:p14="http://schemas.microsoft.com/office/powerpoint/2010/main" val="24004270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539959-89BF-D4A2-0635-F6300D3C717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7FF3C53C-7AB4-953A-E197-1BA82412B03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60A6EA4-303A-D07A-8DD0-9B4C11B6E663}"/>
              </a:ext>
            </a:extLst>
          </p:cNvPr>
          <p:cNvSpPr>
            <a:spLocks noGrp="1"/>
          </p:cNvSpPr>
          <p:nvPr>
            <p:ph type="dt" sz="half" idx="10"/>
          </p:nvPr>
        </p:nvSpPr>
        <p:spPr/>
        <p:txBody>
          <a:bodyPr/>
          <a:lstStyle/>
          <a:p>
            <a:fld id="{F8CC2670-012B-4FE7-9807-2F3B683E47F6}" type="datetimeFigureOut">
              <a:rPr lang="en-GB" smtClean="0"/>
              <a:t>16/05/2024</a:t>
            </a:fld>
            <a:endParaRPr lang="en-GB"/>
          </a:p>
        </p:txBody>
      </p:sp>
      <p:sp>
        <p:nvSpPr>
          <p:cNvPr id="5" name="Footer Placeholder 4">
            <a:extLst>
              <a:ext uri="{FF2B5EF4-FFF2-40B4-BE49-F238E27FC236}">
                <a16:creationId xmlns:a16="http://schemas.microsoft.com/office/drawing/2014/main" id="{49B30968-91F2-528A-136E-1E2C2748CC0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A4FC49F-7905-B1B5-B2B0-D7686A0EB56B}"/>
              </a:ext>
            </a:extLst>
          </p:cNvPr>
          <p:cNvSpPr>
            <a:spLocks noGrp="1"/>
          </p:cNvSpPr>
          <p:nvPr>
            <p:ph type="sldNum" sz="quarter" idx="12"/>
          </p:nvPr>
        </p:nvSpPr>
        <p:spPr/>
        <p:txBody>
          <a:bodyPr/>
          <a:lstStyle/>
          <a:p>
            <a:fld id="{4B4184FA-BEC1-477A-A95F-41B5A541E479}" type="slidenum">
              <a:rPr lang="en-GB" smtClean="0"/>
              <a:t>‹#›</a:t>
            </a:fld>
            <a:endParaRPr lang="en-GB"/>
          </a:p>
        </p:txBody>
      </p:sp>
    </p:spTree>
    <p:extLst>
      <p:ext uri="{BB962C8B-B14F-4D97-AF65-F5344CB8AC3E}">
        <p14:creationId xmlns:p14="http://schemas.microsoft.com/office/powerpoint/2010/main" val="24339196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634325-72E6-83EF-4597-6632ADAF6A4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F22BA4F-03FE-81DE-E9A9-DB47692933D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20A603B4-7C2E-FA0B-C17D-F565B2AD88E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008899F3-A098-3142-53E3-BB4EBD203CAD}"/>
              </a:ext>
            </a:extLst>
          </p:cNvPr>
          <p:cNvSpPr>
            <a:spLocks noGrp="1"/>
          </p:cNvSpPr>
          <p:nvPr>
            <p:ph type="dt" sz="half" idx="10"/>
          </p:nvPr>
        </p:nvSpPr>
        <p:spPr/>
        <p:txBody>
          <a:bodyPr/>
          <a:lstStyle/>
          <a:p>
            <a:fld id="{F8CC2670-012B-4FE7-9807-2F3B683E47F6}" type="datetimeFigureOut">
              <a:rPr lang="en-GB" smtClean="0"/>
              <a:t>16/05/2024</a:t>
            </a:fld>
            <a:endParaRPr lang="en-GB"/>
          </a:p>
        </p:txBody>
      </p:sp>
      <p:sp>
        <p:nvSpPr>
          <p:cNvPr id="6" name="Footer Placeholder 5">
            <a:extLst>
              <a:ext uri="{FF2B5EF4-FFF2-40B4-BE49-F238E27FC236}">
                <a16:creationId xmlns:a16="http://schemas.microsoft.com/office/drawing/2014/main" id="{148E652A-E7F7-1735-9FD4-A8BFF4E0A8C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4881CE9-8BA6-DF8E-F115-A3B530001152}"/>
              </a:ext>
            </a:extLst>
          </p:cNvPr>
          <p:cNvSpPr>
            <a:spLocks noGrp="1"/>
          </p:cNvSpPr>
          <p:nvPr>
            <p:ph type="sldNum" sz="quarter" idx="12"/>
          </p:nvPr>
        </p:nvSpPr>
        <p:spPr/>
        <p:txBody>
          <a:bodyPr/>
          <a:lstStyle/>
          <a:p>
            <a:fld id="{4B4184FA-BEC1-477A-A95F-41B5A541E479}" type="slidenum">
              <a:rPr lang="en-GB" smtClean="0"/>
              <a:t>‹#›</a:t>
            </a:fld>
            <a:endParaRPr lang="en-GB"/>
          </a:p>
        </p:txBody>
      </p:sp>
    </p:spTree>
    <p:extLst>
      <p:ext uri="{BB962C8B-B14F-4D97-AF65-F5344CB8AC3E}">
        <p14:creationId xmlns:p14="http://schemas.microsoft.com/office/powerpoint/2010/main" val="33142741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6E2598-E53E-999A-C360-09762319CE05}"/>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313CE72-AC19-0DDA-F658-3AF67B54A11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38F6ECD-E8C7-3C06-3B7A-17BDDA66880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58FF77BC-1F46-FE71-E362-88485AE34BC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DE66202-5C08-E202-5591-E70EF7F87B5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08B98436-4CCE-187F-75DC-DB0AFA06FBB3}"/>
              </a:ext>
            </a:extLst>
          </p:cNvPr>
          <p:cNvSpPr>
            <a:spLocks noGrp="1"/>
          </p:cNvSpPr>
          <p:nvPr>
            <p:ph type="dt" sz="half" idx="10"/>
          </p:nvPr>
        </p:nvSpPr>
        <p:spPr/>
        <p:txBody>
          <a:bodyPr/>
          <a:lstStyle/>
          <a:p>
            <a:fld id="{F8CC2670-012B-4FE7-9807-2F3B683E47F6}" type="datetimeFigureOut">
              <a:rPr lang="en-GB" smtClean="0"/>
              <a:t>16/05/2024</a:t>
            </a:fld>
            <a:endParaRPr lang="en-GB"/>
          </a:p>
        </p:txBody>
      </p:sp>
      <p:sp>
        <p:nvSpPr>
          <p:cNvPr id="8" name="Footer Placeholder 7">
            <a:extLst>
              <a:ext uri="{FF2B5EF4-FFF2-40B4-BE49-F238E27FC236}">
                <a16:creationId xmlns:a16="http://schemas.microsoft.com/office/drawing/2014/main" id="{AFAC8CA8-6C02-02DD-BCB7-4E6C83A2ACF7}"/>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1A3C3100-544F-F874-8393-07861C8DDE38}"/>
              </a:ext>
            </a:extLst>
          </p:cNvPr>
          <p:cNvSpPr>
            <a:spLocks noGrp="1"/>
          </p:cNvSpPr>
          <p:nvPr>
            <p:ph type="sldNum" sz="quarter" idx="12"/>
          </p:nvPr>
        </p:nvSpPr>
        <p:spPr/>
        <p:txBody>
          <a:bodyPr/>
          <a:lstStyle/>
          <a:p>
            <a:fld id="{4B4184FA-BEC1-477A-A95F-41B5A541E479}" type="slidenum">
              <a:rPr lang="en-GB" smtClean="0"/>
              <a:t>‹#›</a:t>
            </a:fld>
            <a:endParaRPr lang="en-GB"/>
          </a:p>
        </p:txBody>
      </p:sp>
    </p:spTree>
    <p:extLst>
      <p:ext uri="{BB962C8B-B14F-4D97-AF65-F5344CB8AC3E}">
        <p14:creationId xmlns:p14="http://schemas.microsoft.com/office/powerpoint/2010/main" val="1552415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68D455-BA81-4E87-4F76-B36258788D1D}"/>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2705B275-00F2-56AD-61CA-C1A01BE0BE86}"/>
              </a:ext>
            </a:extLst>
          </p:cNvPr>
          <p:cNvSpPr>
            <a:spLocks noGrp="1"/>
          </p:cNvSpPr>
          <p:nvPr>
            <p:ph type="dt" sz="half" idx="10"/>
          </p:nvPr>
        </p:nvSpPr>
        <p:spPr/>
        <p:txBody>
          <a:bodyPr/>
          <a:lstStyle/>
          <a:p>
            <a:fld id="{F8CC2670-012B-4FE7-9807-2F3B683E47F6}" type="datetimeFigureOut">
              <a:rPr lang="en-GB" smtClean="0"/>
              <a:t>16/05/2024</a:t>
            </a:fld>
            <a:endParaRPr lang="en-GB"/>
          </a:p>
        </p:txBody>
      </p:sp>
      <p:sp>
        <p:nvSpPr>
          <p:cNvPr id="4" name="Footer Placeholder 3">
            <a:extLst>
              <a:ext uri="{FF2B5EF4-FFF2-40B4-BE49-F238E27FC236}">
                <a16:creationId xmlns:a16="http://schemas.microsoft.com/office/drawing/2014/main" id="{5A9AF571-3593-5360-8ABF-1724DA0471B4}"/>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2929C8FA-1904-0245-6E06-7BB9BC0A0F48}"/>
              </a:ext>
            </a:extLst>
          </p:cNvPr>
          <p:cNvSpPr>
            <a:spLocks noGrp="1"/>
          </p:cNvSpPr>
          <p:nvPr>
            <p:ph type="sldNum" sz="quarter" idx="12"/>
          </p:nvPr>
        </p:nvSpPr>
        <p:spPr/>
        <p:txBody>
          <a:bodyPr/>
          <a:lstStyle/>
          <a:p>
            <a:fld id="{4B4184FA-BEC1-477A-A95F-41B5A541E479}" type="slidenum">
              <a:rPr lang="en-GB" smtClean="0"/>
              <a:t>‹#›</a:t>
            </a:fld>
            <a:endParaRPr lang="en-GB"/>
          </a:p>
        </p:txBody>
      </p:sp>
    </p:spTree>
    <p:extLst>
      <p:ext uri="{BB962C8B-B14F-4D97-AF65-F5344CB8AC3E}">
        <p14:creationId xmlns:p14="http://schemas.microsoft.com/office/powerpoint/2010/main" val="26923545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E191357-9478-69B1-9F8D-C233ACC04CBF}"/>
              </a:ext>
            </a:extLst>
          </p:cNvPr>
          <p:cNvSpPr>
            <a:spLocks noGrp="1"/>
          </p:cNvSpPr>
          <p:nvPr>
            <p:ph type="dt" sz="half" idx="10"/>
          </p:nvPr>
        </p:nvSpPr>
        <p:spPr/>
        <p:txBody>
          <a:bodyPr/>
          <a:lstStyle/>
          <a:p>
            <a:fld id="{F8CC2670-012B-4FE7-9807-2F3B683E47F6}" type="datetimeFigureOut">
              <a:rPr lang="en-GB" smtClean="0"/>
              <a:t>16/05/2024</a:t>
            </a:fld>
            <a:endParaRPr lang="en-GB"/>
          </a:p>
        </p:txBody>
      </p:sp>
      <p:sp>
        <p:nvSpPr>
          <p:cNvPr id="3" name="Footer Placeholder 2">
            <a:extLst>
              <a:ext uri="{FF2B5EF4-FFF2-40B4-BE49-F238E27FC236}">
                <a16:creationId xmlns:a16="http://schemas.microsoft.com/office/drawing/2014/main" id="{E469F8FA-EA7F-DF56-371C-E8A54D3BB9FE}"/>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CA472A8E-DB5B-DEEE-6537-1B30B46594EA}"/>
              </a:ext>
            </a:extLst>
          </p:cNvPr>
          <p:cNvSpPr>
            <a:spLocks noGrp="1"/>
          </p:cNvSpPr>
          <p:nvPr>
            <p:ph type="sldNum" sz="quarter" idx="12"/>
          </p:nvPr>
        </p:nvSpPr>
        <p:spPr/>
        <p:txBody>
          <a:bodyPr/>
          <a:lstStyle/>
          <a:p>
            <a:fld id="{4B4184FA-BEC1-477A-A95F-41B5A541E479}" type="slidenum">
              <a:rPr lang="en-GB" smtClean="0"/>
              <a:t>‹#›</a:t>
            </a:fld>
            <a:endParaRPr lang="en-GB"/>
          </a:p>
        </p:txBody>
      </p:sp>
    </p:spTree>
    <p:extLst>
      <p:ext uri="{BB962C8B-B14F-4D97-AF65-F5344CB8AC3E}">
        <p14:creationId xmlns:p14="http://schemas.microsoft.com/office/powerpoint/2010/main" val="13655244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76981D-7BA5-C9BE-3FE1-E1E420D7FBA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838307D-35BF-733E-4314-46358F229FF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325531C6-FE71-C335-FC46-5986D0EB9EB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25298E6-2DC2-E12A-CD4F-F0582C4B48CF}"/>
              </a:ext>
            </a:extLst>
          </p:cNvPr>
          <p:cNvSpPr>
            <a:spLocks noGrp="1"/>
          </p:cNvSpPr>
          <p:nvPr>
            <p:ph type="dt" sz="half" idx="10"/>
          </p:nvPr>
        </p:nvSpPr>
        <p:spPr/>
        <p:txBody>
          <a:bodyPr/>
          <a:lstStyle/>
          <a:p>
            <a:fld id="{F8CC2670-012B-4FE7-9807-2F3B683E47F6}" type="datetimeFigureOut">
              <a:rPr lang="en-GB" smtClean="0"/>
              <a:t>16/05/2024</a:t>
            </a:fld>
            <a:endParaRPr lang="en-GB"/>
          </a:p>
        </p:txBody>
      </p:sp>
      <p:sp>
        <p:nvSpPr>
          <p:cNvPr id="6" name="Footer Placeholder 5">
            <a:extLst>
              <a:ext uri="{FF2B5EF4-FFF2-40B4-BE49-F238E27FC236}">
                <a16:creationId xmlns:a16="http://schemas.microsoft.com/office/drawing/2014/main" id="{F9D962FB-26F9-6665-1474-1157576C168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B85DF5D-7EA6-18D1-DB16-6E8E9458FCB7}"/>
              </a:ext>
            </a:extLst>
          </p:cNvPr>
          <p:cNvSpPr>
            <a:spLocks noGrp="1"/>
          </p:cNvSpPr>
          <p:nvPr>
            <p:ph type="sldNum" sz="quarter" idx="12"/>
          </p:nvPr>
        </p:nvSpPr>
        <p:spPr/>
        <p:txBody>
          <a:bodyPr/>
          <a:lstStyle/>
          <a:p>
            <a:fld id="{4B4184FA-BEC1-477A-A95F-41B5A541E479}" type="slidenum">
              <a:rPr lang="en-GB" smtClean="0"/>
              <a:t>‹#›</a:t>
            </a:fld>
            <a:endParaRPr lang="en-GB"/>
          </a:p>
        </p:txBody>
      </p:sp>
    </p:spTree>
    <p:extLst>
      <p:ext uri="{BB962C8B-B14F-4D97-AF65-F5344CB8AC3E}">
        <p14:creationId xmlns:p14="http://schemas.microsoft.com/office/powerpoint/2010/main" val="14697195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7B73F2-C8AC-0C36-39E2-A4364CA4A95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C04D0DBC-50EF-A356-E8F2-75321D291D2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391136F3-77E4-775C-60D6-6B8926316CB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A5D7D3A-401C-DA81-73FD-CB3CB7701D75}"/>
              </a:ext>
            </a:extLst>
          </p:cNvPr>
          <p:cNvSpPr>
            <a:spLocks noGrp="1"/>
          </p:cNvSpPr>
          <p:nvPr>
            <p:ph type="dt" sz="half" idx="10"/>
          </p:nvPr>
        </p:nvSpPr>
        <p:spPr/>
        <p:txBody>
          <a:bodyPr/>
          <a:lstStyle/>
          <a:p>
            <a:fld id="{F8CC2670-012B-4FE7-9807-2F3B683E47F6}" type="datetimeFigureOut">
              <a:rPr lang="en-GB" smtClean="0"/>
              <a:t>16/05/2024</a:t>
            </a:fld>
            <a:endParaRPr lang="en-GB"/>
          </a:p>
        </p:txBody>
      </p:sp>
      <p:sp>
        <p:nvSpPr>
          <p:cNvPr id="6" name="Footer Placeholder 5">
            <a:extLst>
              <a:ext uri="{FF2B5EF4-FFF2-40B4-BE49-F238E27FC236}">
                <a16:creationId xmlns:a16="http://schemas.microsoft.com/office/drawing/2014/main" id="{18F7BC5B-DE06-DE1E-80FC-5BD97542991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EA8381E-AD05-D5DD-BF74-4FE313F0BB99}"/>
              </a:ext>
            </a:extLst>
          </p:cNvPr>
          <p:cNvSpPr>
            <a:spLocks noGrp="1"/>
          </p:cNvSpPr>
          <p:nvPr>
            <p:ph type="sldNum" sz="quarter" idx="12"/>
          </p:nvPr>
        </p:nvSpPr>
        <p:spPr/>
        <p:txBody>
          <a:bodyPr/>
          <a:lstStyle/>
          <a:p>
            <a:fld id="{4B4184FA-BEC1-477A-A95F-41B5A541E479}" type="slidenum">
              <a:rPr lang="en-GB" smtClean="0"/>
              <a:t>‹#›</a:t>
            </a:fld>
            <a:endParaRPr lang="en-GB"/>
          </a:p>
        </p:txBody>
      </p:sp>
    </p:spTree>
    <p:extLst>
      <p:ext uri="{BB962C8B-B14F-4D97-AF65-F5344CB8AC3E}">
        <p14:creationId xmlns:p14="http://schemas.microsoft.com/office/powerpoint/2010/main" val="19731523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397B40-AF42-0B7D-8388-5D3C2178A412}"/>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06E7A20-DC7A-4564-00DA-FCD86FD5F4F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D570563-A623-DE4A-FD8F-6CB32F506C58}"/>
              </a:ext>
            </a:extLst>
          </p:cNvPr>
          <p:cNvSpPr>
            <a:spLocks noGrp="1"/>
          </p:cNvSpPr>
          <p:nvPr>
            <p:ph type="dt" sz="half" idx="10"/>
          </p:nvPr>
        </p:nvSpPr>
        <p:spPr/>
        <p:txBody>
          <a:bodyPr/>
          <a:lstStyle/>
          <a:p>
            <a:fld id="{F8CC2670-012B-4FE7-9807-2F3B683E47F6}" type="datetimeFigureOut">
              <a:rPr lang="en-GB" smtClean="0"/>
              <a:t>16/05/2024</a:t>
            </a:fld>
            <a:endParaRPr lang="en-GB"/>
          </a:p>
        </p:txBody>
      </p:sp>
      <p:sp>
        <p:nvSpPr>
          <p:cNvPr id="5" name="Footer Placeholder 4">
            <a:extLst>
              <a:ext uri="{FF2B5EF4-FFF2-40B4-BE49-F238E27FC236}">
                <a16:creationId xmlns:a16="http://schemas.microsoft.com/office/drawing/2014/main" id="{535396A8-F167-1E04-BF79-3A819C9FF0A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6A60C3D-B05D-6CDE-DE75-C3A3A04DC83B}"/>
              </a:ext>
            </a:extLst>
          </p:cNvPr>
          <p:cNvSpPr>
            <a:spLocks noGrp="1"/>
          </p:cNvSpPr>
          <p:nvPr>
            <p:ph type="sldNum" sz="quarter" idx="12"/>
          </p:nvPr>
        </p:nvSpPr>
        <p:spPr/>
        <p:txBody>
          <a:bodyPr/>
          <a:lstStyle/>
          <a:p>
            <a:fld id="{4B4184FA-BEC1-477A-A95F-41B5A541E479}" type="slidenum">
              <a:rPr lang="en-GB" smtClean="0"/>
              <a:t>‹#›</a:t>
            </a:fld>
            <a:endParaRPr lang="en-GB"/>
          </a:p>
        </p:txBody>
      </p:sp>
    </p:spTree>
    <p:extLst>
      <p:ext uri="{BB962C8B-B14F-4D97-AF65-F5344CB8AC3E}">
        <p14:creationId xmlns:p14="http://schemas.microsoft.com/office/powerpoint/2010/main" val="846449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D861B6E-7950-4BA6-3095-FE3F7D59955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1B5D08E-74B6-E465-BF5C-D5B4E77B09B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B9AAAA1-CB79-2156-3638-5222E0322E06}"/>
              </a:ext>
            </a:extLst>
          </p:cNvPr>
          <p:cNvSpPr>
            <a:spLocks noGrp="1"/>
          </p:cNvSpPr>
          <p:nvPr>
            <p:ph type="dt" sz="half" idx="10"/>
          </p:nvPr>
        </p:nvSpPr>
        <p:spPr/>
        <p:txBody>
          <a:bodyPr/>
          <a:lstStyle/>
          <a:p>
            <a:fld id="{F8CC2670-012B-4FE7-9807-2F3B683E47F6}" type="datetimeFigureOut">
              <a:rPr lang="en-GB" smtClean="0"/>
              <a:t>16/05/2024</a:t>
            </a:fld>
            <a:endParaRPr lang="en-GB"/>
          </a:p>
        </p:txBody>
      </p:sp>
      <p:sp>
        <p:nvSpPr>
          <p:cNvPr id="5" name="Footer Placeholder 4">
            <a:extLst>
              <a:ext uri="{FF2B5EF4-FFF2-40B4-BE49-F238E27FC236}">
                <a16:creationId xmlns:a16="http://schemas.microsoft.com/office/drawing/2014/main" id="{951E452F-3006-0351-D358-17889C744CF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27DA08B-AFEC-4E76-8D81-5C622AD41BF9}"/>
              </a:ext>
            </a:extLst>
          </p:cNvPr>
          <p:cNvSpPr>
            <a:spLocks noGrp="1"/>
          </p:cNvSpPr>
          <p:nvPr>
            <p:ph type="sldNum" sz="quarter" idx="12"/>
          </p:nvPr>
        </p:nvSpPr>
        <p:spPr/>
        <p:txBody>
          <a:bodyPr/>
          <a:lstStyle/>
          <a:p>
            <a:fld id="{4B4184FA-BEC1-477A-A95F-41B5A541E479}" type="slidenum">
              <a:rPr lang="en-GB" smtClean="0"/>
              <a:t>‹#›</a:t>
            </a:fld>
            <a:endParaRPr lang="en-GB"/>
          </a:p>
        </p:txBody>
      </p:sp>
    </p:spTree>
    <p:extLst>
      <p:ext uri="{BB962C8B-B14F-4D97-AF65-F5344CB8AC3E}">
        <p14:creationId xmlns:p14="http://schemas.microsoft.com/office/powerpoint/2010/main" val="25630449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0D14B1D-D707-800E-7AB0-E6459A25F07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1841FC1-5973-8CF5-C52F-B88F5C610B0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FE19A4E-09F9-7A9C-873F-1463E211B79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8CC2670-012B-4FE7-9807-2F3B683E47F6}" type="datetimeFigureOut">
              <a:rPr lang="en-GB" smtClean="0"/>
              <a:t>16/05/2024</a:t>
            </a:fld>
            <a:endParaRPr lang="en-GB"/>
          </a:p>
        </p:txBody>
      </p:sp>
      <p:sp>
        <p:nvSpPr>
          <p:cNvPr id="5" name="Footer Placeholder 4">
            <a:extLst>
              <a:ext uri="{FF2B5EF4-FFF2-40B4-BE49-F238E27FC236}">
                <a16:creationId xmlns:a16="http://schemas.microsoft.com/office/drawing/2014/main" id="{89A931A5-A2C3-7605-86DE-2715DCAD0CC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F1F1E635-7A13-0880-AE65-B005BF8955F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B4184FA-BEC1-477A-A95F-41B5A541E479}" type="slidenum">
              <a:rPr lang="en-GB" smtClean="0"/>
              <a:t>‹#›</a:t>
            </a:fld>
            <a:endParaRPr lang="en-GB"/>
          </a:p>
        </p:txBody>
      </p:sp>
    </p:spTree>
    <p:extLst>
      <p:ext uri="{BB962C8B-B14F-4D97-AF65-F5344CB8AC3E}">
        <p14:creationId xmlns:p14="http://schemas.microsoft.com/office/powerpoint/2010/main" val="2347480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62556C-2A2B-4E2C-4C28-D0C4B4A9BE34}"/>
              </a:ext>
            </a:extLst>
          </p:cNvPr>
          <p:cNvSpPr>
            <a:spLocks noGrp="1"/>
          </p:cNvSpPr>
          <p:nvPr>
            <p:ph type="ctrTitle"/>
          </p:nvPr>
        </p:nvSpPr>
        <p:spPr/>
        <p:txBody>
          <a:bodyPr/>
          <a:lstStyle/>
          <a:p>
            <a:r>
              <a:rPr lang="en-GB" dirty="0"/>
              <a:t>Possess your Right</a:t>
            </a:r>
          </a:p>
        </p:txBody>
      </p:sp>
      <p:sp>
        <p:nvSpPr>
          <p:cNvPr id="3" name="Subtitle 2">
            <a:extLst>
              <a:ext uri="{FF2B5EF4-FFF2-40B4-BE49-F238E27FC236}">
                <a16:creationId xmlns:a16="http://schemas.microsoft.com/office/drawing/2014/main" id="{F937A3C0-5B0B-59AE-2B79-7A063AD722EB}"/>
              </a:ext>
            </a:extLst>
          </p:cNvPr>
          <p:cNvSpPr>
            <a:spLocks noGrp="1"/>
          </p:cNvSpPr>
          <p:nvPr>
            <p:ph type="subTitle" idx="1"/>
          </p:nvPr>
        </p:nvSpPr>
        <p:spPr/>
        <p:txBody>
          <a:bodyPr/>
          <a:lstStyle/>
          <a:p>
            <a:r>
              <a:rPr lang="en-GB" dirty="0"/>
              <a:t>John Singleton </a:t>
            </a:r>
          </a:p>
          <a:p>
            <a:r>
              <a:rPr lang="en-GB" dirty="0"/>
              <a:t>19/05/24</a:t>
            </a:r>
          </a:p>
        </p:txBody>
      </p:sp>
    </p:spTree>
    <p:extLst>
      <p:ext uri="{BB962C8B-B14F-4D97-AF65-F5344CB8AC3E}">
        <p14:creationId xmlns:p14="http://schemas.microsoft.com/office/powerpoint/2010/main" val="31222453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761FF74-BFCA-CC22-6D2D-DF8B89FF2DB3}"/>
              </a:ext>
            </a:extLst>
          </p:cNvPr>
          <p:cNvSpPr>
            <a:spLocks noGrp="1"/>
          </p:cNvSpPr>
          <p:nvPr>
            <p:ph type="title"/>
          </p:nvPr>
        </p:nvSpPr>
        <p:spPr>
          <a:xfrm>
            <a:off x="775447" y="2503207"/>
            <a:ext cx="10515600" cy="1325563"/>
          </a:xfrm>
        </p:spPr>
        <p:txBody>
          <a:bodyPr>
            <a:normAutofit/>
          </a:bodyPr>
          <a:lstStyle/>
          <a:p>
            <a:pPr algn="ctr"/>
            <a:r>
              <a:rPr lang="en-GB" sz="5400" b="1" dirty="0">
                <a:solidFill>
                  <a:srgbClr val="0070C0"/>
                </a:solidFill>
                <a:effectLst/>
                <a:latin typeface="Aptos" panose="020B0004020202020204" pitchFamily="34" charset="0"/>
                <a:ea typeface="Aptos" panose="020B0004020202020204" pitchFamily="34" charset="0"/>
                <a:cs typeface="Times New Roman" panose="02020603050405020304" pitchFamily="18" charset="0"/>
              </a:rPr>
              <a:t>His Provision vs My </a:t>
            </a:r>
            <a:r>
              <a:rPr lang="en-GB" sz="5400" b="1" dirty="0">
                <a:solidFill>
                  <a:srgbClr val="0070C0"/>
                </a:solidFill>
                <a:latin typeface="Aptos" panose="020B0004020202020204" pitchFamily="34" charset="0"/>
                <a:ea typeface="Aptos" panose="020B0004020202020204" pitchFamily="34" charset="0"/>
                <a:cs typeface="Times New Roman" panose="02020603050405020304" pitchFamily="18" charset="0"/>
              </a:rPr>
              <a:t>E</a:t>
            </a:r>
            <a:r>
              <a:rPr lang="en-GB" sz="5400" b="1" dirty="0">
                <a:solidFill>
                  <a:srgbClr val="0070C0"/>
                </a:solidFill>
                <a:effectLst/>
                <a:latin typeface="Aptos" panose="020B0004020202020204" pitchFamily="34" charset="0"/>
                <a:ea typeface="Aptos" panose="020B0004020202020204" pitchFamily="34" charset="0"/>
                <a:cs typeface="Times New Roman" panose="02020603050405020304" pitchFamily="18" charset="0"/>
              </a:rPr>
              <a:t>ffort </a:t>
            </a:r>
            <a:endParaRPr lang="en-GB" sz="5400" dirty="0"/>
          </a:p>
        </p:txBody>
      </p:sp>
    </p:spTree>
    <p:extLst>
      <p:ext uri="{BB962C8B-B14F-4D97-AF65-F5344CB8AC3E}">
        <p14:creationId xmlns:p14="http://schemas.microsoft.com/office/powerpoint/2010/main" val="39020097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5" name="Rectangle 2054">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050" name="Picture 2" descr="Amwell Nature Reserve - Visit Herts">
            <a:extLst>
              <a:ext uri="{FF2B5EF4-FFF2-40B4-BE49-F238E27FC236}">
                <a16:creationId xmlns:a16="http://schemas.microsoft.com/office/drawing/2014/main" id="{B26AF2FC-A00A-F54F-0DF8-B47D0CC4B8C8}"/>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11661" b="13353"/>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
        <p:nvSpPr>
          <p:cNvPr id="4" name="Title 1">
            <a:extLst>
              <a:ext uri="{FF2B5EF4-FFF2-40B4-BE49-F238E27FC236}">
                <a16:creationId xmlns:a16="http://schemas.microsoft.com/office/drawing/2014/main" id="{2DD6231F-31D8-6118-C10E-4AD7FB9FF016}"/>
              </a:ext>
            </a:extLst>
          </p:cNvPr>
          <p:cNvSpPr>
            <a:spLocks noGrp="1"/>
          </p:cNvSpPr>
          <p:nvPr>
            <p:ph type="title"/>
          </p:nvPr>
        </p:nvSpPr>
        <p:spPr>
          <a:xfrm>
            <a:off x="838200" y="365125"/>
            <a:ext cx="10515600" cy="1325563"/>
          </a:xfrm>
        </p:spPr>
        <p:txBody>
          <a:bodyPr/>
          <a:lstStyle/>
          <a:p>
            <a:pPr algn="ctr"/>
            <a:r>
              <a:rPr lang="en-GB" dirty="0"/>
              <a:t>Great </a:t>
            </a:r>
            <a:r>
              <a:rPr lang="en-GB" dirty="0" err="1"/>
              <a:t>Amwell</a:t>
            </a:r>
            <a:r>
              <a:rPr lang="en-GB" dirty="0"/>
              <a:t> Springs, Hertfordshire</a:t>
            </a:r>
          </a:p>
        </p:txBody>
      </p:sp>
    </p:spTree>
    <p:extLst>
      <p:ext uri="{BB962C8B-B14F-4D97-AF65-F5344CB8AC3E}">
        <p14:creationId xmlns:p14="http://schemas.microsoft.com/office/powerpoint/2010/main" val="7351050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9" name="Rectangle 307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074" name="Picture 2" descr="The New River at Hertford | The New River opened in 1613. It… | Flickr">
            <a:extLst>
              <a:ext uri="{FF2B5EF4-FFF2-40B4-BE49-F238E27FC236}">
                <a16:creationId xmlns:a16="http://schemas.microsoft.com/office/drawing/2014/main" id="{148096BF-ECEC-B87B-CEB3-A77FD4E6595B}"/>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10949" b="4797"/>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
        <p:nvSpPr>
          <p:cNvPr id="4" name="Title 1">
            <a:extLst>
              <a:ext uri="{FF2B5EF4-FFF2-40B4-BE49-F238E27FC236}">
                <a16:creationId xmlns:a16="http://schemas.microsoft.com/office/drawing/2014/main" id="{A9DBDAC3-294F-1B6C-E8B5-81A9E28D0046}"/>
              </a:ext>
            </a:extLst>
          </p:cNvPr>
          <p:cNvSpPr>
            <a:spLocks noGrp="1"/>
          </p:cNvSpPr>
          <p:nvPr>
            <p:ph type="title"/>
          </p:nvPr>
        </p:nvSpPr>
        <p:spPr>
          <a:xfrm>
            <a:off x="838200" y="365125"/>
            <a:ext cx="10515600" cy="1325563"/>
          </a:xfrm>
        </p:spPr>
        <p:txBody>
          <a:bodyPr/>
          <a:lstStyle/>
          <a:p>
            <a:pPr algn="ctr"/>
            <a:r>
              <a:rPr lang="en-GB" dirty="0">
                <a:solidFill>
                  <a:schemeClr val="bg1"/>
                </a:solidFill>
              </a:rPr>
              <a:t>New River, Hertfordshire</a:t>
            </a:r>
          </a:p>
        </p:txBody>
      </p:sp>
    </p:spTree>
    <p:extLst>
      <p:ext uri="{BB962C8B-B14F-4D97-AF65-F5344CB8AC3E}">
        <p14:creationId xmlns:p14="http://schemas.microsoft.com/office/powerpoint/2010/main" val="20974457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761FF74-BFCA-CC22-6D2D-DF8B89FF2DB3}"/>
              </a:ext>
            </a:extLst>
          </p:cNvPr>
          <p:cNvSpPr>
            <a:spLocks noGrp="1"/>
          </p:cNvSpPr>
          <p:nvPr>
            <p:ph type="title"/>
          </p:nvPr>
        </p:nvSpPr>
        <p:spPr>
          <a:xfrm>
            <a:off x="775447" y="2503207"/>
            <a:ext cx="10515600" cy="1325563"/>
          </a:xfrm>
        </p:spPr>
        <p:txBody>
          <a:bodyPr>
            <a:normAutofit fontScale="90000"/>
          </a:bodyPr>
          <a:lstStyle/>
          <a:p>
            <a:pPr algn="ctr"/>
            <a:r>
              <a:rPr lang="en-GB" sz="5400" b="1" dirty="0">
                <a:solidFill>
                  <a:srgbClr val="0070C0"/>
                </a:solidFill>
                <a:latin typeface="Aptos" panose="020B0004020202020204" pitchFamily="34" charset="0"/>
                <a:cs typeface="Times New Roman" panose="02020603050405020304" pitchFamily="18" charset="0"/>
              </a:rPr>
              <a:t>What rights (promises) have we been given? </a:t>
            </a:r>
          </a:p>
        </p:txBody>
      </p:sp>
    </p:spTree>
    <p:extLst>
      <p:ext uri="{BB962C8B-B14F-4D97-AF65-F5344CB8AC3E}">
        <p14:creationId xmlns:p14="http://schemas.microsoft.com/office/powerpoint/2010/main" val="9696085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E5A615-C365-3A65-3E98-EC6FE71955DF}"/>
              </a:ext>
            </a:extLst>
          </p:cNvPr>
          <p:cNvSpPr>
            <a:spLocks noGrp="1"/>
          </p:cNvSpPr>
          <p:nvPr>
            <p:ph type="title"/>
          </p:nvPr>
        </p:nvSpPr>
        <p:spPr/>
        <p:txBody>
          <a:bodyPr>
            <a:normAutofit/>
          </a:bodyPr>
          <a:lstStyle/>
          <a:p>
            <a:r>
              <a:rPr lang="en-GB" sz="3600" dirty="0">
                <a:effectLst/>
                <a:latin typeface="Aptos" panose="020B0004020202020204" pitchFamily="34" charset="0"/>
                <a:ea typeface="Aptos" panose="020B0004020202020204" pitchFamily="34" charset="0"/>
                <a:cs typeface="Times New Roman" panose="02020603050405020304" pitchFamily="18" charset="0"/>
              </a:rPr>
              <a:t>1) Heart transplant</a:t>
            </a:r>
            <a:endParaRPr lang="en-GB" sz="3600" dirty="0"/>
          </a:p>
        </p:txBody>
      </p:sp>
      <p:sp>
        <p:nvSpPr>
          <p:cNvPr id="3" name="Content Placeholder 2">
            <a:extLst>
              <a:ext uri="{FF2B5EF4-FFF2-40B4-BE49-F238E27FC236}">
                <a16:creationId xmlns:a16="http://schemas.microsoft.com/office/drawing/2014/main" id="{DD82AD9B-ECEE-3906-5512-6F952AECCC4A}"/>
              </a:ext>
            </a:extLst>
          </p:cNvPr>
          <p:cNvSpPr>
            <a:spLocks noGrp="1"/>
          </p:cNvSpPr>
          <p:nvPr>
            <p:ph idx="1"/>
          </p:nvPr>
        </p:nvSpPr>
        <p:spPr>
          <a:xfrm>
            <a:off x="838200" y="1601507"/>
            <a:ext cx="10515600" cy="1917140"/>
          </a:xfrm>
        </p:spPr>
        <p:txBody>
          <a:bodyPr>
            <a:normAutofit/>
          </a:bodyPr>
          <a:lstStyle/>
          <a:p>
            <a:pPr marL="457200" lvl="1" indent="0">
              <a:buNone/>
            </a:pPr>
            <a:r>
              <a:rPr lang="en-GB" sz="3200" i="1" dirty="0">
                <a:solidFill>
                  <a:srgbClr val="000000"/>
                </a:solidFill>
                <a:effectLst/>
                <a:highlight>
                  <a:srgbClr val="FFFFFF"/>
                </a:highlight>
                <a:latin typeface="Segoe UI" panose="020B0502040204020203" pitchFamily="34" charset="0"/>
                <a:ea typeface="Aptos" panose="020B0004020202020204" pitchFamily="34" charset="0"/>
                <a:cs typeface="Times New Roman" panose="02020603050405020304" pitchFamily="18" charset="0"/>
              </a:rPr>
              <a:t>I will give you a new heart and put a new spirit in you; I will remove from you your heart of stone and give you a heart of flesh. </a:t>
            </a:r>
            <a:r>
              <a:rPr lang="en-GB" sz="3200" dirty="0">
                <a:solidFill>
                  <a:srgbClr val="000000"/>
                </a:solidFill>
                <a:highlight>
                  <a:srgbClr val="FFFFFF"/>
                </a:highlight>
                <a:latin typeface="Segoe UI" panose="020B0502040204020203" pitchFamily="34" charset="0"/>
                <a:cs typeface="Times New Roman" panose="02020603050405020304" pitchFamily="18" charset="0"/>
              </a:rPr>
              <a:t>(Ezekiel 36:26)</a:t>
            </a:r>
          </a:p>
        </p:txBody>
      </p:sp>
      <p:sp>
        <p:nvSpPr>
          <p:cNvPr id="4" name="Title 1">
            <a:extLst>
              <a:ext uri="{FF2B5EF4-FFF2-40B4-BE49-F238E27FC236}">
                <a16:creationId xmlns:a16="http://schemas.microsoft.com/office/drawing/2014/main" id="{E3AF95E1-6F05-5295-1DA1-F1D121551C29}"/>
              </a:ext>
            </a:extLst>
          </p:cNvPr>
          <p:cNvSpPr txBox="1">
            <a:spLocks/>
          </p:cNvSpPr>
          <p:nvPr/>
        </p:nvSpPr>
        <p:spPr>
          <a:xfrm>
            <a:off x="909922" y="3596924"/>
            <a:ext cx="10515600" cy="1325563"/>
          </a:xfrm>
          <a:prstGeom prst="rect">
            <a:avLst/>
          </a:prstGeom>
        </p:spPr>
        <p:txBody>
          <a:bodyPr vert="horz" lIns="91440" tIns="45720" rIns="91440" bIns="45720" rtlCol="0" anchor="ctr">
            <a:normAutofit/>
          </a:bodyPr>
          <a:lstStyle>
            <a:lvl1pPr>
              <a:lnSpc>
                <a:spcPct val="90000"/>
              </a:lnSpc>
              <a:spcBef>
                <a:spcPct val="0"/>
              </a:spcBef>
              <a:buNone/>
              <a:defRPr sz="3600">
                <a:effectLst/>
                <a:latin typeface="Aptos" panose="020B0004020202020204" pitchFamily="34" charset="0"/>
                <a:ea typeface="Aptos" panose="020B0004020202020204" pitchFamily="34" charset="0"/>
                <a:cs typeface="Times New Roman" panose="02020603050405020304" pitchFamily="18" charset="0"/>
              </a:defRPr>
            </a:lvl1pPr>
          </a:lstStyle>
          <a:p>
            <a:r>
              <a:rPr lang="en-GB" dirty="0"/>
              <a:t>2) Invitation to “come up here”</a:t>
            </a:r>
          </a:p>
        </p:txBody>
      </p:sp>
      <p:sp>
        <p:nvSpPr>
          <p:cNvPr id="6" name="TextBox 5">
            <a:extLst>
              <a:ext uri="{FF2B5EF4-FFF2-40B4-BE49-F238E27FC236}">
                <a16:creationId xmlns:a16="http://schemas.microsoft.com/office/drawing/2014/main" id="{2630130D-7CB7-5FC5-BF15-1774F8AFB841}"/>
              </a:ext>
            </a:extLst>
          </p:cNvPr>
          <p:cNvSpPr txBox="1"/>
          <p:nvPr/>
        </p:nvSpPr>
        <p:spPr>
          <a:xfrm>
            <a:off x="1376082" y="4701988"/>
            <a:ext cx="9816352" cy="1587968"/>
          </a:xfrm>
          <a:prstGeom prst="rect">
            <a:avLst/>
          </a:prstGeom>
        </p:spPr>
        <p:txBody>
          <a:bodyPr vert="horz" lIns="91440" tIns="45720" rIns="91440" bIns="45720" rtlCol="0">
            <a:normAutofit/>
          </a:bodyPr>
          <a:lstStyle>
            <a:lvl1pPr marL="228600" indent="-228600">
              <a:lnSpc>
                <a:spcPct val="90000"/>
              </a:lnSpc>
              <a:spcBef>
                <a:spcPts val="1000"/>
              </a:spcBef>
              <a:buFont typeface="Arial" panose="020B0604020202020204" pitchFamily="34" charset="0"/>
              <a:buChar char="•"/>
              <a:defRPr sz="2800"/>
            </a:lvl1pPr>
            <a:lvl2pPr lvl="1" indent="0">
              <a:lnSpc>
                <a:spcPct val="90000"/>
              </a:lnSpc>
              <a:spcBef>
                <a:spcPts val="500"/>
              </a:spcBef>
              <a:buFont typeface="Arial" panose="020B0604020202020204" pitchFamily="34" charset="0"/>
              <a:buNone/>
              <a:defRPr sz="2800">
                <a:solidFill>
                  <a:srgbClr val="000000"/>
                </a:solidFill>
                <a:effectLst/>
                <a:highlight>
                  <a:srgbClr val="FFFFFF"/>
                </a:highlight>
                <a:latin typeface="Segoe UI" panose="020B0502040204020203" pitchFamily="34" charset="0"/>
                <a:ea typeface="Aptos" panose="020B0004020202020204" pitchFamily="34" charset="0"/>
                <a:cs typeface="Times New Roman" panose="02020603050405020304" pitchFamily="18" charset="0"/>
              </a:defRPr>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indent="0">
              <a:buNone/>
            </a:pPr>
            <a:r>
              <a:rPr lang="en-GB" sz="3200" i="1" dirty="0"/>
              <a:t>…And the voice I had first heard speaking to me like a trumpet said, “Come up here, and I will show you what must take place after this.” </a:t>
            </a:r>
            <a:r>
              <a:rPr lang="en-GB" sz="3200" dirty="0"/>
              <a:t>(Rev 4:1)</a:t>
            </a:r>
          </a:p>
          <a:p>
            <a:endParaRPr lang="en-GB" sz="3200" dirty="0"/>
          </a:p>
        </p:txBody>
      </p:sp>
    </p:spTree>
    <p:extLst>
      <p:ext uri="{BB962C8B-B14F-4D97-AF65-F5344CB8AC3E}">
        <p14:creationId xmlns:p14="http://schemas.microsoft.com/office/powerpoint/2010/main" val="5053817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E5A615-C365-3A65-3E98-EC6FE71955DF}"/>
              </a:ext>
            </a:extLst>
          </p:cNvPr>
          <p:cNvSpPr>
            <a:spLocks noGrp="1"/>
          </p:cNvSpPr>
          <p:nvPr>
            <p:ph type="title"/>
          </p:nvPr>
        </p:nvSpPr>
        <p:spPr/>
        <p:txBody>
          <a:bodyPr vert="horz" lIns="91440" tIns="45720" rIns="91440" bIns="45720" rtlCol="0" anchor="ctr">
            <a:normAutofit/>
          </a:bodyPr>
          <a:lstStyle/>
          <a:p>
            <a:r>
              <a:rPr lang="en-GB" sz="3600" dirty="0">
                <a:latin typeface="Aptos" panose="020B0004020202020204" pitchFamily="34" charset="0"/>
                <a:cs typeface="Times New Roman" panose="02020603050405020304" pitchFamily="18" charset="0"/>
              </a:rPr>
              <a:t>3) Times of refreshing </a:t>
            </a:r>
          </a:p>
        </p:txBody>
      </p:sp>
      <p:sp>
        <p:nvSpPr>
          <p:cNvPr id="4" name="Title 1">
            <a:extLst>
              <a:ext uri="{FF2B5EF4-FFF2-40B4-BE49-F238E27FC236}">
                <a16:creationId xmlns:a16="http://schemas.microsoft.com/office/drawing/2014/main" id="{E3AF95E1-6F05-5295-1DA1-F1D121551C29}"/>
              </a:ext>
            </a:extLst>
          </p:cNvPr>
          <p:cNvSpPr txBox="1">
            <a:spLocks/>
          </p:cNvSpPr>
          <p:nvPr/>
        </p:nvSpPr>
        <p:spPr>
          <a:xfrm>
            <a:off x="903195" y="3045595"/>
            <a:ext cx="10515600" cy="1325563"/>
          </a:xfrm>
          <a:prstGeom prst="rect">
            <a:avLst/>
          </a:prstGeom>
        </p:spPr>
        <p:txBody>
          <a:bodyPr vert="horz" lIns="91440" tIns="45720" rIns="91440" bIns="45720" rtlCol="0" anchor="ctr">
            <a:normAutofit/>
          </a:bodyPr>
          <a:lstStyle>
            <a:lvl1pPr>
              <a:lnSpc>
                <a:spcPct val="90000"/>
              </a:lnSpc>
              <a:spcBef>
                <a:spcPct val="0"/>
              </a:spcBef>
              <a:buNone/>
              <a:defRPr sz="3600">
                <a:latin typeface="Aptos" panose="020B0004020202020204" pitchFamily="34" charset="0"/>
                <a:ea typeface="+mj-ea"/>
                <a:cs typeface="Times New Roman" panose="02020603050405020304" pitchFamily="18" charset="0"/>
              </a:defRPr>
            </a:lvl1pPr>
          </a:lstStyle>
          <a:p>
            <a:r>
              <a:rPr lang="en-GB" dirty="0"/>
              <a:t>4) Renewing of strength </a:t>
            </a:r>
          </a:p>
        </p:txBody>
      </p:sp>
      <p:sp>
        <p:nvSpPr>
          <p:cNvPr id="7" name="TextBox 6">
            <a:extLst>
              <a:ext uri="{FF2B5EF4-FFF2-40B4-BE49-F238E27FC236}">
                <a16:creationId xmlns:a16="http://schemas.microsoft.com/office/drawing/2014/main" id="{66D6AD76-4C61-CD4B-8C4F-AF981A4B13EA}"/>
              </a:ext>
            </a:extLst>
          </p:cNvPr>
          <p:cNvSpPr txBox="1"/>
          <p:nvPr/>
        </p:nvSpPr>
        <p:spPr>
          <a:xfrm>
            <a:off x="1279710" y="1680414"/>
            <a:ext cx="10009095" cy="1646028"/>
          </a:xfrm>
          <a:prstGeom prst="rect">
            <a:avLst/>
          </a:prstGeom>
        </p:spPr>
        <p:txBody>
          <a:bodyPr vert="horz" lIns="91440" tIns="45720" rIns="91440" bIns="45720" rtlCol="0">
            <a:normAutofit/>
          </a:bodyPr>
          <a:lstStyle>
            <a:defPPr>
              <a:defRPr lang="en-US"/>
            </a:defPPr>
            <a:lvl1pPr indent="0">
              <a:lnSpc>
                <a:spcPct val="90000"/>
              </a:lnSpc>
              <a:spcBef>
                <a:spcPts val="1000"/>
              </a:spcBef>
              <a:buFont typeface="Arial" panose="020B0604020202020204" pitchFamily="34" charset="0"/>
              <a:buNone/>
              <a:defRPr sz="2800" i="1"/>
            </a:lvl1pPr>
            <a:lvl2pPr lvl="1" indent="0">
              <a:lnSpc>
                <a:spcPct val="90000"/>
              </a:lnSpc>
              <a:spcBef>
                <a:spcPts val="500"/>
              </a:spcBef>
              <a:buFont typeface="Arial" panose="020B0604020202020204" pitchFamily="34" charset="0"/>
              <a:buNone/>
              <a:defRPr sz="2800">
                <a:solidFill>
                  <a:srgbClr val="000000"/>
                </a:solidFill>
                <a:effectLst/>
                <a:highlight>
                  <a:srgbClr val="FFFFFF"/>
                </a:highlight>
                <a:latin typeface="Segoe UI" panose="020B0502040204020203" pitchFamily="34" charset="0"/>
                <a:ea typeface="Aptos" panose="020B0004020202020204" pitchFamily="34" charset="0"/>
                <a:cs typeface="Times New Roman" panose="02020603050405020304" pitchFamily="18" charset="0"/>
              </a:defRPr>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en-GB" sz="3200" dirty="0"/>
              <a:t>Repent, then, and turn to God, so that your sins may be wiped out, that times of refreshing may come from the Lord, </a:t>
            </a:r>
            <a:r>
              <a:rPr lang="en-GB" sz="3200" i="0" dirty="0"/>
              <a:t>(Acts 3:19)</a:t>
            </a:r>
          </a:p>
        </p:txBody>
      </p:sp>
      <p:sp>
        <p:nvSpPr>
          <p:cNvPr id="11" name="TextBox 10">
            <a:extLst>
              <a:ext uri="{FF2B5EF4-FFF2-40B4-BE49-F238E27FC236}">
                <a16:creationId xmlns:a16="http://schemas.microsoft.com/office/drawing/2014/main" id="{E5A51211-E927-79D2-55E8-586ED292CD9E}"/>
              </a:ext>
            </a:extLst>
          </p:cNvPr>
          <p:cNvSpPr txBox="1"/>
          <p:nvPr/>
        </p:nvSpPr>
        <p:spPr>
          <a:xfrm>
            <a:off x="1376081" y="4270112"/>
            <a:ext cx="9912724" cy="1512124"/>
          </a:xfrm>
          <a:prstGeom prst="rect">
            <a:avLst/>
          </a:prstGeom>
        </p:spPr>
        <p:txBody>
          <a:bodyPr vert="horz" lIns="91440" tIns="45720" rIns="91440" bIns="45720" rtlCol="0">
            <a:normAutofit/>
          </a:bodyPr>
          <a:lstStyle>
            <a:defPPr>
              <a:defRPr lang="en-US"/>
            </a:defPPr>
            <a:lvl1pPr indent="0">
              <a:lnSpc>
                <a:spcPct val="90000"/>
              </a:lnSpc>
              <a:spcBef>
                <a:spcPts val="1000"/>
              </a:spcBef>
              <a:buFont typeface="Arial" panose="020B0604020202020204" pitchFamily="34" charset="0"/>
              <a:buNone/>
              <a:defRPr sz="2800" i="1"/>
            </a:lvl1pPr>
            <a:lvl2pPr lvl="1" indent="0">
              <a:lnSpc>
                <a:spcPct val="90000"/>
              </a:lnSpc>
              <a:spcBef>
                <a:spcPts val="500"/>
              </a:spcBef>
              <a:buFont typeface="Arial" panose="020B0604020202020204" pitchFamily="34" charset="0"/>
              <a:buNone/>
              <a:defRPr sz="2800">
                <a:solidFill>
                  <a:srgbClr val="000000"/>
                </a:solidFill>
                <a:effectLst/>
                <a:highlight>
                  <a:srgbClr val="FFFFFF"/>
                </a:highlight>
                <a:latin typeface="Segoe UI" panose="020B0502040204020203" pitchFamily="34" charset="0"/>
                <a:ea typeface="Aptos" panose="020B0004020202020204" pitchFamily="34" charset="0"/>
                <a:cs typeface="Times New Roman" panose="02020603050405020304" pitchFamily="18" charset="0"/>
              </a:defRPr>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en-GB" sz="3200" dirty="0"/>
              <a:t>but those who hope in the Lord will renew their strength.</a:t>
            </a:r>
            <a:br>
              <a:rPr lang="en-GB" sz="3200" dirty="0"/>
            </a:br>
            <a:r>
              <a:rPr lang="en-GB" sz="3200" dirty="0"/>
              <a:t>They will soar on wings like eagles; they will run and not grow weary, they will walk and not be faint.</a:t>
            </a:r>
            <a:r>
              <a:rPr lang="en-GB" sz="3200" i="0" dirty="0"/>
              <a:t> (Isa 40:31)</a:t>
            </a:r>
            <a:endParaRPr lang="en-GB" sz="3200" dirty="0"/>
          </a:p>
        </p:txBody>
      </p:sp>
    </p:spTree>
    <p:extLst>
      <p:ext uri="{BB962C8B-B14F-4D97-AF65-F5344CB8AC3E}">
        <p14:creationId xmlns:p14="http://schemas.microsoft.com/office/powerpoint/2010/main" val="28799820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E5A615-C365-3A65-3E98-EC6FE71955DF}"/>
              </a:ext>
            </a:extLst>
          </p:cNvPr>
          <p:cNvSpPr>
            <a:spLocks noGrp="1"/>
          </p:cNvSpPr>
          <p:nvPr>
            <p:ph type="title"/>
          </p:nvPr>
        </p:nvSpPr>
        <p:spPr/>
        <p:txBody>
          <a:bodyPr vert="horz" lIns="91440" tIns="45720" rIns="91440" bIns="45720" rtlCol="0" anchor="ctr">
            <a:normAutofit/>
          </a:bodyPr>
          <a:lstStyle/>
          <a:p>
            <a:r>
              <a:rPr lang="en-GB" sz="3600" dirty="0">
                <a:latin typeface="Aptos" panose="020B0004020202020204" pitchFamily="34" charset="0"/>
                <a:cs typeface="Times New Roman" panose="02020603050405020304" pitchFamily="18" charset="0"/>
              </a:rPr>
              <a:t>5) Thirst replaced with rivers of living water </a:t>
            </a:r>
          </a:p>
        </p:txBody>
      </p:sp>
      <p:sp>
        <p:nvSpPr>
          <p:cNvPr id="5" name="TextBox 4">
            <a:extLst>
              <a:ext uri="{FF2B5EF4-FFF2-40B4-BE49-F238E27FC236}">
                <a16:creationId xmlns:a16="http://schemas.microsoft.com/office/drawing/2014/main" id="{C8CA8B25-6A46-7EA3-151B-C87E65A055DA}"/>
              </a:ext>
            </a:extLst>
          </p:cNvPr>
          <p:cNvSpPr txBox="1"/>
          <p:nvPr/>
        </p:nvSpPr>
        <p:spPr>
          <a:xfrm>
            <a:off x="1407459" y="1784039"/>
            <a:ext cx="9659470" cy="4488858"/>
          </a:xfrm>
          <a:prstGeom prst="rect">
            <a:avLst/>
          </a:prstGeom>
        </p:spPr>
        <p:txBody>
          <a:bodyPr vert="horz" lIns="91440" tIns="45720" rIns="91440" bIns="45720" rtlCol="0">
            <a:normAutofit/>
          </a:bodyPr>
          <a:lstStyle>
            <a:defPPr>
              <a:defRPr lang="en-US"/>
            </a:defPPr>
            <a:lvl1pPr indent="0">
              <a:lnSpc>
                <a:spcPct val="90000"/>
              </a:lnSpc>
              <a:spcBef>
                <a:spcPts val="1000"/>
              </a:spcBef>
              <a:buFont typeface="Arial" panose="020B0604020202020204" pitchFamily="34" charset="0"/>
              <a:buNone/>
              <a:defRPr sz="2800" i="1"/>
            </a:lvl1pPr>
            <a:lvl2pPr lvl="1" indent="0">
              <a:lnSpc>
                <a:spcPct val="90000"/>
              </a:lnSpc>
              <a:spcBef>
                <a:spcPts val="500"/>
              </a:spcBef>
              <a:buFont typeface="Arial" panose="020B0604020202020204" pitchFamily="34" charset="0"/>
              <a:buNone/>
              <a:defRPr sz="2800">
                <a:solidFill>
                  <a:srgbClr val="000000"/>
                </a:solidFill>
                <a:effectLst/>
                <a:highlight>
                  <a:srgbClr val="FFFFFF"/>
                </a:highlight>
                <a:latin typeface="Segoe UI" panose="020B0502040204020203" pitchFamily="34" charset="0"/>
                <a:ea typeface="Aptos" panose="020B0004020202020204" pitchFamily="34" charset="0"/>
                <a:cs typeface="Times New Roman" panose="02020603050405020304" pitchFamily="18" charset="0"/>
              </a:defRPr>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en-GB" sz="3200" dirty="0"/>
              <a:t>…Jesus stood and said in a loud voice, “Let anyone who is thirsty come to me and drink. Whoever believes in me, as Scripture has said, rivers of living water will flow from within them.” By this he meant the Spirit, whom those who believed in him were later to receive. Up to that time the Spirit had not been given, since Jesus had not yet been glorified.</a:t>
            </a:r>
            <a:r>
              <a:rPr lang="en-GB" sz="3200" i="0" dirty="0"/>
              <a:t> </a:t>
            </a:r>
          </a:p>
          <a:p>
            <a:r>
              <a:rPr lang="en-GB" sz="3200" i="0" dirty="0"/>
              <a:t>(John 7:37-39)</a:t>
            </a:r>
          </a:p>
        </p:txBody>
      </p:sp>
    </p:spTree>
    <p:extLst>
      <p:ext uri="{BB962C8B-B14F-4D97-AF65-F5344CB8AC3E}">
        <p14:creationId xmlns:p14="http://schemas.microsoft.com/office/powerpoint/2010/main" val="12419457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761FF74-BFCA-CC22-6D2D-DF8B89FF2DB3}"/>
              </a:ext>
            </a:extLst>
          </p:cNvPr>
          <p:cNvSpPr>
            <a:spLocks noGrp="1"/>
          </p:cNvSpPr>
          <p:nvPr>
            <p:ph type="title"/>
          </p:nvPr>
        </p:nvSpPr>
        <p:spPr>
          <a:xfrm>
            <a:off x="775447" y="2503207"/>
            <a:ext cx="10515600" cy="1325563"/>
          </a:xfrm>
        </p:spPr>
        <p:txBody>
          <a:bodyPr>
            <a:normAutofit/>
          </a:bodyPr>
          <a:lstStyle/>
          <a:p>
            <a:pPr algn="ctr"/>
            <a:r>
              <a:rPr lang="en-GB" sz="5400" b="1" dirty="0">
                <a:solidFill>
                  <a:srgbClr val="0070C0"/>
                </a:solidFill>
                <a:latin typeface="Aptos" panose="020B0004020202020204" pitchFamily="34" charset="0"/>
                <a:cs typeface="Times New Roman" panose="02020603050405020304" pitchFamily="18" charset="0"/>
              </a:rPr>
              <a:t>How to claim rights </a:t>
            </a:r>
          </a:p>
        </p:txBody>
      </p:sp>
    </p:spTree>
    <p:extLst>
      <p:ext uri="{BB962C8B-B14F-4D97-AF65-F5344CB8AC3E}">
        <p14:creationId xmlns:p14="http://schemas.microsoft.com/office/powerpoint/2010/main" val="1783820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D4E37FE-B874-6E42-EB2D-F19DCF32EDEE}"/>
              </a:ext>
            </a:extLst>
          </p:cNvPr>
          <p:cNvSpPr>
            <a:spLocks noGrp="1"/>
          </p:cNvSpPr>
          <p:nvPr>
            <p:ph idx="1"/>
          </p:nvPr>
        </p:nvSpPr>
        <p:spPr>
          <a:xfrm>
            <a:off x="2492188" y="1740461"/>
            <a:ext cx="7122460" cy="4351338"/>
          </a:xfrm>
        </p:spPr>
        <p:txBody>
          <a:bodyPr/>
          <a:lstStyle/>
          <a:p>
            <a:pPr marL="0" lvl="0" indent="0" algn="ctr">
              <a:lnSpc>
                <a:spcPct val="107000"/>
              </a:lnSpc>
              <a:buNone/>
            </a:pPr>
            <a:r>
              <a:rPr lang="en-GB" sz="3200" i="1" dirty="0">
                <a:solidFill>
                  <a:srgbClr val="000000"/>
                </a:solidFill>
                <a:effectLst/>
                <a:highlight>
                  <a:srgbClr val="FFFFFF"/>
                </a:highlight>
                <a:latin typeface="Segoe UI" panose="020B0502040204020203" pitchFamily="34" charset="0"/>
                <a:ea typeface="Aptos" panose="020B0004020202020204" pitchFamily="34" charset="0"/>
                <a:cs typeface="Times New Roman" panose="02020603050405020304" pitchFamily="18" charset="0"/>
              </a:rPr>
              <a:t>With joy you will draw water from the wells of salvation.</a:t>
            </a:r>
          </a:p>
          <a:p>
            <a:pPr marL="0" lvl="0" indent="0" algn="ctr">
              <a:lnSpc>
                <a:spcPct val="107000"/>
              </a:lnSpc>
              <a:buNone/>
            </a:pPr>
            <a:endParaRPr lang="en-GB" sz="3200" i="1" dirty="0">
              <a:effectLst/>
              <a:latin typeface="Aptos" panose="020B0004020202020204" pitchFamily="34" charset="0"/>
              <a:ea typeface="Aptos" panose="020B0004020202020204" pitchFamily="34" charset="0"/>
              <a:cs typeface="Times New Roman" panose="02020603050405020304" pitchFamily="18" charset="0"/>
            </a:endParaRPr>
          </a:p>
          <a:p>
            <a:pPr marL="0" indent="0" algn="ctr">
              <a:buNone/>
            </a:pPr>
            <a:r>
              <a:rPr lang="en-GB" sz="3200" dirty="0">
                <a:latin typeface="Aptos" panose="020B0004020202020204" pitchFamily="34" charset="0"/>
                <a:ea typeface="Aptos" panose="020B0004020202020204" pitchFamily="34" charset="0"/>
                <a:cs typeface="Times New Roman" panose="02020603050405020304" pitchFamily="18" charset="0"/>
              </a:rPr>
              <a:t>(Isa 12:3) </a:t>
            </a:r>
          </a:p>
          <a:p>
            <a:pPr marL="0" indent="0" algn="ctr">
              <a:buNone/>
            </a:pPr>
            <a:endParaRPr lang="en-GB" dirty="0"/>
          </a:p>
        </p:txBody>
      </p:sp>
    </p:spTree>
    <p:extLst>
      <p:ext uri="{BB962C8B-B14F-4D97-AF65-F5344CB8AC3E}">
        <p14:creationId xmlns:p14="http://schemas.microsoft.com/office/powerpoint/2010/main" val="14752433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D4E37FE-B874-6E42-EB2D-F19DCF32EDEE}"/>
              </a:ext>
            </a:extLst>
          </p:cNvPr>
          <p:cNvSpPr>
            <a:spLocks noGrp="1"/>
          </p:cNvSpPr>
          <p:nvPr>
            <p:ph idx="1"/>
          </p:nvPr>
        </p:nvSpPr>
        <p:spPr>
          <a:xfrm>
            <a:off x="1196787" y="1534272"/>
            <a:ext cx="9735671" cy="4351338"/>
          </a:xfrm>
        </p:spPr>
        <p:txBody>
          <a:bodyPr/>
          <a:lstStyle/>
          <a:p>
            <a:pPr marL="0" indent="0" algn="ctr">
              <a:buNone/>
            </a:pPr>
            <a:r>
              <a:rPr lang="en-GB" sz="3200" i="1" dirty="0">
                <a:solidFill>
                  <a:srgbClr val="000000"/>
                </a:solidFill>
                <a:highlight>
                  <a:srgbClr val="FFFFFF"/>
                </a:highlight>
                <a:latin typeface="Segoe UI" panose="020B0502040204020203" pitchFamily="34" charset="0"/>
                <a:cs typeface="Times New Roman" panose="02020603050405020304" pitchFamily="18" charset="0"/>
              </a:rPr>
              <a:t>When he saw the crowds, he had compassion on them, because they were harassed and helpless, like sheep without a shepherd. </a:t>
            </a:r>
          </a:p>
          <a:p>
            <a:pPr marL="0" indent="0" algn="ctr">
              <a:buNone/>
            </a:pPr>
            <a:endParaRPr lang="en-GB" sz="3200" i="1" dirty="0">
              <a:solidFill>
                <a:srgbClr val="000000"/>
              </a:solidFill>
              <a:highlight>
                <a:srgbClr val="FFFFFF"/>
              </a:highlight>
              <a:latin typeface="Segoe UI" panose="020B0502040204020203" pitchFamily="34" charset="0"/>
              <a:cs typeface="Times New Roman" panose="02020603050405020304" pitchFamily="18" charset="0"/>
            </a:endParaRPr>
          </a:p>
          <a:p>
            <a:pPr marL="0" indent="0" algn="ctr">
              <a:buNone/>
            </a:pPr>
            <a:r>
              <a:rPr lang="en-GB" sz="3200" dirty="0">
                <a:solidFill>
                  <a:srgbClr val="000000"/>
                </a:solidFill>
                <a:highlight>
                  <a:srgbClr val="FFFFFF"/>
                </a:highlight>
                <a:latin typeface="Segoe UI" panose="020B0502040204020203" pitchFamily="34" charset="0"/>
                <a:cs typeface="Times New Roman" panose="02020603050405020304" pitchFamily="18" charset="0"/>
              </a:rPr>
              <a:t>(Matt 9:36)</a:t>
            </a:r>
          </a:p>
          <a:p>
            <a:pPr marL="742950" lvl="1" indent="-285750">
              <a:lnSpc>
                <a:spcPct val="107000"/>
              </a:lnSpc>
              <a:spcAft>
                <a:spcPts val="800"/>
              </a:spcAft>
              <a:buFont typeface="Courier New" panose="02070309020205020404" pitchFamily="49" charset="0"/>
              <a:buChar char="o"/>
            </a:pPr>
            <a:endParaRPr lang="en-GB" sz="1100" dirty="0">
              <a:effectLst/>
              <a:latin typeface="Aptos" panose="020B0004020202020204" pitchFamily="34" charset="0"/>
              <a:ea typeface="Aptos" panose="020B0004020202020204" pitchFamily="34" charset="0"/>
              <a:cs typeface="Times New Roman" panose="02020603050405020304" pitchFamily="18" charset="0"/>
            </a:endParaRPr>
          </a:p>
          <a:p>
            <a:pPr marL="0" indent="0" algn="ctr">
              <a:buNone/>
            </a:pPr>
            <a:endParaRPr lang="en-GB" sz="3200" dirty="0">
              <a:latin typeface="Aptos" panose="020B0004020202020204" pitchFamily="34" charset="0"/>
              <a:ea typeface="Aptos" panose="020B0004020202020204" pitchFamily="34" charset="0"/>
              <a:cs typeface="Times New Roman" panose="02020603050405020304" pitchFamily="18" charset="0"/>
            </a:endParaRPr>
          </a:p>
          <a:p>
            <a:pPr marL="0" indent="0" algn="ctr">
              <a:buNone/>
            </a:pPr>
            <a:endParaRPr lang="en-GB" dirty="0"/>
          </a:p>
        </p:txBody>
      </p:sp>
    </p:spTree>
    <p:extLst>
      <p:ext uri="{BB962C8B-B14F-4D97-AF65-F5344CB8AC3E}">
        <p14:creationId xmlns:p14="http://schemas.microsoft.com/office/powerpoint/2010/main" val="301970089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B203EA86DABA14DBFB2713D9CCA0223" ma:contentTypeVersion="15" ma:contentTypeDescription="Create a new document." ma:contentTypeScope="" ma:versionID="40cb7c0bb95319997bca6af6771230c1">
  <xsd:schema xmlns:xsd="http://www.w3.org/2001/XMLSchema" xmlns:xs="http://www.w3.org/2001/XMLSchema" xmlns:p="http://schemas.microsoft.com/office/2006/metadata/properties" xmlns:ns2="7537d87b-94c9-4f3f-b073-088567346224" xmlns:ns3="fabc11a6-6472-42eb-aa8f-2216b739ed05" targetNamespace="http://schemas.microsoft.com/office/2006/metadata/properties" ma:root="true" ma:fieldsID="048857d5800fa45042e7e6d6d173cd99" ns2:_="" ns3:_="">
    <xsd:import namespace="7537d87b-94c9-4f3f-b073-088567346224"/>
    <xsd:import namespace="fabc11a6-6472-42eb-aa8f-2216b739ed05"/>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element ref="ns2:MediaServiceObjectDetectorVersions" minOccurs="0"/>
                <xsd:element ref="ns2:MediaServiceSearchPropertie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537d87b-94c9-4f3f-b073-08856734622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0a56ceb8-68a9-4261-9cb8-73a6529ea3f0"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dexed="true" ma:internalName="MediaServiceLocation" ma:readOnly="true">
      <xsd:simpleType>
        <xsd:restriction base="dms:Text"/>
      </xsd:simpleType>
    </xsd:element>
    <xsd:element name="MediaServiceObjectDetectorVersions" ma:index="19"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abc11a6-6472-42eb-aa8f-2216b739ed05"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a507bbf0-446a-4480-a405-2662c9c4a2c4}" ma:internalName="TaxCatchAll" ma:showField="CatchAllData" ma:web="fabc11a6-6472-42eb-aa8f-2216b739ed05">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C92F18C-0850-4F56-9FC2-544D8E895E4D}"/>
</file>

<file path=customXml/itemProps2.xml><?xml version="1.0" encoding="utf-8"?>
<ds:datastoreItem xmlns:ds="http://schemas.openxmlformats.org/officeDocument/2006/customXml" ds:itemID="{80D86358-C7EE-4BD8-B7E1-FBE158CDBB44}"/>
</file>

<file path=docProps/app.xml><?xml version="1.0" encoding="utf-8"?>
<Properties xmlns="http://schemas.openxmlformats.org/officeDocument/2006/extended-properties" xmlns:vt="http://schemas.openxmlformats.org/officeDocument/2006/docPropsVTypes">
  <TotalTime>27</TotalTime>
  <Words>340</Words>
  <Application>Microsoft Office PowerPoint</Application>
  <PresentationFormat>Widescreen</PresentationFormat>
  <Paragraphs>26</Paragraphs>
  <Slides>11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Aptos</vt:lpstr>
      <vt:lpstr>Aptos Display</vt:lpstr>
      <vt:lpstr>Arial</vt:lpstr>
      <vt:lpstr>Courier New</vt:lpstr>
      <vt:lpstr>Segoe UI</vt:lpstr>
      <vt:lpstr>Office Theme</vt:lpstr>
      <vt:lpstr>Possess your Right</vt:lpstr>
      <vt:lpstr>His Provision vs My Effort </vt:lpstr>
      <vt:lpstr>Great Amwell Springs, Hertfordshire</vt:lpstr>
      <vt:lpstr>New River, Hertfordshire</vt:lpstr>
      <vt:lpstr>What rights (promises) have we been given? </vt:lpstr>
      <vt:lpstr>1) Heart transplant</vt:lpstr>
      <vt:lpstr>3) Times of refreshing </vt:lpstr>
      <vt:lpstr>5) Thirst replaced with rivers of living water </vt:lpstr>
      <vt:lpstr>How to claim rights </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Possess your Right</dc:title>
  <dc:creator>Jamie Singleton</dc:creator>
  <cp:lastModifiedBy>Jamie Singleton</cp:lastModifiedBy>
  <cp:revision>3</cp:revision>
  <dcterms:created xsi:type="dcterms:W3CDTF">2024-05-16T08:46:08Z</dcterms:created>
  <dcterms:modified xsi:type="dcterms:W3CDTF">2024-05-16T13:44:57Z</dcterms:modified>
</cp:coreProperties>
</file>