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70" r:id="rId3"/>
    <p:sldId id="260" r:id="rId4"/>
    <p:sldId id="258" r:id="rId5"/>
    <p:sldId id="259" r:id="rId6"/>
    <p:sldId id="262" r:id="rId7"/>
    <p:sldId id="257" r:id="rId8"/>
    <p:sldId id="271" r:id="rId9"/>
    <p:sldId id="261" r:id="rId10"/>
    <p:sldId id="263" r:id="rId11"/>
    <p:sldId id="265" r:id="rId12"/>
    <p:sldId id="264" r:id="rId13"/>
    <p:sldId id="266" r:id="rId14"/>
    <p:sldId id="26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3" autoAdjust="0"/>
    <p:restoredTop sz="67841" autoAdjust="0"/>
  </p:normalViewPr>
  <p:slideViewPr>
    <p:cSldViewPr snapToGrid="0">
      <p:cViewPr varScale="1">
        <p:scale>
          <a:sx n="74" d="100"/>
          <a:sy n="74" d="100"/>
        </p:scale>
        <p:origin x="2056" y="176"/>
      </p:cViewPr>
      <p:guideLst/>
    </p:cSldViewPr>
  </p:slideViewPr>
  <p:notesTextViewPr>
    <p:cViewPr>
      <p:scale>
        <a:sx n="3" d="2"/>
        <a:sy n="3" d="2"/>
      </p:scale>
      <p:origin x="0" y="0"/>
    </p:cViewPr>
  </p:notesTextViewPr>
  <p:sorterViewPr>
    <p:cViewPr>
      <p:scale>
        <a:sx n="130" d="100"/>
        <a:sy n="130" d="100"/>
      </p:scale>
      <p:origin x="0" y="0"/>
    </p:cViewPr>
  </p:sorterViewPr>
  <p:notesViewPr>
    <p:cSldViewPr snapToGrid="0">
      <p:cViewPr varScale="1">
        <p:scale>
          <a:sx n="83" d="100"/>
          <a:sy n="83" d="100"/>
        </p:scale>
        <p:origin x="393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46DB24-1905-4F97-B0A5-9190CA4529E8}" type="datetimeFigureOut">
              <a:rPr lang="en-GB" smtClean="0"/>
              <a:t>18/12/2023</a:t>
            </a:fld>
            <a:endParaRPr lang="en-GB"/>
          </a:p>
        </p:txBody>
      </p:sp>
      <p:sp>
        <p:nvSpPr>
          <p:cNvPr id="4" name="Slide Image Placeholder 3"/>
          <p:cNvSpPr>
            <a:spLocks noGrp="1" noRot="1" noChangeAspect="1"/>
          </p:cNvSpPr>
          <p:nvPr>
            <p:ph type="sldImg" idx="2"/>
          </p:nvPr>
        </p:nvSpPr>
        <p:spPr>
          <a:xfrm>
            <a:off x="685800" y="312657"/>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180855" y="3539903"/>
            <a:ext cx="6428290" cy="514531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93332E-54B2-416F-9C69-B003C7C363F2}" type="slidenum">
              <a:rPr lang="en-GB" smtClean="0"/>
              <a:t>‹#›</a:t>
            </a:fld>
            <a:endParaRPr lang="en-GB"/>
          </a:p>
        </p:txBody>
      </p:sp>
    </p:spTree>
    <p:extLst>
      <p:ext uri="{BB962C8B-B14F-4D97-AF65-F5344CB8AC3E}">
        <p14:creationId xmlns:p14="http://schemas.microsoft.com/office/powerpoint/2010/main" val="18331358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biblehub.com/isaiah/6-7.htm"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biblehub.com/isaiah/6-8.htm"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blueletterbible.org/search/preSearch.cfm?Criteria=Psalm+118&amp;t=NKJV" TargetMode="External"/><Relationship Id="rId2" Type="http://schemas.openxmlformats.org/officeDocument/2006/relationships/slide" Target="../slides/slide5.xml"/><Relationship Id="rId1" Type="http://schemas.openxmlformats.org/officeDocument/2006/relationships/notesMaster" Target="../notesMasters/notesMaster1.xml"/><Relationship Id="rId5" Type="http://schemas.openxmlformats.org/officeDocument/2006/relationships/hyperlink" Target="https://www.blueletterbible.org/search/preSearch.cfm?Criteria=Ezra+3.10&amp;t=NKJV" TargetMode="External"/><Relationship Id="rId4" Type="http://schemas.openxmlformats.org/officeDocument/2006/relationships/hyperlink" Target="https://www.blueletterbible.org/search/preSearch.cfm?Criteria=Ezra+3.10-11&amp;t=NKJV"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biblehub.com/colossians/1-28.htm"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biblehub.com/colossians/1-29.htm"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biblia.com/bible/esv/Ps%2011.4" TargetMode="External"/><Relationship Id="rId2" Type="http://schemas.openxmlformats.org/officeDocument/2006/relationships/slide" Target="../slides/slide9.xml"/><Relationship Id="rId1" Type="http://schemas.openxmlformats.org/officeDocument/2006/relationships/notesMaster" Target="../notesMasters/notesMaster1.xml"/><Relationship Id="rId5" Type="http://schemas.openxmlformats.org/officeDocument/2006/relationships/hyperlink" Target="https://biblia.com/bible/esv/Ps%2011.3" TargetMode="External"/><Relationship Id="rId4" Type="http://schemas.openxmlformats.org/officeDocument/2006/relationships/hyperlink" Target="https://biblia.com/bible/esv/Ps%202.4"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biblegateway.com/passage/?search=Exodus%2015&amp;version=NIV#fen-NIV-1923a"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312738"/>
            <a:ext cx="5486400" cy="3086100"/>
          </a:xfrm>
        </p:spPr>
      </p:sp>
      <p:sp>
        <p:nvSpPr>
          <p:cNvPr id="3" name="Notes Placeholder 2"/>
          <p:cNvSpPr>
            <a:spLocks noGrp="1"/>
          </p:cNvSpPr>
          <p:nvPr>
            <p:ph type="body" idx="1"/>
          </p:nvPr>
        </p:nvSpPr>
        <p:spPr/>
        <p:txBody>
          <a:bodyPr/>
          <a:lstStyle/>
          <a:p>
            <a:r>
              <a:rPr lang="en-GB" b="1" i="0" baseline="30000">
                <a:solidFill>
                  <a:srgbClr val="000000"/>
                </a:solidFill>
                <a:effectLst/>
                <a:latin typeface="system-ui"/>
              </a:rPr>
              <a:t>Phil 312 </a:t>
            </a:r>
            <a:r>
              <a:rPr lang="en-GB" b="0" i="0" dirty="0">
                <a:solidFill>
                  <a:srgbClr val="000000"/>
                </a:solidFill>
                <a:effectLst/>
                <a:latin typeface="system-ui"/>
              </a:rPr>
              <a:t>Not that I have already obtained all this, or have already arrived at my goal, but I press on to take hold of that for which Christ Jesus took hold of me. </a:t>
            </a:r>
            <a:r>
              <a:rPr lang="en-GB" b="1" i="0" baseline="30000" dirty="0">
                <a:solidFill>
                  <a:srgbClr val="000000"/>
                </a:solidFill>
                <a:effectLst/>
                <a:latin typeface="system-ui"/>
              </a:rPr>
              <a:t>13 </a:t>
            </a:r>
            <a:r>
              <a:rPr lang="en-GB" b="0" i="0" dirty="0">
                <a:solidFill>
                  <a:srgbClr val="000000"/>
                </a:solidFill>
                <a:effectLst/>
                <a:latin typeface="system-ui"/>
              </a:rPr>
              <a:t>Brothers and sisters, I do not consider myself yet to have taken hold of it. But one thing I do: Forgetting what is behind and straining toward what is ahead, </a:t>
            </a:r>
            <a:r>
              <a:rPr lang="en-GB" b="1" i="0" baseline="30000" dirty="0">
                <a:solidFill>
                  <a:srgbClr val="000000"/>
                </a:solidFill>
                <a:effectLst/>
                <a:latin typeface="system-ui"/>
              </a:rPr>
              <a:t>14 </a:t>
            </a:r>
            <a:r>
              <a:rPr lang="en-GB" b="0" i="0" dirty="0">
                <a:solidFill>
                  <a:srgbClr val="000000"/>
                </a:solidFill>
                <a:effectLst/>
                <a:latin typeface="system-ui"/>
              </a:rPr>
              <a:t>I press on toward the goal to win the prize for which God has called me heavenward in Christ Jesus.</a:t>
            </a:r>
          </a:p>
          <a:p>
            <a:endParaRPr lang="en-GB" b="0" i="0" dirty="0">
              <a:solidFill>
                <a:srgbClr val="000000"/>
              </a:solidFill>
              <a:effectLst/>
              <a:latin typeface="system-ui"/>
            </a:endParaRPr>
          </a:p>
          <a:p>
            <a:r>
              <a:rPr lang="en-GB" dirty="0"/>
              <a:t>Over the past term we have been seeing God do amazing things in the time of the Kings, but we have reached a point now of what feels like utter hopelessness</a:t>
            </a:r>
          </a:p>
          <a:p>
            <a:r>
              <a:rPr lang="en-GB" sz="1200" dirty="0"/>
              <a:t>How can faith survive for ordinary people in the time of the Kings?</a:t>
            </a:r>
            <a:endParaRPr lang="en-GB" dirty="0"/>
          </a:p>
          <a:p>
            <a:endParaRPr lang="en-GB" dirty="0"/>
          </a:p>
          <a:p>
            <a:r>
              <a:rPr lang="en-GB" dirty="0"/>
              <a:t>We’ve seen poor leadership, making idols, wrong priorities and even encouragement to sin – worshipping of idols etc</a:t>
            </a:r>
          </a:p>
          <a:p>
            <a:r>
              <a:rPr lang="en-GB" dirty="0"/>
              <a:t>But in the midst of all of it, there are those who know Gods voice. Today we can learn to do the same.</a:t>
            </a:r>
          </a:p>
          <a:p>
            <a:endParaRPr lang="en-GB" dirty="0"/>
          </a:p>
          <a:p>
            <a:r>
              <a:rPr lang="en-GB" dirty="0"/>
              <a:t>The bible is a book, but it is made from collection of books:  history, poetry, wisdom, prophecy and letters</a:t>
            </a:r>
          </a:p>
          <a:p>
            <a:r>
              <a:rPr lang="en-GB" dirty="0"/>
              <a:t>Can be hard to get your head around where all the books fit together.</a:t>
            </a:r>
          </a:p>
        </p:txBody>
      </p:sp>
      <p:sp>
        <p:nvSpPr>
          <p:cNvPr id="4" name="Slide Number Placeholder 3"/>
          <p:cNvSpPr>
            <a:spLocks noGrp="1"/>
          </p:cNvSpPr>
          <p:nvPr>
            <p:ph type="sldNum" sz="quarter" idx="5"/>
          </p:nvPr>
        </p:nvSpPr>
        <p:spPr/>
        <p:txBody>
          <a:bodyPr/>
          <a:lstStyle/>
          <a:p>
            <a:fld id="{FE93332E-54B2-416F-9C69-B003C7C363F2}" type="slidenum">
              <a:rPr lang="en-GB" smtClean="0"/>
              <a:t>1</a:t>
            </a:fld>
            <a:endParaRPr lang="en-GB"/>
          </a:p>
        </p:txBody>
      </p:sp>
    </p:spTree>
    <p:extLst>
      <p:ext uri="{BB962C8B-B14F-4D97-AF65-F5344CB8AC3E}">
        <p14:creationId xmlns:p14="http://schemas.microsoft.com/office/powerpoint/2010/main" val="1359105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312738"/>
            <a:ext cx="5486400" cy="3086100"/>
          </a:xfrm>
        </p:spPr>
      </p:sp>
      <p:sp>
        <p:nvSpPr>
          <p:cNvPr id="3" name="Notes Placeholder 2"/>
          <p:cNvSpPr>
            <a:spLocks noGrp="1"/>
          </p:cNvSpPr>
          <p:nvPr>
            <p:ph type="body" idx="1"/>
          </p:nvPr>
        </p:nvSpPr>
        <p:spPr/>
        <p:txBody>
          <a:bodyPr/>
          <a:lstStyle/>
          <a:p>
            <a:r>
              <a:rPr lang="en-GB" dirty="0"/>
              <a:t>First of all we can see that what we are looking at in 1 and 2 kings is towards the latter half of OT history.</a:t>
            </a:r>
          </a:p>
          <a:p>
            <a:endParaRPr lang="en-GB" dirty="0"/>
          </a:p>
          <a:p>
            <a:r>
              <a:rPr lang="en-GB" dirty="0"/>
              <a:t>And secondly we can see that the Prophets appear in parallel with the books of Kings</a:t>
            </a:r>
          </a:p>
        </p:txBody>
      </p:sp>
      <p:sp>
        <p:nvSpPr>
          <p:cNvPr id="4" name="Slide Number Placeholder 3"/>
          <p:cNvSpPr>
            <a:spLocks noGrp="1"/>
          </p:cNvSpPr>
          <p:nvPr>
            <p:ph type="sldNum" sz="quarter" idx="5"/>
          </p:nvPr>
        </p:nvSpPr>
        <p:spPr/>
        <p:txBody>
          <a:bodyPr/>
          <a:lstStyle/>
          <a:p>
            <a:fld id="{FE93332E-54B2-416F-9C69-B003C7C363F2}" type="slidenum">
              <a:rPr lang="en-GB" smtClean="0"/>
              <a:t>2</a:t>
            </a:fld>
            <a:endParaRPr lang="en-GB"/>
          </a:p>
        </p:txBody>
      </p:sp>
    </p:spTree>
    <p:extLst>
      <p:ext uri="{BB962C8B-B14F-4D97-AF65-F5344CB8AC3E}">
        <p14:creationId xmlns:p14="http://schemas.microsoft.com/office/powerpoint/2010/main" val="432779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God sent the prophets to speak into the mess that was the divided kingdom</a:t>
            </a:r>
          </a:p>
          <a:p>
            <a:r>
              <a:rPr lang="en-GB" dirty="0"/>
              <a:t>When surrounded by the nonsense that was the life of Kings, these people like you and me were able to hear God because they had turned to him for help,</a:t>
            </a:r>
          </a:p>
          <a:p>
            <a:endParaRPr lang="en-GB" dirty="0"/>
          </a:p>
          <a:p>
            <a:r>
              <a:rPr lang="en-GB" dirty="0"/>
              <a:t>God gave Isaiah a vision that became the longest book of prophecy ever recorded; </a:t>
            </a:r>
          </a:p>
          <a:p>
            <a:r>
              <a:rPr lang="en-GB" dirty="0"/>
              <a:t>BUT It started with a revelation that he was a man of unclean lips, the cleansing of God and a willingness to be sent</a:t>
            </a:r>
          </a:p>
          <a:p>
            <a:endParaRPr lang="en-GB" dirty="0"/>
          </a:p>
          <a:p>
            <a:pPr algn="just"/>
            <a:r>
              <a:rPr lang="en-GB" b="0" i="0" dirty="0">
                <a:solidFill>
                  <a:srgbClr val="001320"/>
                </a:solidFill>
                <a:effectLst/>
                <a:latin typeface="Roboto" panose="02000000000000000000" pitchFamily="2" charset="0"/>
              </a:rPr>
              <a:t> </a:t>
            </a:r>
            <a:r>
              <a:rPr lang="en-GB" b="1" i="0" u="none" strike="noStrike" dirty="0">
                <a:solidFill>
                  <a:srgbClr val="008AE6"/>
                </a:solidFill>
                <a:effectLst/>
                <a:latin typeface="Arial" panose="020B0604020202020204" pitchFamily="34" charset="0"/>
                <a:hlinkClick r:id="rId3"/>
              </a:rPr>
              <a:t>7</a:t>
            </a:r>
            <a:r>
              <a:rPr lang="en-GB" b="0" i="0" dirty="0">
                <a:solidFill>
                  <a:srgbClr val="001320"/>
                </a:solidFill>
                <a:effectLst/>
                <a:latin typeface="Roboto" panose="02000000000000000000" pitchFamily="2" charset="0"/>
              </a:rPr>
              <a:t>With it he touched my mouth and said, “See, this has touched your lips; your guilt is taken away and your sin atoned for.”</a:t>
            </a:r>
          </a:p>
          <a:p>
            <a:pPr algn="just"/>
            <a:r>
              <a:rPr lang="en-GB" b="1" i="0" u="none" strike="noStrike" dirty="0">
                <a:solidFill>
                  <a:srgbClr val="008AE6"/>
                </a:solidFill>
                <a:effectLst/>
                <a:latin typeface="Arial" panose="020B0604020202020204" pitchFamily="34" charset="0"/>
                <a:hlinkClick r:id="rId4"/>
              </a:rPr>
              <a:t>8</a:t>
            </a:r>
            <a:r>
              <a:rPr lang="en-GB" b="0" i="0" dirty="0">
                <a:solidFill>
                  <a:srgbClr val="001320"/>
                </a:solidFill>
                <a:effectLst/>
                <a:latin typeface="Roboto" panose="02000000000000000000" pitchFamily="2" charset="0"/>
              </a:rPr>
              <a:t>Then I heard the voice of the Lord saying, “Whom shall I send? And who will go for us?”</a:t>
            </a:r>
          </a:p>
          <a:p>
            <a:pPr algn="just"/>
            <a:r>
              <a:rPr lang="en-GB" b="0" i="0" dirty="0">
                <a:solidFill>
                  <a:srgbClr val="001320"/>
                </a:solidFill>
                <a:effectLst/>
                <a:latin typeface="Roboto" panose="02000000000000000000" pitchFamily="2" charset="0"/>
              </a:rPr>
              <a:t>And I said, “Here am I. Send me!”</a:t>
            </a:r>
          </a:p>
          <a:p>
            <a:pPr algn="just"/>
            <a:endParaRPr lang="en-GB" b="0" i="0" dirty="0">
              <a:solidFill>
                <a:srgbClr val="001320"/>
              </a:solidFill>
              <a:effectLst/>
              <a:latin typeface="Roboto" panose="02000000000000000000" pitchFamily="2" charset="0"/>
            </a:endParaRPr>
          </a:p>
          <a:p>
            <a:pPr algn="just"/>
            <a:r>
              <a:rPr lang="en-GB" b="0" i="0" dirty="0">
                <a:solidFill>
                  <a:srgbClr val="001320"/>
                </a:solidFill>
                <a:effectLst/>
                <a:latin typeface="Roboto" panose="02000000000000000000" pitchFamily="2" charset="0"/>
              </a:rPr>
              <a:t>Around 750BC, Gog gave I a vision of the kingdom to come</a:t>
            </a:r>
          </a:p>
          <a:p>
            <a:pPr algn="just"/>
            <a:endParaRPr lang="en-GB" b="0" i="0" dirty="0">
              <a:solidFill>
                <a:srgbClr val="001320"/>
              </a:solidFill>
              <a:effectLst/>
              <a:latin typeface="Roboto" panose="02000000000000000000" pitchFamily="2" charset="0"/>
            </a:endParaRPr>
          </a:p>
          <a:p>
            <a:pPr algn="just"/>
            <a:endParaRPr lang="en-GB" b="0" i="0" dirty="0">
              <a:solidFill>
                <a:srgbClr val="001320"/>
              </a:solidFill>
              <a:effectLst/>
              <a:latin typeface="Roboto" panose="02000000000000000000" pitchFamily="2" charset="0"/>
            </a:endParaRPr>
          </a:p>
          <a:p>
            <a:endParaRPr lang="en-GB" dirty="0"/>
          </a:p>
        </p:txBody>
      </p:sp>
      <p:sp>
        <p:nvSpPr>
          <p:cNvPr id="4" name="Slide Number Placeholder 3"/>
          <p:cNvSpPr>
            <a:spLocks noGrp="1"/>
          </p:cNvSpPr>
          <p:nvPr>
            <p:ph type="sldNum" sz="quarter" idx="5"/>
          </p:nvPr>
        </p:nvSpPr>
        <p:spPr/>
        <p:txBody>
          <a:bodyPr/>
          <a:lstStyle/>
          <a:p>
            <a:fld id="{FE93332E-54B2-416F-9C69-B003C7C363F2}" type="slidenum">
              <a:rPr lang="en-GB" smtClean="0"/>
              <a:t>3</a:t>
            </a:fld>
            <a:endParaRPr lang="en-GB"/>
          </a:p>
        </p:txBody>
      </p:sp>
    </p:spTree>
    <p:extLst>
      <p:ext uri="{BB962C8B-B14F-4D97-AF65-F5344CB8AC3E}">
        <p14:creationId xmlns:p14="http://schemas.microsoft.com/office/powerpoint/2010/main" val="20275665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celebrate the birth of this Child at Christmas</a:t>
            </a:r>
          </a:p>
          <a:p>
            <a:endParaRPr lang="en-GB" dirty="0"/>
          </a:p>
          <a:p>
            <a:r>
              <a:rPr lang="en-GB" dirty="0"/>
              <a:t>Into the midst of these tales of terrible Kings, God gave Isaiah a vision of a King and a Kingdom that would never pass away</a:t>
            </a:r>
          </a:p>
          <a:p>
            <a:endParaRPr lang="en-GB" dirty="0"/>
          </a:p>
        </p:txBody>
      </p:sp>
      <p:sp>
        <p:nvSpPr>
          <p:cNvPr id="4" name="Slide Number Placeholder 3"/>
          <p:cNvSpPr>
            <a:spLocks noGrp="1"/>
          </p:cNvSpPr>
          <p:nvPr>
            <p:ph type="sldNum" sz="quarter" idx="5"/>
          </p:nvPr>
        </p:nvSpPr>
        <p:spPr/>
        <p:txBody>
          <a:bodyPr/>
          <a:lstStyle/>
          <a:p>
            <a:fld id="{FE93332E-54B2-416F-9C69-B003C7C363F2}" type="slidenum">
              <a:rPr lang="en-GB" smtClean="0"/>
              <a:t>4</a:t>
            </a:fld>
            <a:endParaRPr lang="en-GB"/>
          </a:p>
        </p:txBody>
      </p:sp>
    </p:spTree>
    <p:extLst>
      <p:ext uri="{BB962C8B-B14F-4D97-AF65-F5344CB8AC3E}">
        <p14:creationId xmlns:p14="http://schemas.microsoft.com/office/powerpoint/2010/main" val="3216808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312738"/>
            <a:ext cx="5486400" cy="3086100"/>
          </a:xfrm>
        </p:spPr>
      </p:sp>
      <p:sp>
        <p:nvSpPr>
          <p:cNvPr id="3" name="Notes Placeholder 2"/>
          <p:cNvSpPr>
            <a:spLocks noGrp="1"/>
          </p:cNvSpPr>
          <p:nvPr>
            <p:ph type="body" idx="1"/>
          </p:nvPr>
        </p:nvSpPr>
        <p:spPr/>
        <p:txBody>
          <a:bodyPr/>
          <a:lstStyle/>
          <a:p>
            <a:pPr algn="l"/>
            <a:r>
              <a:rPr lang="en-GB" b="0" i="0" dirty="0">
                <a:solidFill>
                  <a:srgbClr val="555555"/>
                </a:solidFill>
                <a:effectLst/>
                <a:latin typeface="Poppins" panose="00000500000000000000" pitchFamily="2" charset="0"/>
              </a:rPr>
              <a:t>In its ancient Jewish context, Psalm 118 was most likely an entrance liturgy to the Temple, </a:t>
            </a:r>
            <a:r>
              <a:rPr lang="en-GB" b="1" i="0" dirty="0">
                <a:solidFill>
                  <a:srgbClr val="555555"/>
                </a:solidFill>
                <a:effectLst/>
                <a:latin typeface="Poppins" panose="00000500000000000000" pitchFamily="2" charset="0"/>
              </a:rPr>
              <a:t>used at the festival of Passover</a:t>
            </a:r>
            <a:r>
              <a:rPr lang="en-GB" b="0" i="0" dirty="0">
                <a:solidFill>
                  <a:srgbClr val="555555"/>
                </a:solidFill>
                <a:effectLst/>
                <a:latin typeface="Poppins" panose="00000500000000000000" pitchFamily="2" charset="0"/>
              </a:rPr>
              <a:t>. It proclaimed God’s deliverance from Egypt and, later on, from the Exile. </a:t>
            </a:r>
          </a:p>
          <a:p>
            <a:pPr algn="l"/>
            <a:endParaRPr lang="en-GB" dirty="0"/>
          </a:p>
          <a:p>
            <a:pPr algn="l" fontAlgn="base"/>
            <a:r>
              <a:rPr lang="en-GB" b="0" i="1" u="none" strike="noStrike" dirty="0">
                <a:solidFill>
                  <a:srgbClr val="004161"/>
                </a:solidFill>
                <a:effectLst/>
                <a:latin typeface="inherit"/>
                <a:hlinkClick r:id="rId3"/>
              </a:rPr>
              <a:t>Psalm 118</a:t>
            </a:r>
            <a:r>
              <a:rPr lang="en-GB" b="0" i="1" dirty="0">
                <a:solidFill>
                  <a:srgbClr val="414042"/>
                </a:solidFill>
                <a:effectLst/>
                <a:latin typeface="inherit"/>
              </a:rPr>
              <a:t> does not name an author in its title, but there is reason to believe it was David. </a:t>
            </a:r>
            <a:r>
              <a:rPr lang="en-GB" b="0" i="1" u="none" strike="noStrike" dirty="0">
                <a:solidFill>
                  <a:srgbClr val="004161"/>
                </a:solidFill>
                <a:effectLst/>
                <a:latin typeface="inherit"/>
                <a:hlinkClick r:id="rId4"/>
              </a:rPr>
              <a:t>Ezra 3:10-11</a:t>
            </a:r>
            <a:r>
              <a:rPr lang="en-GB" b="0" i="1" dirty="0">
                <a:solidFill>
                  <a:srgbClr val="414042"/>
                </a:solidFill>
                <a:effectLst/>
                <a:latin typeface="inherit"/>
              </a:rPr>
              <a:t> suggests that </a:t>
            </a:r>
            <a:r>
              <a:rPr lang="en-GB" b="0" i="1" u="none" strike="noStrike" dirty="0">
                <a:solidFill>
                  <a:srgbClr val="004161"/>
                </a:solidFill>
                <a:effectLst/>
                <a:latin typeface="inherit"/>
                <a:hlinkClick r:id="rId3"/>
              </a:rPr>
              <a:t>Psalm 118</a:t>
            </a:r>
            <a:r>
              <a:rPr lang="en-GB" b="0" i="1" dirty="0">
                <a:solidFill>
                  <a:srgbClr val="414042"/>
                </a:solidFill>
                <a:effectLst/>
                <a:latin typeface="inherit"/>
              </a:rPr>
              <a:t> was sung at the founding of the second temple, and when they sang it, they attributed it to David (“according to the ordinance of David king of Israel,” </a:t>
            </a:r>
            <a:r>
              <a:rPr lang="en-GB" b="0" i="1" u="none" strike="noStrike" dirty="0">
                <a:solidFill>
                  <a:srgbClr val="004161"/>
                </a:solidFill>
                <a:effectLst/>
                <a:latin typeface="inherit"/>
                <a:hlinkClick r:id="rId5"/>
              </a:rPr>
              <a:t>Ezra 3:10</a:t>
            </a:r>
            <a:r>
              <a:rPr lang="en-GB" b="0" i="1" dirty="0">
                <a:solidFill>
                  <a:srgbClr val="414042"/>
                </a:solidFill>
                <a:effectLst/>
                <a:latin typeface="inherit"/>
              </a:rPr>
              <a:t>).</a:t>
            </a:r>
            <a:endParaRPr lang="en-GB" b="0" i="0" dirty="0">
              <a:solidFill>
                <a:srgbClr val="414042"/>
              </a:solidFill>
              <a:effectLst/>
              <a:latin typeface="tahoma" panose="020B0604030504040204" pitchFamily="34" charset="0"/>
            </a:endParaRPr>
          </a:p>
          <a:p>
            <a:pPr algn="l" fontAlgn="base"/>
            <a:r>
              <a:rPr lang="en-GB" b="0" i="1" dirty="0">
                <a:solidFill>
                  <a:srgbClr val="414042"/>
                </a:solidFill>
                <a:effectLst/>
                <a:latin typeface="inherit"/>
              </a:rPr>
              <a:t>Though this was likely David’s psalm, it was also Jesus’ psalm. “This is pre-eminently the triumph song of the Christ, He the ideal Servant, He the perfect Priest, He the Leader of the people. How much all these words meant to Him as He sang them on that night in the upper room.” (G. Campbell Morgan)</a:t>
            </a:r>
          </a:p>
          <a:p>
            <a:pPr algn="l" fontAlgn="base"/>
            <a:endParaRPr lang="en-GB" b="0" i="1" dirty="0">
              <a:solidFill>
                <a:srgbClr val="414042"/>
              </a:solidFill>
              <a:effectLst/>
              <a:latin typeface="inherit"/>
            </a:endParaRPr>
          </a:p>
          <a:p>
            <a:pPr algn="l" fontAlgn="base"/>
            <a:r>
              <a:rPr lang="en-GB" b="0" i="0" dirty="0">
                <a:solidFill>
                  <a:srgbClr val="414042"/>
                </a:solidFill>
                <a:effectLst/>
                <a:latin typeface="inherit"/>
              </a:rPr>
              <a:t>God is good, but the enemy lies. When confronted with evil in the world the enemy would have us believe that God is far off and doesn’t care.</a:t>
            </a:r>
          </a:p>
          <a:p>
            <a:pPr algn="l" fontAlgn="base"/>
            <a:r>
              <a:rPr lang="en-GB" b="0" i="0" dirty="0">
                <a:solidFill>
                  <a:srgbClr val="414042"/>
                </a:solidFill>
                <a:effectLst/>
                <a:latin typeface="inherit"/>
              </a:rPr>
              <a:t>But our message of hope is that God is right there in the midst. God give us grace to show suffering friends that this is so. (my father?)</a:t>
            </a:r>
          </a:p>
          <a:p>
            <a:pPr algn="l" fontAlgn="base"/>
            <a:r>
              <a:rPr lang="en-GB" b="1" i="0" dirty="0">
                <a:solidFill>
                  <a:srgbClr val="414042"/>
                </a:solidFill>
                <a:effectLst/>
                <a:latin typeface="inherit"/>
              </a:rPr>
              <a:t>This Psalm was used as part of the Passover meal, very likely on the night of Jesus’s betrayal. </a:t>
            </a:r>
          </a:p>
          <a:p>
            <a:pPr algn="l" fontAlgn="base"/>
            <a:r>
              <a:rPr lang="en-GB" b="1" i="0" dirty="0">
                <a:solidFill>
                  <a:srgbClr val="414042"/>
                </a:solidFill>
                <a:effectLst/>
                <a:latin typeface="inherit"/>
              </a:rPr>
              <a:t>As we work through this together, let’s try to get a handle of what the words meant for him and what they mean for us.</a:t>
            </a:r>
            <a:endParaRPr lang="en-GB" b="1" i="0" dirty="0">
              <a:solidFill>
                <a:srgbClr val="414042"/>
              </a:solidFill>
              <a:effectLst/>
              <a:latin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We’ll see throughout the psalm how the author repeats things for emphasis. We need to repeat truths to ourselves. Of course you heard it the first time, but you need to hold on to the truth when things are tough.</a:t>
            </a:r>
          </a:p>
          <a:p>
            <a:endParaRPr lang="en-GB" b="1" dirty="0"/>
          </a:p>
          <a:p>
            <a:r>
              <a:rPr lang="en-GB" b="1" i="0" dirty="0">
                <a:solidFill>
                  <a:srgbClr val="000000"/>
                </a:solidFill>
                <a:effectLst/>
                <a:latin typeface="Arial" panose="020B0604020202020204" pitchFamily="34" charset="0"/>
              </a:rPr>
              <a:t>Verses 1 - 4</a:t>
            </a:r>
            <a:r>
              <a:rPr lang="en-GB" b="0" i="0" dirty="0">
                <a:solidFill>
                  <a:srgbClr val="000000"/>
                </a:solidFill>
                <a:effectLst/>
                <a:latin typeface="Arial" panose="020B0604020202020204" pitchFamily="34" charset="0"/>
              </a:rPr>
              <a:t> tell everybody to thank the *LORD, because he is good. In verse 2, "Israel" means </a:t>
            </a:r>
            <a:r>
              <a:rPr lang="en-GB" b="0" i="0" u="sng" dirty="0">
                <a:solidFill>
                  <a:srgbClr val="000000"/>
                </a:solidFill>
                <a:effectLst/>
                <a:latin typeface="Arial" panose="020B0604020202020204" pitchFamily="34" charset="0"/>
              </a:rPr>
              <a:t>all the people that live in the land of Israel</a:t>
            </a:r>
            <a:r>
              <a:rPr lang="en-GB" b="0" i="0" dirty="0">
                <a:solidFill>
                  <a:srgbClr val="000000"/>
                </a:solidFill>
                <a:effectLst/>
                <a:latin typeface="Arial" panose="020B0604020202020204" pitchFamily="34" charset="0"/>
              </a:rPr>
              <a:t>. In verse 3, "the house of Aaron" means the </a:t>
            </a:r>
            <a:r>
              <a:rPr lang="en-GB" b="0" i="0" u="sng" dirty="0">
                <a:solidFill>
                  <a:srgbClr val="000000"/>
                </a:solidFill>
                <a:effectLst/>
                <a:latin typeface="Arial" panose="020B0604020202020204" pitchFamily="34" charset="0"/>
              </a:rPr>
              <a:t>*priests and </a:t>
            </a:r>
            <a:r>
              <a:rPr lang="en-GB" b="0" i="0" u="sng" dirty="0" err="1">
                <a:solidFill>
                  <a:srgbClr val="000000"/>
                </a:solidFill>
                <a:effectLst/>
                <a:latin typeface="Arial" panose="020B0604020202020204" pitchFamily="34" charset="0"/>
              </a:rPr>
              <a:t>levites</a:t>
            </a:r>
            <a:r>
              <a:rPr lang="en-GB" b="0" i="0" u="sng" dirty="0">
                <a:solidFill>
                  <a:srgbClr val="000000"/>
                </a:solidFill>
                <a:effectLst/>
                <a:latin typeface="Arial" panose="020B0604020202020204" pitchFamily="34" charset="0"/>
              </a:rPr>
              <a:t> of Israel</a:t>
            </a:r>
            <a:r>
              <a:rPr lang="en-GB" b="0" i="0" dirty="0">
                <a:solidFill>
                  <a:srgbClr val="000000"/>
                </a:solidFill>
                <a:effectLst/>
                <a:latin typeface="Arial" panose="020B0604020202020204" pitchFamily="34" charset="0"/>
              </a:rPr>
              <a:t>. *Priests were special servants of God who worked in the *temple at Jerusalem. The </a:t>
            </a:r>
            <a:r>
              <a:rPr lang="en-GB" b="0" i="0" dirty="0" err="1">
                <a:solidFill>
                  <a:srgbClr val="000000"/>
                </a:solidFill>
                <a:effectLst/>
                <a:latin typeface="Arial" panose="020B0604020202020204" pitchFamily="34" charset="0"/>
              </a:rPr>
              <a:t>levites</a:t>
            </a:r>
            <a:r>
              <a:rPr lang="en-GB" b="0" i="0" dirty="0">
                <a:solidFill>
                  <a:srgbClr val="000000"/>
                </a:solidFill>
                <a:effectLst/>
                <a:latin typeface="Arial" panose="020B0604020202020204" pitchFamily="34" charset="0"/>
              </a:rPr>
              <a:t> also worked in the *temple, and in the towns and villages of Israel. The words "kind love" come in all 4 verses. "Kind love" is a special love. </a:t>
            </a:r>
            <a:r>
              <a:rPr lang="en-GB" b="0" i="0" u="sng" dirty="0">
                <a:solidFill>
                  <a:srgbClr val="000000"/>
                </a:solidFill>
                <a:effectLst/>
                <a:latin typeface="Arial" panose="020B0604020202020204" pitchFamily="34" charset="0"/>
              </a:rPr>
              <a:t>In Hebrew, it is "hesed". It is not human love. It is the love that God showed in his *covenant. It is a love that gives help, and never stops.</a:t>
            </a:r>
          </a:p>
          <a:p>
            <a:endParaRPr lang="en-GB" b="0" i="0" u="sng" dirty="0">
              <a:solidFill>
                <a:srgbClr val="000000"/>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FE93332E-54B2-416F-9C69-B003C7C363F2}" type="slidenum">
              <a:rPr lang="en-GB" smtClean="0"/>
              <a:t>5</a:t>
            </a:fld>
            <a:endParaRPr lang="en-GB"/>
          </a:p>
        </p:txBody>
      </p:sp>
    </p:spTree>
    <p:extLst>
      <p:ext uri="{BB962C8B-B14F-4D97-AF65-F5344CB8AC3E}">
        <p14:creationId xmlns:p14="http://schemas.microsoft.com/office/powerpoint/2010/main" val="87604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u="none" dirty="0">
                <a:solidFill>
                  <a:srgbClr val="000000"/>
                </a:solidFill>
                <a:effectLst/>
                <a:latin typeface="Arial" panose="020B0604020202020204" pitchFamily="34" charset="0"/>
              </a:rPr>
              <a:t>To speak of a love that endures in the present tense highlights that God’s love is about being with us in every circumstance of life</a:t>
            </a:r>
          </a:p>
          <a:p>
            <a:endParaRPr lang="en-GB" b="0" i="0" u="none" dirty="0">
              <a:solidFill>
                <a:srgbClr val="000000"/>
              </a:solidFill>
              <a:effectLst/>
              <a:latin typeface="Arial" panose="020B0604020202020204" pitchFamily="34" charset="0"/>
            </a:endParaRPr>
          </a:p>
          <a:p>
            <a:r>
              <a:rPr lang="en-GB" b="0" i="0" u="none" dirty="0">
                <a:solidFill>
                  <a:srgbClr val="000000"/>
                </a:solidFill>
                <a:effectLst/>
                <a:latin typeface="Arial" panose="020B0604020202020204" pitchFamily="34" charset="0"/>
              </a:rPr>
              <a:t>But faith is about grace – his undeserved goodness – so what is there to endure?</a:t>
            </a:r>
          </a:p>
          <a:p>
            <a:endParaRPr lang="en-GB" u="none" dirty="0"/>
          </a:p>
          <a:p>
            <a:r>
              <a:rPr lang="en-GB" dirty="0"/>
              <a:t>Col 1 </a:t>
            </a:r>
            <a:r>
              <a:rPr lang="en-GB" b="1" i="0" u="none" strike="noStrike" dirty="0">
                <a:solidFill>
                  <a:srgbClr val="008AE6"/>
                </a:solidFill>
                <a:effectLst/>
                <a:latin typeface="Arial" panose="020B0604020202020204" pitchFamily="34" charset="0"/>
                <a:hlinkClick r:id="rId3"/>
              </a:rPr>
              <a:t>28</a:t>
            </a:r>
            <a:r>
              <a:rPr lang="en-GB" b="0" i="0" dirty="0">
                <a:solidFill>
                  <a:srgbClr val="001320"/>
                </a:solidFill>
                <a:effectLst/>
                <a:latin typeface="Roboto" panose="02000000000000000000" pitchFamily="2" charset="0"/>
              </a:rPr>
              <a:t>He is the one we proclaim, admonishing and teaching everyone with all wisdom, so that we may present everyone fully mature in Christ. </a:t>
            </a:r>
            <a:r>
              <a:rPr lang="en-GB" b="1" i="0" u="none" strike="noStrike" dirty="0">
                <a:solidFill>
                  <a:srgbClr val="008AE6"/>
                </a:solidFill>
                <a:effectLst/>
                <a:latin typeface="Arial" panose="020B0604020202020204" pitchFamily="34" charset="0"/>
                <a:hlinkClick r:id="rId4"/>
              </a:rPr>
              <a:t>29</a:t>
            </a:r>
            <a:r>
              <a:rPr lang="en-GB" b="0" i="0" dirty="0">
                <a:solidFill>
                  <a:srgbClr val="001320"/>
                </a:solidFill>
                <a:effectLst/>
                <a:latin typeface="Roboto" panose="02000000000000000000" pitchFamily="2" charset="0"/>
              </a:rPr>
              <a:t>To this end I strenuously contend with all the energy Christ so powerfully works in me.</a:t>
            </a:r>
          </a:p>
          <a:p>
            <a:endParaRPr lang="en-GB" b="0" i="0" dirty="0">
              <a:solidFill>
                <a:srgbClr val="001320"/>
              </a:solidFill>
              <a:effectLst/>
              <a:latin typeface="Roboto" panose="02000000000000000000" pitchFamily="2" charset="0"/>
            </a:endParaRPr>
          </a:p>
          <a:p>
            <a:r>
              <a:rPr lang="en-GB" b="0" i="0" dirty="0">
                <a:solidFill>
                  <a:srgbClr val="001320"/>
                </a:solidFill>
                <a:effectLst/>
                <a:latin typeface="Roboto" panose="02000000000000000000" pitchFamily="2" charset="0"/>
              </a:rPr>
              <a:t>God has designed it that we both receive the grace and need to use it to be free.</a:t>
            </a:r>
          </a:p>
          <a:p>
            <a:endParaRPr lang="en-GB" b="0" i="0" dirty="0">
              <a:solidFill>
                <a:srgbClr val="001320"/>
              </a:solidFill>
              <a:effectLst/>
              <a:latin typeface="Roboto" panose="02000000000000000000" pitchFamily="2" charset="0"/>
            </a:endParaRPr>
          </a:p>
          <a:p>
            <a:r>
              <a:rPr lang="en-GB" b="0" i="0" dirty="0">
                <a:solidFill>
                  <a:srgbClr val="001320"/>
                </a:solidFill>
                <a:effectLst/>
                <a:latin typeface="Roboto" panose="02000000000000000000" pitchFamily="2" charset="0"/>
              </a:rPr>
              <a:t>Like when Jesus was asked about the most important commandment….</a:t>
            </a:r>
            <a:endParaRPr lang="en-GB" dirty="0"/>
          </a:p>
        </p:txBody>
      </p:sp>
      <p:sp>
        <p:nvSpPr>
          <p:cNvPr id="4" name="Slide Number Placeholder 3"/>
          <p:cNvSpPr>
            <a:spLocks noGrp="1"/>
          </p:cNvSpPr>
          <p:nvPr>
            <p:ph type="sldNum" sz="quarter" idx="5"/>
          </p:nvPr>
        </p:nvSpPr>
        <p:spPr/>
        <p:txBody>
          <a:bodyPr/>
          <a:lstStyle/>
          <a:p>
            <a:fld id="{FE93332E-54B2-416F-9C69-B003C7C363F2}" type="slidenum">
              <a:rPr lang="en-GB" smtClean="0"/>
              <a:t>6</a:t>
            </a:fld>
            <a:endParaRPr lang="en-GB"/>
          </a:p>
        </p:txBody>
      </p:sp>
    </p:spTree>
    <p:extLst>
      <p:ext uri="{BB962C8B-B14F-4D97-AF65-F5344CB8AC3E}">
        <p14:creationId xmlns:p14="http://schemas.microsoft.com/office/powerpoint/2010/main" val="29018363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312738"/>
            <a:ext cx="5486400" cy="3086100"/>
          </a:xfrm>
        </p:spPr>
      </p:sp>
      <p:sp>
        <p:nvSpPr>
          <p:cNvPr id="3" name="Notes Placeholder 2"/>
          <p:cNvSpPr>
            <a:spLocks noGrp="1"/>
          </p:cNvSpPr>
          <p:nvPr>
            <p:ph type="body" idx="1"/>
          </p:nvPr>
        </p:nvSpPr>
        <p:spPr/>
        <p:txBody>
          <a:bodyPr/>
          <a:lstStyle/>
          <a:p>
            <a:pPr algn="l"/>
            <a:r>
              <a:rPr lang="en-GB" b="0" i="0" dirty="0">
                <a:solidFill>
                  <a:srgbClr val="565656"/>
                </a:solidFill>
                <a:effectLst/>
                <a:latin typeface="Roboto" panose="02000000000000000000" pitchFamily="2" charset="0"/>
              </a:rPr>
              <a:t>Whether we realize it or not, we all have certain priorities in life. Some things are more important to us than others. And those that are the most important shape our lives in significant ways. This is as true for the day </a:t>
            </a:r>
            <a:r>
              <a:rPr lang="en-GB" b="0" i="0" dirty="0" err="1">
                <a:solidFill>
                  <a:srgbClr val="565656"/>
                </a:solidFill>
                <a:effectLst/>
                <a:latin typeface="Roboto" panose="02000000000000000000" pitchFamily="2" charset="0"/>
              </a:rPr>
              <a:t>laborer</a:t>
            </a:r>
            <a:r>
              <a:rPr lang="en-GB" b="0" i="0" dirty="0">
                <a:solidFill>
                  <a:srgbClr val="565656"/>
                </a:solidFill>
                <a:effectLst/>
                <a:latin typeface="Roboto" panose="02000000000000000000" pitchFamily="2" charset="0"/>
              </a:rPr>
              <a:t> as it is for the corporate executive. Our priorities are slowly turning us into a certain kind of person and shaping our destinies.</a:t>
            </a:r>
          </a:p>
          <a:p>
            <a:pPr algn="l"/>
            <a:endParaRPr lang="en-GB" b="0" i="0" dirty="0">
              <a:solidFill>
                <a:srgbClr val="565656"/>
              </a:solidFill>
              <a:effectLst/>
              <a:latin typeface="Roboto" panose="02000000000000000000" pitchFamily="2" charset="0"/>
            </a:endParaRPr>
          </a:p>
          <a:p>
            <a:pPr algn="l"/>
            <a:r>
              <a:rPr lang="en-GB" b="0" i="0" dirty="0">
                <a:solidFill>
                  <a:srgbClr val="565656"/>
                </a:solidFill>
                <a:effectLst/>
                <a:latin typeface="Roboto" panose="02000000000000000000" pitchFamily="2" charset="0"/>
              </a:rPr>
              <a:t>Jesus says the first and greatest of God’s commandments is to “love the Lord your God with </a:t>
            </a:r>
            <a:r>
              <a:rPr lang="en-GB" b="0" i="1" dirty="0">
                <a:solidFill>
                  <a:srgbClr val="565656"/>
                </a:solidFill>
                <a:effectLst/>
                <a:latin typeface="inherit"/>
              </a:rPr>
              <a:t>all</a:t>
            </a:r>
            <a:r>
              <a:rPr lang="en-GB" b="0" i="0" dirty="0">
                <a:solidFill>
                  <a:srgbClr val="565656"/>
                </a:solidFill>
                <a:effectLst/>
                <a:latin typeface="Roboto" panose="02000000000000000000" pitchFamily="2" charset="0"/>
              </a:rPr>
              <a:t> your heart and with </a:t>
            </a:r>
            <a:r>
              <a:rPr lang="en-GB" b="0" i="1" dirty="0">
                <a:solidFill>
                  <a:srgbClr val="565656"/>
                </a:solidFill>
                <a:effectLst/>
                <a:latin typeface="inherit"/>
              </a:rPr>
              <a:t>all</a:t>
            </a:r>
            <a:r>
              <a:rPr lang="en-GB" b="0" i="0" dirty="0">
                <a:solidFill>
                  <a:srgbClr val="565656"/>
                </a:solidFill>
                <a:effectLst/>
                <a:latin typeface="Roboto" panose="02000000000000000000" pitchFamily="2" charset="0"/>
              </a:rPr>
              <a:t> your soul and with all your mind and with </a:t>
            </a:r>
            <a:r>
              <a:rPr lang="en-GB" b="0" i="1" dirty="0">
                <a:solidFill>
                  <a:srgbClr val="565656"/>
                </a:solidFill>
                <a:effectLst/>
                <a:latin typeface="inherit"/>
              </a:rPr>
              <a:t>all</a:t>
            </a:r>
            <a:r>
              <a:rPr lang="en-GB" b="0" i="0" dirty="0">
                <a:solidFill>
                  <a:srgbClr val="565656"/>
                </a:solidFill>
                <a:effectLst/>
                <a:latin typeface="Roboto" panose="02000000000000000000" pitchFamily="2" charset="0"/>
              </a:rPr>
              <a:t> your strength” (Mark 12:30, italics added).</a:t>
            </a:r>
            <a:r>
              <a:rPr lang="en-GB" b="0" i="0" baseline="30000" dirty="0">
                <a:solidFill>
                  <a:srgbClr val="565656"/>
                </a:solidFill>
                <a:effectLst/>
                <a:latin typeface="inherit"/>
              </a:rPr>
              <a:t>1</a:t>
            </a:r>
            <a:r>
              <a:rPr lang="en-GB" b="0" i="0" dirty="0">
                <a:solidFill>
                  <a:srgbClr val="565656"/>
                </a:solidFill>
                <a:effectLst/>
                <a:latin typeface="Roboto" panose="02000000000000000000" pitchFamily="2" charset="0"/>
              </a:rPr>
              <a:t> The passage from the Old Testament (Deut. 6:4–5) is a foundational command for our relationship with God. </a:t>
            </a:r>
          </a:p>
          <a:p>
            <a:pPr algn="l"/>
            <a:endParaRPr lang="en-GB" b="0" i="0" dirty="0">
              <a:solidFill>
                <a:srgbClr val="565656"/>
              </a:solidFill>
              <a:effectLst/>
              <a:latin typeface="Roboto" panose="02000000000000000000" pitchFamily="2" charset="0"/>
            </a:endParaRPr>
          </a:p>
          <a:p>
            <a:pPr algn="l"/>
            <a:r>
              <a:rPr lang="en-GB" b="0" i="0" dirty="0">
                <a:solidFill>
                  <a:srgbClr val="565656"/>
                </a:solidFill>
                <a:effectLst/>
                <a:latin typeface="Roboto" panose="02000000000000000000" pitchFamily="2" charset="0"/>
              </a:rPr>
              <a:t>The repetition of </a:t>
            </a:r>
            <a:r>
              <a:rPr lang="en-GB" b="0" i="1" dirty="0">
                <a:solidFill>
                  <a:srgbClr val="565656"/>
                </a:solidFill>
                <a:effectLst/>
                <a:latin typeface="inherit"/>
              </a:rPr>
              <a:t>all</a:t>
            </a:r>
            <a:r>
              <a:rPr lang="en-GB" b="0" i="0" dirty="0">
                <a:solidFill>
                  <a:srgbClr val="565656"/>
                </a:solidFill>
                <a:effectLst/>
                <a:latin typeface="Roboto" panose="02000000000000000000" pitchFamily="2" charset="0"/>
              </a:rPr>
              <a:t> and its application to the various aspects of our nature means that we are to love God with all that we are, with every part of our being: intellect, emotion, will, and desire. We are to become God-</a:t>
            </a:r>
            <a:r>
              <a:rPr lang="en-GB" b="0" i="0" dirty="0" err="1">
                <a:solidFill>
                  <a:srgbClr val="565656"/>
                </a:solidFill>
                <a:effectLst/>
                <a:latin typeface="Roboto" panose="02000000000000000000" pitchFamily="2" charset="0"/>
              </a:rPr>
              <a:t>centered</a:t>
            </a:r>
            <a:r>
              <a:rPr lang="en-GB" b="0" i="0" dirty="0">
                <a:solidFill>
                  <a:srgbClr val="565656"/>
                </a:solidFill>
                <a:effectLst/>
                <a:latin typeface="Roboto" panose="02000000000000000000" pitchFamily="2" charset="0"/>
              </a:rPr>
              <a:t> people; He is to be first in our lives, above everyone and everything, without exception.  From this all other priorities will find their place.</a:t>
            </a:r>
          </a:p>
          <a:p>
            <a:pPr algn="l"/>
            <a:r>
              <a:rPr lang="en-GB" b="0" i="0" dirty="0">
                <a:solidFill>
                  <a:srgbClr val="333333"/>
                </a:solidFill>
                <a:effectLst/>
                <a:latin typeface="Roboto" panose="02000000000000000000" pitchFamily="2" charset="0"/>
              </a:rPr>
              <a:t>Loving God</a:t>
            </a:r>
          </a:p>
          <a:p>
            <a:pPr algn="l"/>
            <a:r>
              <a:rPr lang="en-GB" b="0" i="0" dirty="0">
                <a:solidFill>
                  <a:srgbClr val="565656"/>
                </a:solidFill>
                <a:effectLst/>
                <a:latin typeface="Roboto" panose="02000000000000000000" pitchFamily="2" charset="0"/>
              </a:rPr>
              <a:t>Loving God wholeheartedly lies at the heart of spiritual health, and the more we love Him the healthier we are.</a:t>
            </a:r>
          </a:p>
          <a:p>
            <a:pPr algn="l"/>
            <a:r>
              <a:rPr lang="en-GB" b="0" i="0" dirty="0">
                <a:solidFill>
                  <a:srgbClr val="565656"/>
                </a:solidFill>
                <a:effectLst/>
                <a:latin typeface="Roboto" panose="02000000000000000000" pitchFamily="2" charset="0"/>
              </a:rPr>
              <a:t>, C.S. Lewis says, “Every Christian would agree that a man’s spiritual health is exactly proportional to his love for God.”</a:t>
            </a:r>
          </a:p>
          <a:p>
            <a:pPr algn="l"/>
            <a:endParaRPr lang="en-GB" b="0" i="0" dirty="0">
              <a:solidFill>
                <a:srgbClr val="565656"/>
              </a:solidFill>
              <a:effectLst/>
              <a:latin typeface="Roboto" panose="02000000000000000000" pitchFamily="2" charset="0"/>
            </a:endParaRPr>
          </a:p>
          <a:p>
            <a:pPr algn="l"/>
            <a:r>
              <a:rPr lang="en-GB" b="0" i="0" dirty="0">
                <a:solidFill>
                  <a:srgbClr val="565656"/>
                </a:solidFill>
                <a:effectLst/>
                <a:latin typeface="Roboto" panose="02000000000000000000" pitchFamily="2" charset="0"/>
              </a:rPr>
              <a:t>But it is also important to note that Jesus was asked about the most important commandment – and he GIVES TWO ANSWERS</a:t>
            </a:r>
            <a:endParaRPr lang="en-GB" dirty="0"/>
          </a:p>
        </p:txBody>
      </p:sp>
      <p:sp>
        <p:nvSpPr>
          <p:cNvPr id="4" name="Slide Number Placeholder 3"/>
          <p:cNvSpPr>
            <a:spLocks noGrp="1"/>
          </p:cNvSpPr>
          <p:nvPr>
            <p:ph type="sldNum" sz="quarter" idx="5"/>
          </p:nvPr>
        </p:nvSpPr>
        <p:spPr/>
        <p:txBody>
          <a:bodyPr/>
          <a:lstStyle/>
          <a:p>
            <a:fld id="{FE93332E-54B2-416F-9C69-B003C7C363F2}" type="slidenum">
              <a:rPr lang="en-GB" smtClean="0"/>
              <a:t>7</a:t>
            </a:fld>
            <a:endParaRPr lang="en-GB"/>
          </a:p>
        </p:txBody>
      </p:sp>
    </p:spTree>
    <p:extLst>
      <p:ext uri="{BB962C8B-B14F-4D97-AF65-F5344CB8AC3E}">
        <p14:creationId xmlns:p14="http://schemas.microsoft.com/office/powerpoint/2010/main" val="31802631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Our lord himself invites us to the highest calling of all – intimacy with him- and day after day we decline the offer, preferring to fill our stomachs with the pods of short lived pleasures and prospects.</a:t>
            </a:r>
          </a:p>
          <a:p>
            <a:r>
              <a:rPr lang="en-GB" dirty="0"/>
              <a:t>Ken Boa</a:t>
            </a:r>
          </a:p>
          <a:p>
            <a:endParaRPr lang="en-GB" dirty="0"/>
          </a:p>
          <a:p>
            <a:r>
              <a:rPr lang="en-GB" dirty="0"/>
              <a:t>Take some time to consider your own time with God. Does it satisfy? </a:t>
            </a:r>
          </a:p>
          <a:p>
            <a:r>
              <a:rPr lang="en-GB" dirty="0"/>
              <a:t>God says taste and see that the Lord is good. </a:t>
            </a:r>
          </a:p>
          <a:p>
            <a:r>
              <a:rPr lang="en-GB" dirty="0"/>
              <a:t>He satisfies our desires with good things….</a:t>
            </a:r>
          </a:p>
        </p:txBody>
      </p:sp>
      <p:sp>
        <p:nvSpPr>
          <p:cNvPr id="4" name="Slide Number Placeholder 3"/>
          <p:cNvSpPr>
            <a:spLocks noGrp="1"/>
          </p:cNvSpPr>
          <p:nvPr>
            <p:ph type="sldNum" sz="quarter" idx="5"/>
          </p:nvPr>
        </p:nvSpPr>
        <p:spPr/>
        <p:txBody>
          <a:bodyPr/>
          <a:lstStyle/>
          <a:p>
            <a:fld id="{FE93332E-54B2-416F-9C69-B003C7C363F2}" type="slidenum">
              <a:rPr lang="en-GB" smtClean="0"/>
              <a:t>8</a:t>
            </a:fld>
            <a:endParaRPr lang="en-GB"/>
          </a:p>
        </p:txBody>
      </p:sp>
    </p:spTree>
    <p:extLst>
      <p:ext uri="{BB962C8B-B14F-4D97-AF65-F5344CB8AC3E}">
        <p14:creationId xmlns:p14="http://schemas.microsoft.com/office/powerpoint/2010/main" val="14682225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312738"/>
            <a:ext cx="5486400" cy="3086100"/>
          </a:xfrm>
        </p:spPr>
      </p:sp>
      <p:sp>
        <p:nvSpPr>
          <p:cNvPr id="3" name="Notes Placeholder 2"/>
          <p:cNvSpPr>
            <a:spLocks noGrp="1"/>
          </p:cNvSpPr>
          <p:nvPr>
            <p:ph type="body" idx="1"/>
          </p:nvPr>
        </p:nvSpPr>
        <p:spPr/>
        <p:txBody>
          <a:bodyPr/>
          <a:lstStyle/>
          <a:p>
            <a:r>
              <a:rPr lang="en-GB" dirty="0"/>
              <a:t>We can cry to many things and people to fix things and make life better</a:t>
            </a:r>
          </a:p>
          <a:p>
            <a:endParaRPr lang="en-GB" dirty="0"/>
          </a:p>
          <a:p>
            <a:r>
              <a:rPr lang="en-GB" dirty="0"/>
              <a:t>But only one thing counts.</a:t>
            </a:r>
          </a:p>
          <a:p>
            <a:r>
              <a:rPr lang="en-GB" dirty="0"/>
              <a:t>Hard pressed is to be in Anguish, in dire straits or distress</a:t>
            </a:r>
          </a:p>
          <a:p>
            <a:r>
              <a:rPr lang="en-GB" dirty="0"/>
              <a:t>He sets me free , or brings me to a spacious place, a place with no boundaries, a place without restrictions</a:t>
            </a:r>
          </a:p>
          <a:p>
            <a:endParaRPr lang="en-GB" dirty="0"/>
          </a:p>
          <a:p>
            <a:r>
              <a:rPr lang="en-GB" dirty="0"/>
              <a:t>God is with me. Not just present, but behind me, supporting me, on my side.</a:t>
            </a:r>
          </a:p>
          <a:p>
            <a:endParaRPr lang="en-GB" dirty="0"/>
          </a:p>
          <a:p>
            <a:r>
              <a:rPr lang="en-GB" dirty="0"/>
              <a:t>Taking refuge:</a:t>
            </a:r>
          </a:p>
          <a:p>
            <a:pPr algn="l" fontAlgn="base"/>
            <a:r>
              <a:rPr lang="en-GB" b="0" i="0" dirty="0">
                <a:solidFill>
                  <a:srgbClr val="333333"/>
                </a:solidFill>
                <a:effectLst/>
                <a:latin typeface="Merriweather Web"/>
              </a:rPr>
              <a:t>There are many examples in the Bible of people “fleeing to the mountains”: Adam and Eve, Saul, Jonah, Israel and Judah, Peter. But how should the church respond to threatening circumstances? The Bible gives us two basic choices: we can either flee to the hills, or we can take refuge in God. And, of course, we do well to follow David’s lead</a:t>
            </a:r>
          </a:p>
          <a:p>
            <a:pPr algn="l" fontAlgn="base"/>
            <a:r>
              <a:rPr lang="en-GB" b="0" i="0" dirty="0">
                <a:solidFill>
                  <a:srgbClr val="333333"/>
                </a:solidFill>
                <a:effectLst/>
                <a:latin typeface="Merriweather Web"/>
              </a:rPr>
              <a:t>Let our day of worship be a day of choosing the right way forward in whatever difficulty and distress we face. Let it be a day of taking refuge in God.</a:t>
            </a:r>
          </a:p>
          <a:p>
            <a:pPr algn="l" fontAlgn="base"/>
            <a:r>
              <a:rPr lang="en-GB" b="1" i="0" dirty="0">
                <a:solidFill>
                  <a:srgbClr val="333333"/>
                </a:solidFill>
                <a:effectLst/>
                <a:latin typeface="Balto Web"/>
              </a:rPr>
              <a:t>Taking Refuge in God</a:t>
            </a:r>
            <a:endParaRPr lang="en-GB" b="1" i="0" dirty="0">
              <a:solidFill>
                <a:srgbClr val="333333"/>
              </a:solidFill>
              <a:effectLst/>
              <a:latin typeface="inherit"/>
            </a:endParaRPr>
          </a:p>
          <a:p>
            <a:pPr algn="l" fontAlgn="base"/>
            <a:r>
              <a:rPr lang="en-GB" b="0" i="0" dirty="0">
                <a:solidFill>
                  <a:srgbClr val="333333"/>
                </a:solidFill>
                <a:effectLst/>
                <a:latin typeface="Merriweather Web"/>
              </a:rPr>
              <a:t>When tempted to flee the pressures of life, the Scriptures call us to hide ourselves in God. Only God can offer true refuge from life’s dangers and the misery of our sin.</a:t>
            </a:r>
          </a:p>
          <a:p>
            <a:pPr algn="l" fontAlgn="base"/>
            <a:r>
              <a:rPr lang="en-GB" b="0" i="0" dirty="0">
                <a:solidFill>
                  <a:srgbClr val="333333"/>
                </a:solidFill>
                <a:effectLst/>
                <a:latin typeface="Merriweather Web"/>
              </a:rPr>
              <a:t>When </a:t>
            </a:r>
            <a:r>
              <a:rPr lang="en-GB" b="1" i="0" dirty="0">
                <a:solidFill>
                  <a:srgbClr val="333333"/>
                </a:solidFill>
                <a:effectLst/>
                <a:latin typeface="Merriweather Web"/>
              </a:rPr>
              <a:t>we join together each week to worship a righteous God, we proclaim that God not only dwells in heaven, but </a:t>
            </a:r>
            <a:r>
              <a:rPr lang="en-GB" b="1" i="1" dirty="0">
                <a:solidFill>
                  <a:srgbClr val="333333"/>
                </a:solidFill>
                <a:effectLst/>
                <a:latin typeface="inherit"/>
              </a:rPr>
              <a:t>reigns</a:t>
            </a:r>
            <a:r>
              <a:rPr lang="en-GB" b="1" i="0" dirty="0">
                <a:solidFill>
                  <a:srgbClr val="333333"/>
                </a:solidFill>
                <a:effectLst/>
                <a:latin typeface="Merriweather Web"/>
              </a:rPr>
              <a:t> there</a:t>
            </a:r>
            <a:r>
              <a:rPr lang="en-GB" b="0" i="0" dirty="0">
                <a:solidFill>
                  <a:srgbClr val="333333"/>
                </a:solidFill>
                <a:effectLst/>
                <a:latin typeface="Merriweather Web"/>
              </a:rPr>
              <a:t>: “The Lord is in his holy temple; the Lord’s throne is in heaven” (</a:t>
            </a:r>
            <a:r>
              <a:rPr lang="en-GB" b="0" i="0" u="none" strike="noStrike" dirty="0">
                <a:solidFill>
                  <a:srgbClr val="666666"/>
                </a:solidFill>
                <a:effectLst/>
                <a:latin typeface="inherit"/>
                <a:hlinkClick r:id="rId3"/>
              </a:rPr>
              <a:t>Psalm 11:4</a:t>
            </a:r>
            <a:r>
              <a:rPr lang="en-GB" b="0" i="0" dirty="0">
                <a:solidFill>
                  <a:srgbClr val="333333"/>
                </a:solidFill>
                <a:effectLst/>
                <a:latin typeface="Merriweather Web"/>
              </a:rPr>
              <a:t>). Taking refuge in God does </a:t>
            </a:r>
            <a:r>
              <a:rPr lang="en-GB" b="0" i="1" dirty="0">
                <a:solidFill>
                  <a:srgbClr val="333333"/>
                </a:solidFill>
                <a:effectLst/>
                <a:latin typeface="inherit"/>
              </a:rPr>
              <a:t>not</a:t>
            </a:r>
            <a:r>
              <a:rPr lang="en-GB" b="0" i="0" dirty="0">
                <a:solidFill>
                  <a:srgbClr val="333333"/>
                </a:solidFill>
                <a:effectLst/>
                <a:latin typeface="Merriweather Web"/>
              </a:rPr>
              <a:t> always mean immediate escape from pain and suffering. But because God is enthroned, he is in control and unperturbed by the apparent chaos on earth. This doesn’t mean that he is unconcerned with human affairs. It merely means that God is not panicking (</a:t>
            </a:r>
            <a:r>
              <a:rPr lang="en-GB" b="0" i="0" u="none" strike="noStrike" dirty="0">
                <a:solidFill>
                  <a:srgbClr val="666666"/>
                </a:solidFill>
                <a:effectLst/>
                <a:latin typeface="inherit"/>
                <a:hlinkClick r:id="rId4"/>
              </a:rPr>
              <a:t>Psalm 2:4</a:t>
            </a:r>
            <a:r>
              <a:rPr lang="en-GB" b="0" i="0" dirty="0">
                <a:solidFill>
                  <a:srgbClr val="333333"/>
                </a:solidFill>
                <a:effectLst/>
                <a:latin typeface="Merriweather Web"/>
              </a:rPr>
              <a:t>). He is carrying out his perfect plan.</a:t>
            </a:r>
          </a:p>
          <a:p>
            <a:pPr algn="l" fontAlgn="base"/>
            <a:r>
              <a:rPr lang="en-GB" b="0" i="0" dirty="0">
                <a:solidFill>
                  <a:srgbClr val="333333"/>
                </a:solidFill>
                <a:effectLst/>
                <a:latin typeface="Merriweather Web"/>
              </a:rPr>
              <a:t>He remains unshaken and eternally in power, which provides us with confidence in the day of trouble. </a:t>
            </a:r>
          </a:p>
          <a:p>
            <a:pPr algn="l" fontAlgn="base"/>
            <a:r>
              <a:rPr lang="en-GB" b="1" i="0" dirty="0">
                <a:solidFill>
                  <a:srgbClr val="333333"/>
                </a:solidFill>
                <a:effectLst/>
                <a:latin typeface="Merriweather Web"/>
              </a:rPr>
              <a:t>We come together and celebrate him as </a:t>
            </a:r>
            <a:r>
              <a:rPr lang="en-GB" b="1" i="1" dirty="0">
                <a:solidFill>
                  <a:srgbClr val="333333"/>
                </a:solidFill>
                <a:effectLst/>
                <a:latin typeface="inherit"/>
              </a:rPr>
              <a:t>King</a:t>
            </a:r>
            <a:r>
              <a:rPr lang="en-GB" b="1" i="0" dirty="0">
                <a:solidFill>
                  <a:srgbClr val="333333"/>
                </a:solidFill>
                <a:effectLst/>
                <a:latin typeface="Merriweather Web"/>
              </a:rPr>
              <a:t>, no matter what happens on earth.</a:t>
            </a:r>
          </a:p>
          <a:p>
            <a:pPr algn="l" fontAlgn="base"/>
            <a:endParaRPr lang="en-GB" b="1" i="0" dirty="0">
              <a:solidFill>
                <a:srgbClr val="333333"/>
              </a:solidFill>
              <a:effectLst/>
              <a:latin typeface="Merriweather Web"/>
            </a:endParaRPr>
          </a:p>
          <a:p>
            <a:pPr algn="l" fontAlgn="base"/>
            <a:r>
              <a:rPr lang="en-GB" b="1" i="0" dirty="0">
                <a:solidFill>
                  <a:srgbClr val="333333"/>
                </a:solidFill>
                <a:effectLst/>
                <a:latin typeface="Merriweather Web"/>
              </a:rPr>
              <a:t>On the one hand, then, taking refuge in God means hiding in Jesus, the Rock who was cleft for us. But taking refuge in God also goes a step further: it means living a life of holiness in this chaotic world, completely devoted to God. In Christ, God’s people really can perform the “righteous deeds” that God loves, even when “the foundations are destroyed” (</a:t>
            </a:r>
            <a:r>
              <a:rPr lang="en-GB" b="1" i="0" u="none" strike="noStrike" dirty="0">
                <a:solidFill>
                  <a:srgbClr val="666666"/>
                </a:solidFill>
                <a:effectLst/>
                <a:latin typeface="inherit"/>
                <a:hlinkClick r:id="rId5"/>
              </a:rPr>
              <a:t>Psalm 11:3</a:t>
            </a:r>
            <a:r>
              <a:rPr lang="en-GB" b="1" i="0" dirty="0">
                <a:solidFill>
                  <a:srgbClr val="333333"/>
                </a:solidFill>
                <a:effectLst/>
                <a:latin typeface="Merriweather Web"/>
              </a:rPr>
              <a:t>) and troubles surround us. Any who sincerely follow after God in righteousness and purity will be safe under his protection.</a:t>
            </a:r>
          </a:p>
          <a:p>
            <a:endParaRPr lang="en-GB" dirty="0"/>
          </a:p>
        </p:txBody>
      </p:sp>
      <p:sp>
        <p:nvSpPr>
          <p:cNvPr id="4" name="Slide Number Placeholder 3"/>
          <p:cNvSpPr>
            <a:spLocks noGrp="1"/>
          </p:cNvSpPr>
          <p:nvPr>
            <p:ph type="sldNum" sz="quarter" idx="5"/>
          </p:nvPr>
        </p:nvSpPr>
        <p:spPr/>
        <p:txBody>
          <a:bodyPr/>
          <a:lstStyle/>
          <a:p>
            <a:fld id="{FE93332E-54B2-416F-9C69-B003C7C363F2}" type="slidenum">
              <a:rPr lang="en-GB" smtClean="0"/>
              <a:t>9</a:t>
            </a:fld>
            <a:endParaRPr lang="en-GB"/>
          </a:p>
        </p:txBody>
      </p:sp>
    </p:spTree>
    <p:extLst>
      <p:ext uri="{BB962C8B-B14F-4D97-AF65-F5344CB8AC3E}">
        <p14:creationId xmlns:p14="http://schemas.microsoft.com/office/powerpoint/2010/main" val="3995005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312738"/>
            <a:ext cx="5486400" cy="3086100"/>
          </a:xfrm>
        </p:spPr>
      </p:sp>
      <p:sp>
        <p:nvSpPr>
          <p:cNvPr id="3" name="Notes Placeholder 2"/>
          <p:cNvSpPr>
            <a:spLocks noGrp="1"/>
          </p:cNvSpPr>
          <p:nvPr>
            <p:ph type="body" idx="1"/>
          </p:nvPr>
        </p:nvSpPr>
        <p:spPr/>
        <p:txBody>
          <a:bodyPr/>
          <a:lstStyle/>
          <a:p>
            <a:pPr algn="l"/>
            <a:r>
              <a:rPr lang="en-GB" dirty="0"/>
              <a:t>I remember I was at a summer event in the sixth form CR at school . It is high up and it was a bright warm day. </a:t>
            </a:r>
          </a:p>
          <a:p>
            <a:pPr algn="l"/>
            <a:r>
              <a:rPr lang="en-GB" dirty="0"/>
              <a:t>It has a balcony, and the large doors were open to help circulation of air.</a:t>
            </a:r>
          </a:p>
          <a:p>
            <a:pPr algn="l"/>
            <a:r>
              <a:rPr lang="en-GB" dirty="0"/>
              <a:t>The room went dark as a swarm of bees worked their way along the balcony.</a:t>
            </a:r>
          </a:p>
          <a:p>
            <a:pPr algn="l"/>
            <a:r>
              <a:rPr lang="en-GB" dirty="0"/>
              <a:t>A wasp or bee can be a distraction, but this swarm was really quite scary.</a:t>
            </a:r>
          </a:p>
          <a:p>
            <a:pPr algn="l"/>
            <a:endParaRPr lang="en-GB" dirty="0"/>
          </a:p>
          <a:p>
            <a:pPr algn="l"/>
            <a:r>
              <a:rPr lang="en-GB" dirty="0"/>
              <a:t>The enemy can make difficulties arrive at once. Sometimes it feels like we just get one thing sorted, and another pops up</a:t>
            </a:r>
          </a:p>
          <a:p>
            <a:pPr algn="l"/>
            <a:endParaRPr lang="en-GB" dirty="0"/>
          </a:p>
          <a:p>
            <a:pPr algn="l"/>
            <a:r>
              <a:rPr lang="en-GB" dirty="0"/>
              <a:t>In the name of the lord I can cut them down. Bird making a nest on your head etc.</a:t>
            </a:r>
          </a:p>
          <a:p>
            <a:pPr algn="l"/>
            <a:endParaRPr lang="en-GB" dirty="0"/>
          </a:p>
          <a:p>
            <a:pPr algn="l"/>
            <a:r>
              <a:rPr lang="en-GB" dirty="0"/>
              <a:t>God wants to restore your song</a:t>
            </a:r>
          </a:p>
          <a:p>
            <a:pPr algn="l"/>
            <a:endParaRPr lang="en-GB" dirty="0"/>
          </a:p>
          <a:p>
            <a:pPr algn="l"/>
            <a:r>
              <a:rPr lang="en-GB" dirty="0"/>
              <a:t>Miriam Exodus </a:t>
            </a:r>
          </a:p>
          <a:p>
            <a:pPr algn="l"/>
            <a:r>
              <a:rPr lang="en-GB" dirty="0"/>
              <a:t>15 2</a:t>
            </a:r>
            <a:r>
              <a:rPr lang="en-GB" b="0" i="0" dirty="0">
                <a:solidFill>
                  <a:srgbClr val="000000"/>
                </a:solidFill>
                <a:effectLst/>
                <a:latin typeface="system-ui"/>
              </a:rPr>
              <a:t>“I will sing to the </a:t>
            </a:r>
            <a:r>
              <a:rPr lang="en-GB" b="0" i="0" cap="small" dirty="0">
                <a:solidFill>
                  <a:srgbClr val="000000"/>
                </a:solidFill>
                <a:effectLst/>
                <a:latin typeface="system-ui"/>
              </a:rPr>
              <a:t>Lord</a:t>
            </a:r>
            <a:r>
              <a:rPr lang="en-GB" b="0" i="0" dirty="0">
                <a:solidFill>
                  <a:srgbClr val="000000"/>
                </a:solidFill>
                <a:effectLst/>
                <a:latin typeface="system-ui"/>
              </a:rPr>
              <a:t>,</a:t>
            </a:r>
            <a:br>
              <a:rPr lang="en-GB" b="0" i="0" dirty="0">
                <a:solidFill>
                  <a:srgbClr val="000000"/>
                </a:solidFill>
                <a:effectLst/>
                <a:latin typeface="system-ui"/>
              </a:rPr>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for he is highly exalted.</a:t>
            </a:r>
            <a:br>
              <a:rPr lang="en-GB" b="0" i="0" dirty="0">
                <a:solidFill>
                  <a:srgbClr val="000000"/>
                </a:solidFill>
                <a:effectLst/>
                <a:latin typeface="system-ui"/>
              </a:rPr>
            </a:br>
            <a:r>
              <a:rPr lang="en-GB" b="0" i="0" dirty="0">
                <a:solidFill>
                  <a:srgbClr val="000000"/>
                </a:solidFill>
                <a:effectLst/>
                <a:latin typeface="system-ui"/>
              </a:rPr>
              <a:t>Both horse and driver</a:t>
            </a:r>
            <a:br>
              <a:rPr lang="en-GB" b="0" i="0" dirty="0">
                <a:solidFill>
                  <a:srgbClr val="000000"/>
                </a:solidFill>
                <a:effectLst/>
                <a:latin typeface="system-ui"/>
              </a:rPr>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he has hurled into the sea.</a:t>
            </a:r>
          </a:p>
          <a:p>
            <a:pPr algn="l"/>
            <a:r>
              <a:rPr lang="en-GB" b="1" i="0" baseline="30000" dirty="0">
                <a:solidFill>
                  <a:srgbClr val="000000"/>
                </a:solidFill>
                <a:effectLst/>
                <a:latin typeface="system-ui"/>
              </a:rPr>
              <a:t>2 </a:t>
            </a:r>
            <a:r>
              <a:rPr lang="en-GB" b="0" i="0" dirty="0">
                <a:solidFill>
                  <a:srgbClr val="000000"/>
                </a:solidFill>
                <a:effectLst/>
                <a:latin typeface="system-ui"/>
              </a:rPr>
              <a:t>“The </a:t>
            </a:r>
            <a:r>
              <a:rPr lang="en-GB" b="0" i="0" cap="small" dirty="0">
                <a:solidFill>
                  <a:srgbClr val="000000"/>
                </a:solidFill>
                <a:effectLst/>
                <a:latin typeface="system-ui"/>
              </a:rPr>
              <a:t>Lord</a:t>
            </a:r>
            <a:r>
              <a:rPr lang="en-GB" b="0" i="0" dirty="0">
                <a:solidFill>
                  <a:srgbClr val="000000"/>
                </a:solidFill>
                <a:effectLst/>
                <a:latin typeface="system-ui"/>
              </a:rPr>
              <a:t> is my strength and my </a:t>
            </a:r>
            <a:r>
              <a:rPr lang="en-GB" b="0" i="0" dirty="0" err="1">
                <a:solidFill>
                  <a:srgbClr val="000000"/>
                </a:solidFill>
                <a:effectLst/>
                <a:latin typeface="system-ui"/>
              </a:rPr>
              <a:t>defense</a:t>
            </a:r>
            <a:r>
              <a:rPr lang="en-GB" b="0" i="0" baseline="30000" dirty="0">
                <a:solidFill>
                  <a:srgbClr val="000000"/>
                </a:solidFill>
                <a:effectLst/>
                <a:latin typeface="system-ui"/>
              </a:rPr>
              <a:t>[</a:t>
            </a:r>
            <a:r>
              <a:rPr lang="en-GB" b="0" i="0" baseline="30000" dirty="0">
                <a:solidFill>
                  <a:srgbClr val="4A4A4A"/>
                </a:solidFill>
                <a:effectLst/>
                <a:latin typeface="system-ui"/>
                <a:hlinkClick r:id="rId3" tooltip="See footnote a"/>
              </a:rPr>
              <a:t>a</a:t>
            </a:r>
            <a:r>
              <a:rPr lang="en-GB" b="0" i="0" baseline="30000" dirty="0">
                <a:solidFill>
                  <a:srgbClr val="000000"/>
                </a:solidFill>
                <a:effectLst/>
                <a:latin typeface="system-ui"/>
              </a:rPr>
              <a:t>]</a:t>
            </a:r>
            <a:r>
              <a:rPr lang="en-GB" b="0" i="0" dirty="0">
                <a:solidFill>
                  <a:srgbClr val="000000"/>
                </a:solidFill>
                <a:effectLst/>
                <a:latin typeface="system-ui"/>
              </a:rPr>
              <a:t>;</a:t>
            </a:r>
            <a:br>
              <a:rPr lang="en-GB" b="0" i="0" dirty="0">
                <a:solidFill>
                  <a:srgbClr val="000000"/>
                </a:solidFill>
                <a:effectLst/>
                <a:latin typeface="system-ui"/>
              </a:rPr>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he has become my salvation.</a:t>
            </a:r>
            <a:br>
              <a:rPr lang="en-GB" b="0" i="0" dirty="0">
                <a:solidFill>
                  <a:srgbClr val="000000"/>
                </a:solidFill>
                <a:effectLst/>
                <a:latin typeface="system-ui"/>
              </a:rPr>
            </a:br>
            <a:r>
              <a:rPr lang="en-GB" b="0" i="0" dirty="0">
                <a:solidFill>
                  <a:srgbClr val="000000"/>
                </a:solidFill>
                <a:effectLst/>
                <a:latin typeface="system-ui"/>
              </a:rPr>
              <a:t>He is my God, and I will praise him,</a:t>
            </a:r>
            <a:br>
              <a:rPr lang="en-GB" b="0" i="0" dirty="0">
                <a:solidFill>
                  <a:srgbClr val="000000"/>
                </a:solidFill>
                <a:effectLst/>
                <a:latin typeface="system-ui"/>
              </a:rPr>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my father’s God, and I will exalt him.</a:t>
            </a:r>
            <a:br>
              <a:rPr lang="en-GB" b="0" i="0" dirty="0">
                <a:solidFill>
                  <a:srgbClr val="000000"/>
                </a:solidFill>
                <a:effectLst/>
                <a:latin typeface="system-ui"/>
              </a:rPr>
            </a:br>
            <a:r>
              <a:rPr lang="en-GB" b="1" i="0" baseline="30000" dirty="0">
                <a:solidFill>
                  <a:srgbClr val="000000"/>
                </a:solidFill>
                <a:effectLst/>
                <a:latin typeface="system-ui"/>
              </a:rPr>
              <a:t>3 </a:t>
            </a:r>
            <a:r>
              <a:rPr lang="en-GB" b="0" i="0" dirty="0">
                <a:solidFill>
                  <a:srgbClr val="000000"/>
                </a:solidFill>
                <a:effectLst/>
                <a:latin typeface="system-ui"/>
              </a:rPr>
              <a:t>The </a:t>
            </a:r>
            <a:r>
              <a:rPr lang="en-GB" b="0" i="0" cap="small" dirty="0">
                <a:solidFill>
                  <a:srgbClr val="000000"/>
                </a:solidFill>
                <a:effectLst/>
                <a:latin typeface="system-ui"/>
              </a:rPr>
              <a:t>Lord</a:t>
            </a:r>
            <a:r>
              <a:rPr lang="en-GB" b="0" i="0" dirty="0">
                <a:solidFill>
                  <a:srgbClr val="000000"/>
                </a:solidFill>
                <a:effectLst/>
                <a:latin typeface="system-ui"/>
              </a:rPr>
              <a:t> is a warrior;</a:t>
            </a:r>
          </a:p>
          <a:p>
            <a:endParaRPr lang="en-GB" dirty="0"/>
          </a:p>
        </p:txBody>
      </p:sp>
      <p:sp>
        <p:nvSpPr>
          <p:cNvPr id="4" name="Slide Number Placeholder 3"/>
          <p:cNvSpPr>
            <a:spLocks noGrp="1"/>
          </p:cNvSpPr>
          <p:nvPr>
            <p:ph type="sldNum" sz="quarter" idx="5"/>
          </p:nvPr>
        </p:nvSpPr>
        <p:spPr/>
        <p:txBody>
          <a:bodyPr/>
          <a:lstStyle/>
          <a:p>
            <a:fld id="{FE93332E-54B2-416F-9C69-B003C7C363F2}" type="slidenum">
              <a:rPr lang="en-GB" smtClean="0"/>
              <a:t>10</a:t>
            </a:fld>
            <a:endParaRPr lang="en-GB"/>
          </a:p>
        </p:txBody>
      </p:sp>
    </p:spTree>
    <p:extLst>
      <p:ext uri="{BB962C8B-B14F-4D97-AF65-F5344CB8AC3E}">
        <p14:creationId xmlns:p14="http://schemas.microsoft.com/office/powerpoint/2010/main" val="13510978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312738"/>
            <a:ext cx="5486400" cy="3086100"/>
          </a:xfrm>
        </p:spPr>
      </p:sp>
      <p:sp>
        <p:nvSpPr>
          <p:cNvPr id="3" name="Notes Placeholder 2"/>
          <p:cNvSpPr>
            <a:spLocks noGrp="1"/>
          </p:cNvSpPr>
          <p:nvPr>
            <p:ph type="body" idx="1"/>
          </p:nvPr>
        </p:nvSpPr>
        <p:spPr/>
        <p:txBody>
          <a:bodyPr/>
          <a:lstStyle/>
          <a:p>
            <a:r>
              <a:rPr lang="en-GB" dirty="0"/>
              <a:t>What sounds in your tent? What do you dwell on, feed on sound again…</a:t>
            </a:r>
          </a:p>
        </p:txBody>
      </p:sp>
      <p:sp>
        <p:nvSpPr>
          <p:cNvPr id="4" name="Slide Number Placeholder 3"/>
          <p:cNvSpPr>
            <a:spLocks noGrp="1"/>
          </p:cNvSpPr>
          <p:nvPr>
            <p:ph type="sldNum" sz="quarter" idx="5"/>
          </p:nvPr>
        </p:nvSpPr>
        <p:spPr/>
        <p:txBody>
          <a:bodyPr/>
          <a:lstStyle/>
          <a:p>
            <a:fld id="{FE93332E-54B2-416F-9C69-B003C7C363F2}" type="slidenum">
              <a:rPr lang="en-GB" smtClean="0"/>
              <a:t>11</a:t>
            </a:fld>
            <a:endParaRPr lang="en-GB"/>
          </a:p>
        </p:txBody>
      </p:sp>
    </p:spTree>
    <p:extLst>
      <p:ext uri="{BB962C8B-B14F-4D97-AF65-F5344CB8AC3E}">
        <p14:creationId xmlns:p14="http://schemas.microsoft.com/office/powerpoint/2010/main" val="18181818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312738"/>
            <a:ext cx="5486400" cy="3086100"/>
          </a:xfrm>
        </p:spPr>
      </p:sp>
      <p:sp>
        <p:nvSpPr>
          <p:cNvPr id="3" name="Notes Placeholder 2"/>
          <p:cNvSpPr>
            <a:spLocks noGrp="1"/>
          </p:cNvSpPr>
          <p:nvPr>
            <p:ph type="body" idx="1"/>
          </p:nvPr>
        </p:nvSpPr>
        <p:spPr/>
        <p:txBody>
          <a:bodyPr/>
          <a:lstStyle/>
          <a:p>
            <a:r>
              <a:rPr lang="en-GB" dirty="0"/>
              <a:t>Tell your story. </a:t>
            </a:r>
          </a:p>
          <a:p>
            <a:endParaRPr lang="en-GB" dirty="0"/>
          </a:p>
          <a:p>
            <a:r>
              <a:rPr lang="en-GB" dirty="0"/>
              <a:t>When I was a teenager I struggled with IBS. I had various investigations done, including a barium meal and other things. </a:t>
            </a:r>
          </a:p>
          <a:p>
            <a:r>
              <a:rPr lang="en-GB" dirty="0"/>
              <a:t>At </a:t>
            </a:r>
            <a:r>
              <a:rPr lang="en-GB" dirty="0" err="1"/>
              <a:t>uni</a:t>
            </a:r>
            <a:r>
              <a:rPr lang="en-GB" dirty="0"/>
              <a:t> I was frequently ill when visiting others.</a:t>
            </a:r>
          </a:p>
          <a:p>
            <a:endParaRPr lang="en-GB" dirty="0"/>
          </a:p>
          <a:p>
            <a:r>
              <a:rPr lang="en-GB" dirty="0"/>
              <a:t>Healing of </a:t>
            </a:r>
            <a:r>
              <a:rPr lang="en-GB" dirty="0" err="1"/>
              <a:t>ibs</a:t>
            </a:r>
            <a:r>
              <a:rPr lang="en-GB" dirty="0"/>
              <a:t> after being filled with the spirit</a:t>
            </a:r>
          </a:p>
          <a:p>
            <a:endParaRPr lang="en-GB" dirty="0"/>
          </a:p>
          <a:p>
            <a:r>
              <a:rPr lang="en-GB" dirty="0"/>
              <a:t>But be clear, it is the lord’s right hand that did it</a:t>
            </a:r>
          </a:p>
          <a:p>
            <a:r>
              <a:rPr lang="en-GB" dirty="0"/>
              <a:t>Fundamental to this psalm is that God is at </a:t>
            </a:r>
            <a:r>
              <a:rPr lang="en-GB" dirty="0" err="1"/>
              <a:t>wrk</a:t>
            </a:r>
            <a:r>
              <a:rPr lang="en-GB" dirty="0"/>
              <a:t> throughout the story; for Jesus on the night of his betrayal that was also true.</a:t>
            </a:r>
          </a:p>
        </p:txBody>
      </p:sp>
      <p:sp>
        <p:nvSpPr>
          <p:cNvPr id="4" name="Slide Number Placeholder 3"/>
          <p:cNvSpPr>
            <a:spLocks noGrp="1"/>
          </p:cNvSpPr>
          <p:nvPr>
            <p:ph type="sldNum" sz="quarter" idx="5"/>
          </p:nvPr>
        </p:nvSpPr>
        <p:spPr/>
        <p:txBody>
          <a:bodyPr/>
          <a:lstStyle/>
          <a:p>
            <a:fld id="{FE93332E-54B2-416F-9C69-B003C7C363F2}" type="slidenum">
              <a:rPr lang="en-GB" smtClean="0"/>
              <a:t>12</a:t>
            </a:fld>
            <a:endParaRPr lang="en-GB"/>
          </a:p>
        </p:txBody>
      </p:sp>
    </p:spTree>
    <p:extLst>
      <p:ext uri="{BB962C8B-B14F-4D97-AF65-F5344CB8AC3E}">
        <p14:creationId xmlns:p14="http://schemas.microsoft.com/office/powerpoint/2010/main" val="6195736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312738"/>
            <a:ext cx="5486400" cy="3086100"/>
          </a:xfrm>
        </p:spPr>
      </p:sp>
      <p:sp>
        <p:nvSpPr>
          <p:cNvPr id="3" name="Notes Placeholder 2"/>
          <p:cNvSpPr>
            <a:spLocks noGrp="1"/>
          </p:cNvSpPr>
          <p:nvPr>
            <p:ph type="body" idx="1"/>
          </p:nvPr>
        </p:nvSpPr>
        <p:spPr/>
        <p:txBody>
          <a:bodyPr/>
          <a:lstStyle/>
          <a:p>
            <a:pPr algn="just">
              <a:spcBef>
                <a:spcPts val="300"/>
              </a:spcBef>
              <a:spcAft>
                <a:spcPts val="300"/>
              </a:spcAft>
            </a:pPr>
            <a:r>
              <a:rPr lang="en-GB" sz="1200" b="0" i="0" dirty="0">
                <a:solidFill>
                  <a:srgbClr val="000000"/>
                </a:solidFill>
                <a:effectLst/>
                <a:latin typeface="Arial" panose="020B0604020202020204" pitchFamily="34" charset="0"/>
              </a:rPr>
              <a:t>The *Jews have a legend. A legend is a story that may or may not be true. The legend is about building the *temple in Jerusalem. The *temple was the house of God. They cut big stones to build the *temple. One stone was the wrong shape and size. They threw it away. Then they needed one that shape and size. They needed it to fix two walls together. So, they found the stone that they threw away. They put it in an important place at the top of the two walls. It fixed the two walls together. As Psalm 118:23 says, "The builders (men who were building) threw away a stone. It is now in an important place at the corner".</a:t>
            </a:r>
          </a:p>
          <a:p>
            <a:pPr algn="just">
              <a:spcBef>
                <a:spcPts val="300"/>
              </a:spcBef>
              <a:spcAft>
                <a:spcPts val="300"/>
              </a:spcAft>
            </a:pPr>
            <a:r>
              <a:rPr lang="en-GB" sz="1200" b="0" i="0" dirty="0">
                <a:solidFill>
                  <a:srgbClr val="000000"/>
                </a:solidFill>
                <a:effectLst/>
                <a:latin typeface="Arial" panose="020B0604020202020204" pitchFamily="34" charset="0"/>
              </a:rPr>
              <a:t>The legend makes Bible students think this: the *psalmist wrote Psalm 118 after the *Jews had built something. Perhaps they had just built the *temple, or the walls of Jerusalem. (We call the person that wrote the psalm the *psalmist.) Now Solomon built the *temple in 950 B.C. (B.C. means "years </a:t>
            </a:r>
            <a:r>
              <a:rPr lang="en-GB" sz="1200" b="1" i="0" dirty="0">
                <a:solidFill>
                  <a:srgbClr val="000000"/>
                </a:solidFill>
                <a:effectLst/>
                <a:latin typeface="Arial" panose="020B0604020202020204" pitchFamily="34" charset="0"/>
              </a:rPr>
              <a:t>B</a:t>
            </a:r>
            <a:r>
              <a:rPr lang="en-GB" sz="1200" b="0" i="0" dirty="0">
                <a:solidFill>
                  <a:srgbClr val="000000"/>
                </a:solidFill>
                <a:effectLst/>
                <a:latin typeface="Arial" panose="020B0604020202020204" pitchFamily="34" charset="0"/>
              </a:rPr>
              <a:t>efore </a:t>
            </a:r>
            <a:r>
              <a:rPr lang="en-GB" sz="1200" b="1" i="0" dirty="0">
                <a:solidFill>
                  <a:srgbClr val="000000"/>
                </a:solidFill>
                <a:effectLst/>
                <a:latin typeface="Arial" panose="020B0604020202020204" pitchFamily="34" charset="0"/>
              </a:rPr>
              <a:t>C</a:t>
            </a:r>
            <a:r>
              <a:rPr lang="en-GB" sz="1200" b="0" i="0" dirty="0">
                <a:solidFill>
                  <a:srgbClr val="000000"/>
                </a:solidFill>
                <a:effectLst/>
                <a:latin typeface="Arial" panose="020B0604020202020204" pitchFamily="34" charset="0"/>
              </a:rPr>
              <a:t>hrist came to the earth.) Soldiers from Babylon destroyed it in 586 B.C. The *Jews built it again in 516 B.C. They built the walls round Jerusalem again in 444 B.C.</a:t>
            </a:r>
          </a:p>
          <a:p>
            <a:pPr algn="just">
              <a:spcBef>
                <a:spcPts val="300"/>
              </a:spcBef>
              <a:spcAft>
                <a:spcPts val="300"/>
              </a:spcAft>
            </a:pPr>
            <a:r>
              <a:rPr lang="en-GB" sz="1200" b="0" i="0" dirty="0">
                <a:solidFill>
                  <a:srgbClr val="000000"/>
                </a:solidFill>
                <a:effectLst/>
                <a:latin typeface="Arial" panose="020B0604020202020204" pitchFamily="34" charset="0"/>
              </a:rPr>
              <a:t>Bible students think that the date of Psalm 118 is 444 B.C. This is because the *Jews had a special *feast (big party) in 444 B.C. They called it "the *feast of tree houses". This was because they made little houses with branches from trees. They lived in them for a few days in October. This *feast happened every year. But in 444 B.C., it was very important, because they had just built the walls of Jerusalem. The story is in Nehemiah 8:14-18. But why do Bible students think this? They think this because of a strange verse in the psalm, (verse 27). One way to translate the middle of the verse is, "with branches in your hands, go with the people at the *feast".</a:t>
            </a:r>
          </a:p>
          <a:p>
            <a:endParaRPr lang="en-GB" dirty="0"/>
          </a:p>
          <a:p>
            <a:r>
              <a:rPr lang="en-GB" dirty="0"/>
              <a:t>God doesn’t choose the things that look good. He chooses the things that fit his purpose.</a:t>
            </a:r>
          </a:p>
        </p:txBody>
      </p:sp>
      <p:sp>
        <p:nvSpPr>
          <p:cNvPr id="4" name="Slide Number Placeholder 3"/>
          <p:cNvSpPr>
            <a:spLocks noGrp="1"/>
          </p:cNvSpPr>
          <p:nvPr>
            <p:ph type="sldNum" sz="quarter" idx="5"/>
          </p:nvPr>
        </p:nvSpPr>
        <p:spPr/>
        <p:txBody>
          <a:bodyPr/>
          <a:lstStyle/>
          <a:p>
            <a:fld id="{FE93332E-54B2-416F-9C69-B003C7C363F2}" type="slidenum">
              <a:rPr lang="en-GB" smtClean="0"/>
              <a:t>13</a:t>
            </a:fld>
            <a:endParaRPr lang="en-GB"/>
          </a:p>
        </p:txBody>
      </p:sp>
    </p:spTree>
    <p:extLst>
      <p:ext uri="{BB962C8B-B14F-4D97-AF65-F5344CB8AC3E}">
        <p14:creationId xmlns:p14="http://schemas.microsoft.com/office/powerpoint/2010/main" val="33164953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312738"/>
            <a:ext cx="5486400" cy="3086100"/>
          </a:xfrm>
        </p:spPr>
      </p:sp>
      <p:sp>
        <p:nvSpPr>
          <p:cNvPr id="3" name="Notes Placeholder 2"/>
          <p:cNvSpPr>
            <a:spLocks noGrp="1"/>
          </p:cNvSpPr>
          <p:nvPr>
            <p:ph type="body" idx="1"/>
          </p:nvPr>
        </p:nvSpPr>
        <p:spPr/>
        <p:txBody>
          <a:bodyPr/>
          <a:lstStyle/>
          <a:p>
            <a:r>
              <a:rPr lang="en-GB" dirty="0"/>
              <a:t>This is all about our living, real God who saves us.</a:t>
            </a:r>
          </a:p>
          <a:p>
            <a:endParaRPr lang="en-GB" dirty="0"/>
          </a:p>
          <a:p>
            <a:r>
              <a:rPr lang="en-GB" dirty="0"/>
              <a:t>See how many times he names the LORD. </a:t>
            </a:r>
          </a:p>
          <a:p>
            <a:endParaRPr lang="en-GB" dirty="0"/>
          </a:p>
          <a:p>
            <a:r>
              <a:rPr lang="en-GB" dirty="0"/>
              <a:t>Now see these  as the promise Jesus took to the cross</a:t>
            </a:r>
          </a:p>
          <a:p>
            <a:endParaRPr lang="en-GB" dirty="0"/>
          </a:p>
          <a:p>
            <a:r>
              <a:rPr lang="en-GB" b="1" i="0" baseline="30000" dirty="0">
                <a:solidFill>
                  <a:srgbClr val="000000"/>
                </a:solidFill>
                <a:effectLst/>
                <a:latin typeface="system-ui"/>
              </a:rPr>
              <a:t>17 </a:t>
            </a:r>
            <a:r>
              <a:rPr lang="en-GB" b="0" i="0" dirty="0">
                <a:solidFill>
                  <a:srgbClr val="000000"/>
                </a:solidFill>
                <a:effectLst/>
                <a:latin typeface="system-ui"/>
              </a:rPr>
              <a:t>I will not die but live,</a:t>
            </a:r>
            <a:br>
              <a:rPr lang="en-GB" dirty="0"/>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and will proclaim what the </a:t>
            </a:r>
            <a:r>
              <a:rPr lang="en-GB" b="0" i="0" cap="small" dirty="0">
                <a:solidFill>
                  <a:srgbClr val="000000"/>
                </a:solidFill>
                <a:effectLst/>
                <a:latin typeface="system-ui"/>
              </a:rPr>
              <a:t>Lord</a:t>
            </a:r>
            <a:r>
              <a:rPr lang="en-GB" b="0" i="0" dirty="0">
                <a:solidFill>
                  <a:srgbClr val="000000"/>
                </a:solidFill>
                <a:effectLst/>
                <a:latin typeface="system-ui"/>
              </a:rPr>
              <a:t> has done.</a:t>
            </a:r>
          </a:p>
          <a:p>
            <a:endParaRPr lang="en-GB" b="0" i="0" dirty="0">
              <a:solidFill>
                <a:srgbClr val="000000"/>
              </a:solidFill>
              <a:effectLst/>
              <a:latin typeface="system-u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i="0" baseline="30000" dirty="0">
                <a:solidFill>
                  <a:srgbClr val="000000"/>
                </a:solidFill>
                <a:effectLst/>
                <a:latin typeface="system-ui"/>
              </a:rPr>
              <a:t>22 </a:t>
            </a:r>
            <a:r>
              <a:rPr lang="en-GB" b="0" i="0" dirty="0">
                <a:solidFill>
                  <a:srgbClr val="000000"/>
                </a:solidFill>
                <a:effectLst/>
                <a:latin typeface="system-ui"/>
              </a:rPr>
              <a:t>The stone the builders rejected</a:t>
            </a:r>
            <a:br>
              <a:rPr lang="en-GB" b="0" i="0" dirty="0">
                <a:solidFill>
                  <a:srgbClr val="000000"/>
                </a:solidFill>
                <a:effectLst/>
                <a:latin typeface="system-ui"/>
              </a:rPr>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has become the cornerstone;</a:t>
            </a:r>
            <a:br>
              <a:rPr lang="en-GB" b="0" i="0" dirty="0">
                <a:solidFill>
                  <a:srgbClr val="000000"/>
                </a:solidFill>
                <a:effectLst/>
                <a:latin typeface="system-ui"/>
              </a:rPr>
            </a:br>
            <a:r>
              <a:rPr lang="en-GB" b="1" i="0" baseline="30000" dirty="0">
                <a:solidFill>
                  <a:srgbClr val="000000"/>
                </a:solidFill>
                <a:effectLst/>
                <a:latin typeface="system-ui"/>
              </a:rPr>
              <a:t>23 </a:t>
            </a:r>
            <a:r>
              <a:rPr lang="en-GB" b="0" i="0" dirty="0">
                <a:solidFill>
                  <a:srgbClr val="000000"/>
                </a:solidFill>
                <a:effectLst/>
                <a:latin typeface="system-ui"/>
              </a:rPr>
              <a:t>the </a:t>
            </a:r>
            <a:r>
              <a:rPr lang="en-GB" b="0" i="0" cap="small" dirty="0">
                <a:solidFill>
                  <a:srgbClr val="000000"/>
                </a:solidFill>
                <a:effectLst/>
                <a:latin typeface="system-ui"/>
              </a:rPr>
              <a:t>Lord</a:t>
            </a:r>
            <a:r>
              <a:rPr lang="en-GB" b="0" i="0" dirty="0">
                <a:solidFill>
                  <a:srgbClr val="000000"/>
                </a:solidFill>
                <a:effectLst/>
                <a:latin typeface="system-ui"/>
              </a:rPr>
              <a:t> has done this,</a:t>
            </a:r>
            <a:br>
              <a:rPr lang="en-GB" b="0" i="0" dirty="0">
                <a:solidFill>
                  <a:srgbClr val="000000"/>
                </a:solidFill>
                <a:effectLst/>
                <a:latin typeface="system-ui"/>
              </a:rPr>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and it is marvellous in our eyes.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solidFill>
                <a:srgbClr val="000000"/>
              </a:solidFill>
              <a:effectLst/>
              <a:latin typeface="system-u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000000"/>
                </a:solidFill>
                <a:effectLst/>
                <a:latin typeface="system-ui"/>
              </a:rPr>
              <a:t>Jesus carried to the cross the knowledge of his relationship with the living God who would not let him go, so we can do the same.</a:t>
            </a:r>
          </a:p>
          <a:p>
            <a:endParaRPr lang="en-GB" dirty="0"/>
          </a:p>
        </p:txBody>
      </p:sp>
      <p:sp>
        <p:nvSpPr>
          <p:cNvPr id="4" name="Slide Number Placeholder 3"/>
          <p:cNvSpPr>
            <a:spLocks noGrp="1"/>
          </p:cNvSpPr>
          <p:nvPr>
            <p:ph type="sldNum" sz="quarter" idx="5"/>
          </p:nvPr>
        </p:nvSpPr>
        <p:spPr/>
        <p:txBody>
          <a:bodyPr/>
          <a:lstStyle/>
          <a:p>
            <a:fld id="{FE93332E-54B2-416F-9C69-B003C7C363F2}" type="slidenum">
              <a:rPr lang="en-GB" smtClean="0"/>
              <a:t>14</a:t>
            </a:fld>
            <a:endParaRPr lang="en-GB"/>
          </a:p>
        </p:txBody>
      </p:sp>
    </p:spTree>
    <p:extLst>
      <p:ext uri="{BB962C8B-B14F-4D97-AF65-F5344CB8AC3E}">
        <p14:creationId xmlns:p14="http://schemas.microsoft.com/office/powerpoint/2010/main" val="1930303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8DADF-87E4-DFB8-843C-6FF45A6E39F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5AD4312-2B88-643D-6D24-5DF0A6D304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FFDA4A8-8ABF-B364-CE70-D9158AC0E5B0}"/>
              </a:ext>
            </a:extLst>
          </p:cNvPr>
          <p:cNvSpPr>
            <a:spLocks noGrp="1"/>
          </p:cNvSpPr>
          <p:nvPr>
            <p:ph type="dt" sz="half" idx="10"/>
          </p:nvPr>
        </p:nvSpPr>
        <p:spPr/>
        <p:txBody>
          <a:bodyPr/>
          <a:lstStyle/>
          <a:p>
            <a:fld id="{11F49FBB-1E46-402C-AF70-FDDC1B2B8E31}" type="datetimeFigureOut">
              <a:rPr lang="en-GB" smtClean="0"/>
              <a:t>18/12/2023</a:t>
            </a:fld>
            <a:endParaRPr lang="en-GB"/>
          </a:p>
        </p:txBody>
      </p:sp>
      <p:sp>
        <p:nvSpPr>
          <p:cNvPr id="5" name="Footer Placeholder 4">
            <a:extLst>
              <a:ext uri="{FF2B5EF4-FFF2-40B4-BE49-F238E27FC236}">
                <a16:creationId xmlns:a16="http://schemas.microsoft.com/office/drawing/2014/main" id="{545E4F0A-CBDC-8B5E-731B-365E6B178F9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E87C0E-7ACD-3900-9B2D-E1F744395240}"/>
              </a:ext>
            </a:extLst>
          </p:cNvPr>
          <p:cNvSpPr>
            <a:spLocks noGrp="1"/>
          </p:cNvSpPr>
          <p:nvPr>
            <p:ph type="sldNum" sz="quarter" idx="12"/>
          </p:nvPr>
        </p:nvSpPr>
        <p:spPr/>
        <p:txBody>
          <a:bodyPr/>
          <a:lstStyle/>
          <a:p>
            <a:fld id="{7F2A81BB-1C64-4E72-95CF-C0996CFE01FB}" type="slidenum">
              <a:rPr lang="en-GB" smtClean="0"/>
              <a:t>‹#›</a:t>
            </a:fld>
            <a:endParaRPr lang="en-GB"/>
          </a:p>
        </p:txBody>
      </p:sp>
    </p:spTree>
    <p:extLst>
      <p:ext uri="{BB962C8B-B14F-4D97-AF65-F5344CB8AC3E}">
        <p14:creationId xmlns:p14="http://schemas.microsoft.com/office/powerpoint/2010/main" val="31625312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971F0-3330-9D43-5D31-68418960ED5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CAF96A7-1D80-4EAB-938A-8DD8A5F5A3F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97F8E9E-58F5-894B-6A66-A61EB3F60E33}"/>
              </a:ext>
            </a:extLst>
          </p:cNvPr>
          <p:cNvSpPr>
            <a:spLocks noGrp="1"/>
          </p:cNvSpPr>
          <p:nvPr>
            <p:ph type="dt" sz="half" idx="10"/>
          </p:nvPr>
        </p:nvSpPr>
        <p:spPr/>
        <p:txBody>
          <a:bodyPr/>
          <a:lstStyle/>
          <a:p>
            <a:fld id="{11F49FBB-1E46-402C-AF70-FDDC1B2B8E31}" type="datetimeFigureOut">
              <a:rPr lang="en-GB" smtClean="0"/>
              <a:t>18/12/2023</a:t>
            </a:fld>
            <a:endParaRPr lang="en-GB"/>
          </a:p>
        </p:txBody>
      </p:sp>
      <p:sp>
        <p:nvSpPr>
          <p:cNvPr id="5" name="Footer Placeholder 4">
            <a:extLst>
              <a:ext uri="{FF2B5EF4-FFF2-40B4-BE49-F238E27FC236}">
                <a16:creationId xmlns:a16="http://schemas.microsoft.com/office/drawing/2014/main" id="{9319241B-A571-F387-FC62-F5CFA44B6B8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7B1240-13C0-D378-9C10-DDF4B7B6A1FA}"/>
              </a:ext>
            </a:extLst>
          </p:cNvPr>
          <p:cNvSpPr>
            <a:spLocks noGrp="1"/>
          </p:cNvSpPr>
          <p:nvPr>
            <p:ph type="sldNum" sz="quarter" idx="12"/>
          </p:nvPr>
        </p:nvSpPr>
        <p:spPr/>
        <p:txBody>
          <a:bodyPr/>
          <a:lstStyle/>
          <a:p>
            <a:fld id="{7F2A81BB-1C64-4E72-95CF-C0996CFE01FB}" type="slidenum">
              <a:rPr lang="en-GB" smtClean="0"/>
              <a:t>‹#›</a:t>
            </a:fld>
            <a:endParaRPr lang="en-GB"/>
          </a:p>
        </p:txBody>
      </p:sp>
    </p:spTree>
    <p:extLst>
      <p:ext uri="{BB962C8B-B14F-4D97-AF65-F5344CB8AC3E}">
        <p14:creationId xmlns:p14="http://schemas.microsoft.com/office/powerpoint/2010/main" val="1721108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4DE7-BC51-5F64-2EF5-C013DA1C9B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435920A-78A6-A1E6-025C-A09C09BE870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89B35EB-C1B1-E216-B3A9-D54B077E738B}"/>
              </a:ext>
            </a:extLst>
          </p:cNvPr>
          <p:cNvSpPr>
            <a:spLocks noGrp="1"/>
          </p:cNvSpPr>
          <p:nvPr>
            <p:ph type="dt" sz="half" idx="10"/>
          </p:nvPr>
        </p:nvSpPr>
        <p:spPr/>
        <p:txBody>
          <a:bodyPr/>
          <a:lstStyle/>
          <a:p>
            <a:fld id="{11F49FBB-1E46-402C-AF70-FDDC1B2B8E31}" type="datetimeFigureOut">
              <a:rPr lang="en-GB" smtClean="0"/>
              <a:t>18/12/2023</a:t>
            </a:fld>
            <a:endParaRPr lang="en-GB"/>
          </a:p>
        </p:txBody>
      </p:sp>
      <p:sp>
        <p:nvSpPr>
          <p:cNvPr id="5" name="Footer Placeholder 4">
            <a:extLst>
              <a:ext uri="{FF2B5EF4-FFF2-40B4-BE49-F238E27FC236}">
                <a16:creationId xmlns:a16="http://schemas.microsoft.com/office/drawing/2014/main" id="{0718ED91-8375-4B5D-33F6-05464748B00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DEBA46B-49F9-CFAE-067F-3392CA6B5877}"/>
              </a:ext>
            </a:extLst>
          </p:cNvPr>
          <p:cNvSpPr>
            <a:spLocks noGrp="1"/>
          </p:cNvSpPr>
          <p:nvPr>
            <p:ph type="sldNum" sz="quarter" idx="12"/>
          </p:nvPr>
        </p:nvSpPr>
        <p:spPr/>
        <p:txBody>
          <a:bodyPr/>
          <a:lstStyle/>
          <a:p>
            <a:fld id="{7F2A81BB-1C64-4E72-95CF-C0996CFE01FB}" type="slidenum">
              <a:rPr lang="en-GB" smtClean="0"/>
              <a:t>‹#›</a:t>
            </a:fld>
            <a:endParaRPr lang="en-GB"/>
          </a:p>
        </p:txBody>
      </p:sp>
    </p:spTree>
    <p:extLst>
      <p:ext uri="{BB962C8B-B14F-4D97-AF65-F5344CB8AC3E}">
        <p14:creationId xmlns:p14="http://schemas.microsoft.com/office/powerpoint/2010/main" val="324727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849D0-9522-B47D-E0C7-20668D74F2E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8C3834A-56F8-858C-DEFC-907F350AACD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B1207A9-7B98-A730-8782-BA6501FCC24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852C892-F9DA-6266-0CDD-CC8323E0A360}"/>
              </a:ext>
            </a:extLst>
          </p:cNvPr>
          <p:cNvSpPr>
            <a:spLocks noGrp="1"/>
          </p:cNvSpPr>
          <p:nvPr>
            <p:ph type="dt" sz="half" idx="10"/>
          </p:nvPr>
        </p:nvSpPr>
        <p:spPr/>
        <p:txBody>
          <a:bodyPr/>
          <a:lstStyle/>
          <a:p>
            <a:fld id="{11F49FBB-1E46-402C-AF70-FDDC1B2B8E31}" type="datetimeFigureOut">
              <a:rPr lang="en-GB" smtClean="0"/>
              <a:t>18/12/2023</a:t>
            </a:fld>
            <a:endParaRPr lang="en-GB"/>
          </a:p>
        </p:txBody>
      </p:sp>
      <p:sp>
        <p:nvSpPr>
          <p:cNvPr id="6" name="Footer Placeholder 5">
            <a:extLst>
              <a:ext uri="{FF2B5EF4-FFF2-40B4-BE49-F238E27FC236}">
                <a16:creationId xmlns:a16="http://schemas.microsoft.com/office/drawing/2014/main" id="{2904C108-1EF1-D03E-2E20-4FB68F499C6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86E2FE5-B086-D21C-E4A6-4D6F67C1669D}"/>
              </a:ext>
            </a:extLst>
          </p:cNvPr>
          <p:cNvSpPr>
            <a:spLocks noGrp="1"/>
          </p:cNvSpPr>
          <p:nvPr>
            <p:ph type="sldNum" sz="quarter" idx="12"/>
          </p:nvPr>
        </p:nvSpPr>
        <p:spPr/>
        <p:txBody>
          <a:bodyPr/>
          <a:lstStyle/>
          <a:p>
            <a:fld id="{7F2A81BB-1C64-4E72-95CF-C0996CFE01FB}" type="slidenum">
              <a:rPr lang="en-GB" smtClean="0"/>
              <a:t>‹#›</a:t>
            </a:fld>
            <a:endParaRPr lang="en-GB"/>
          </a:p>
        </p:txBody>
      </p:sp>
    </p:spTree>
    <p:extLst>
      <p:ext uri="{BB962C8B-B14F-4D97-AF65-F5344CB8AC3E}">
        <p14:creationId xmlns:p14="http://schemas.microsoft.com/office/powerpoint/2010/main" val="95023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792A3-53DA-F23F-7C1D-86992D5B9EC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3F37A86-94E3-7F59-6FFA-33A36D0FC2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0356AA3-D2F1-316F-EF3D-3B2CE41B1AF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4863FCA-9481-BABC-25B7-F91685342F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8DD2090-44E5-3298-F963-4A9CB6B706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880CE44-2F10-E12F-5C74-11AC29C3C149}"/>
              </a:ext>
            </a:extLst>
          </p:cNvPr>
          <p:cNvSpPr>
            <a:spLocks noGrp="1"/>
          </p:cNvSpPr>
          <p:nvPr>
            <p:ph type="dt" sz="half" idx="10"/>
          </p:nvPr>
        </p:nvSpPr>
        <p:spPr/>
        <p:txBody>
          <a:bodyPr/>
          <a:lstStyle/>
          <a:p>
            <a:fld id="{11F49FBB-1E46-402C-AF70-FDDC1B2B8E31}" type="datetimeFigureOut">
              <a:rPr lang="en-GB" smtClean="0"/>
              <a:t>18/12/2023</a:t>
            </a:fld>
            <a:endParaRPr lang="en-GB"/>
          </a:p>
        </p:txBody>
      </p:sp>
      <p:sp>
        <p:nvSpPr>
          <p:cNvPr id="8" name="Footer Placeholder 7">
            <a:extLst>
              <a:ext uri="{FF2B5EF4-FFF2-40B4-BE49-F238E27FC236}">
                <a16:creationId xmlns:a16="http://schemas.microsoft.com/office/drawing/2014/main" id="{29868352-4E04-FDFF-DD32-F0E7F75EE4E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903EB6F-D79C-E0EA-D01B-CA93E74B02E6}"/>
              </a:ext>
            </a:extLst>
          </p:cNvPr>
          <p:cNvSpPr>
            <a:spLocks noGrp="1"/>
          </p:cNvSpPr>
          <p:nvPr>
            <p:ph type="sldNum" sz="quarter" idx="12"/>
          </p:nvPr>
        </p:nvSpPr>
        <p:spPr/>
        <p:txBody>
          <a:bodyPr/>
          <a:lstStyle/>
          <a:p>
            <a:fld id="{7F2A81BB-1C64-4E72-95CF-C0996CFE01FB}" type="slidenum">
              <a:rPr lang="en-GB" smtClean="0"/>
              <a:t>‹#›</a:t>
            </a:fld>
            <a:endParaRPr lang="en-GB"/>
          </a:p>
        </p:txBody>
      </p:sp>
    </p:spTree>
    <p:extLst>
      <p:ext uri="{BB962C8B-B14F-4D97-AF65-F5344CB8AC3E}">
        <p14:creationId xmlns:p14="http://schemas.microsoft.com/office/powerpoint/2010/main" val="683798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CED79-81F6-A68C-4B96-7430DC4AE3B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D666AA9-57E1-DF92-05A7-C8C35A41050F}"/>
              </a:ext>
            </a:extLst>
          </p:cNvPr>
          <p:cNvSpPr>
            <a:spLocks noGrp="1"/>
          </p:cNvSpPr>
          <p:nvPr>
            <p:ph type="dt" sz="half" idx="10"/>
          </p:nvPr>
        </p:nvSpPr>
        <p:spPr/>
        <p:txBody>
          <a:bodyPr/>
          <a:lstStyle/>
          <a:p>
            <a:fld id="{11F49FBB-1E46-402C-AF70-FDDC1B2B8E31}" type="datetimeFigureOut">
              <a:rPr lang="en-GB" smtClean="0"/>
              <a:t>18/12/2023</a:t>
            </a:fld>
            <a:endParaRPr lang="en-GB"/>
          </a:p>
        </p:txBody>
      </p:sp>
      <p:sp>
        <p:nvSpPr>
          <p:cNvPr id="4" name="Footer Placeholder 3">
            <a:extLst>
              <a:ext uri="{FF2B5EF4-FFF2-40B4-BE49-F238E27FC236}">
                <a16:creationId xmlns:a16="http://schemas.microsoft.com/office/drawing/2014/main" id="{763D215A-193C-7705-A04D-05EDA6BE48F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44881BA-D17E-C12D-D362-E03E7ED45F07}"/>
              </a:ext>
            </a:extLst>
          </p:cNvPr>
          <p:cNvSpPr>
            <a:spLocks noGrp="1"/>
          </p:cNvSpPr>
          <p:nvPr>
            <p:ph type="sldNum" sz="quarter" idx="12"/>
          </p:nvPr>
        </p:nvSpPr>
        <p:spPr/>
        <p:txBody>
          <a:bodyPr/>
          <a:lstStyle/>
          <a:p>
            <a:fld id="{7F2A81BB-1C64-4E72-95CF-C0996CFE01FB}" type="slidenum">
              <a:rPr lang="en-GB" smtClean="0"/>
              <a:t>‹#›</a:t>
            </a:fld>
            <a:endParaRPr lang="en-GB"/>
          </a:p>
        </p:txBody>
      </p:sp>
    </p:spTree>
    <p:extLst>
      <p:ext uri="{BB962C8B-B14F-4D97-AF65-F5344CB8AC3E}">
        <p14:creationId xmlns:p14="http://schemas.microsoft.com/office/powerpoint/2010/main" val="472117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C44D66-1495-21D3-6C09-3F73C70D1C45}"/>
              </a:ext>
            </a:extLst>
          </p:cNvPr>
          <p:cNvSpPr>
            <a:spLocks noGrp="1"/>
          </p:cNvSpPr>
          <p:nvPr>
            <p:ph type="dt" sz="half" idx="10"/>
          </p:nvPr>
        </p:nvSpPr>
        <p:spPr/>
        <p:txBody>
          <a:bodyPr/>
          <a:lstStyle/>
          <a:p>
            <a:fld id="{11F49FBB-1E46-402C-AF70-FDDC1B2B8E31}" type="datetimeFigureOut">
              <a:rPr lang="en-GB" smtClean="0"/>
              <a:t>18/12/2023</a:t>
            </a:fld>
            <a:endParaRPr lang="en-GB"/>
          </a:p>
        </p:txBody>
      </p:sp>
      <p:sp>
        <p:nvSpPr>
          <p:cNvPr id="3" name="Footer Placeholder 2">
            <a:extLst>
              <a:ext uri="{FF2B5EF4-FFF2-40B4-BE49-F238E27FC236}">
                <a16:creationId xmlns:a16="http://schemas.microsoft.com/office/drawing/2014/main" id="{ADECC4FC-8735-B482-DDA3-E8D9034D5F6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7D06E8B-1D3E-1753-3A38-EAFCDD4EB944}"/>
              </a:ext>
            </a:extLst>
          </p:cNvPr>
          <p:cNvSpPr>
            <a:spLocks noGrp="1"/>
          </p:cNvSpPr>
          <p:nvPr>
            <p:ph type="sldNum" sz="quarter" idx="12"/>
          </p:nvPr>
        </p:nvSpPr>
        <p:spPr/>
        <p:txBody>
          <a:bodyPr/>
          <a:lstStyle/>
          <a:p>
            <a:fld id="{7F2A81BB-1C64-4E72-95CF-C0996CFE01FB}" type="slidenum">
              <a:rPr lang="en-GB" smtClean="0"/>
              <a:t>‹#›</a:t>
            </a:fld>
            <a:endParaRPr lang="en-GB"/>
          </a:p>
        </p:txBody>
      </p:sp>
    </p:spTree>
    <p:extLst>
      <p:ext uri="{BB962C8B-B14F-4D97-AF65-F5344CB8AC3E}">
        <p14:creationId xmlns:p14="http://schemas.microsoft.com/office/powerpoint/2010/main" val="11062717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DC80A-71C1-C320-9B6A-9EB660702B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7E042DD-BB1C-DFCC-184F-10F1F24CB7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276B243-672E-4E56-7C9F-A82C154805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981C54-0EC0-3E12-FEB9-2C6EE4C0BC4D}"/>
              </a:ext>
            </a:extLst>
          </p:cNvPr>
          <p:cNvSpPr>
            <a:spLocks noGrp="1"/>
          </p:cNvSpPr>
          <p:nvPr>
            <p:ph type="dt" sz="half" idx="10"/>
          </p:nvPr>
        </p:nvSpPr>
        <p:spPr/>
        <p:txBody>
          <a:bodyPr/>
          <a:lstStyle/>
          <a:p>
            <a:fld id="{11F49FBB-1E46-402C-AF70-FDDC1B2B8E31}" type="datetimeFigureOut">
              <a:rPr lang="en-GB" smtClean="0"/>
              <a:t>18/12/2023</a:t>
            </a:fld>
            <a:endParaRPr lang="en-GB"/>
          </a:p>
        </p:txBody>
      </p:sp>
      <p:sp>
        <p:nvSpPr>
          <p:cNvPr id="6" name="Footer Placeholder 5">
            <a:extLst>
              <a:ext uri="{FF2B5EF4-FFF2-40B4-BE49-F238E27FC236}">
                <a16:creationId xmlns:a16="http://schemas.microsoft.com/office/drawing/2014/main" id="{436F9C9D-F3BB-376C-AC2A-19C765A4755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7DF28C5-503A-E829-375C-E5380F61510D}"/>
              </a:ext>
            </a:extLst>
          </p:cNvPr>
          <p:cNvSpPr>
            <a:spLocks noGrp="1"/>
          </p:cNvSpPr>
          <p:nvPr>
            <p:ph type="sldNum" sz="quarter" idx="12"/>
          </p:nvPr>
        </p:nvSpPr>
        <p:spPr/>
        <p:txBody>
          <a:bodyPr/>
          <a:lstStyle/>
          <a:p>
            <a:fld id="{7F2A81BB-1C64-4E72-95CF-C0996CFE01FB}" type="slidenum">
              <a:rPr lang="en-GB" smtClean="0"/>
              <a:t>‹#›</a:t>
            </a:fld>
            <a:endParaRPr lang="en-GB"/>
          </a:p>
        </p:txBody>
      </p:sp>
    </p:spTree>
    <p:extLst>
      <p:ext uri="{BB962C8B-B14F-4D97-AF65-F5344CB8AC3E}">
        <p14:creationId xmlns:p14="http://schemas.microsoft.com/office/powerpoint/2010/main" val="616747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73955-D9A4-E55C-8890-5A8795DF42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336E4FA-E033-6C49-E7AC-A598508A3DE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D933DA8-1890-C0E7-45D3-7BA4409299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3AED76-D364-8D93-06E8-001E236DFD55}"/>
              </a:ext>
            </a:extLst>
          </p:cNvPr>
          <p:cNvSpPr>
            <a:spLocks noGrp="1"/>
          </p:cNvSpPr>
          <p:nvPr>
            <p:ph type="dt" sz="half" idx="10"/>
          </p:nvPr>
        </p:nvSpPr>
        <p:spPr/>
        <p:txBody>
          <a:bodyPr/>
          <a:lstStyle/>
          <a:p>
            <a:fld id="{11F49FBB-1E46-402C-AF70-FDDC1B2B8E31}" type="datetimeFigureOut">
              <a:rPr lang="en-GB" smtClean="0"/>
              <a:t>18/12/2023</a:t>
            </a:fld>
            <a:endParaRPr lang="en-GB"/>
          </a:p>
        </p:txBody>
      </p:sp>
      <p:sp>
        <p:nvSpPr>
          <p:cNvPr id="6" name="Footer Placeholder 5">
            <a:extLst>
              <a:ext uri="{FF2B5EF4-FFF2-40B4-BE49-F238E27FC236}">
                <a16:creationId xmlns:a16="http://schemas.microsoft.com/office/drawing/2014/main" id="{FC92E391-F887-E9E0-7B7B-01315522D41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03B1791-F8B4-D4C3-B307-25FFA688AB90}"/>
              </a:ext>
            </a:extLst>
          </p:cNvPr>
          <p:cNvSpPr>
            <a:spLocks noGrp="1"/>
          </p:cNvSpPr>
          <p:nvPr>
            <p:ph type="sldNum" sz="quarter" idx="12"/>
          </p:nvPr>
        </p:nvSpPr>
        <p:spPr/>
        <p:txBody>
          <a:bodyPr/>
          <a:lstStyle/>
          <a:p>
            <a:fld id="{7F2A81BB-1C64-4E72-95CF-C0996CFE01FB}" type="slidenum">
              <a:rPr lang="en-GB" smtClean="0"/>
              <a:t>‹#›</a:t>
            </a:fld>
            <a:endParaRPr lang="en-GB"/>
          </a:p>
        </p:txBody>
      </p:sp>
    </p:spTree>
    <p:extLst>
      <p:ext uri="{BB962C8B-B14F-4D97-AF65-F5344CB8AC3E}">
        <p14:creationId xmlns:p14="http://schemas.microsoft.com/office/powerpoint/2010/main" val="34164250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7E735-17A5-F9A9-8D9C-BD672A97249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89FFA1D-BFC2-B310-21D7-E6193442A12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72851AC-0CA9-254B-1F76-FBA5835C642F}"/>
              </a:ext>
            </a:extLst>
          </p:cNvPr>
          <p:cNvSpPr>
            <a:spLocks noGrp="1"/>
          </p:cNvSpPr>
          <p:nvPr>
            <p:ph type="dt" sz="half" idx="10"/>
          </p:nvPr>
        </p:nvSpPr>
        <p:spPr/>
        <p:txBody>
          <a:bodyPr/>
          <a:lstStyle/>
          <a:p>
            <a:fld id="{11F49FBB-1E46-402C-AF70-FDDC1B2B8E31}" type="datetimeFigureOut">
              <a:rPr lang="en-GB" smtClean="0"/>
              <a:t>18/12/2023</a:t>
            </a:fld>
            <a:endParaRPr lang="en-GB"/>
          </a:p>
        </p:txBody>
      </p:sp>
      <p:sp>
        <p:nvSpPr>
          <p:cNvPr id="5" name="Footer Placeholder 4">
            <a:extLst>
              <a:ext uri="{FF2B5EF4-FFF2-40B4-BE49-F238E27FC236}">
                <a16:creationId xmlns:a16="http://schemas.microsoft.com/office/drawing/2014/main" id="{C885BCE6-3B6C-29E2-CB55-B647BA685F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5136321-D7B5-44CD-4340-3DCBA4BEB43B}"/>
              </a:ext>
            </a:extLst>
          </p:cNvPr>
          <p:cNvSpPr>
            <a:spLocks noGrp="1"/>
          </p:cNvSpPr>
          <p:nvPr>
            <p:ph type="sldNum" sz="quarter" idx="12"/>
          </p:nvPr>
        </p:nvSpPr>
        <p:spPr/>
        <p:txBody>
          <a:bodyPr/>
          <a:lstStyle/>
          <a:p>
            <a:fld id="{7F2A81BB-1C64-4E72-95CF-C0996CFE01FB}" type="slidenum">
              <a:rPr lang="en-GB" smtClean="0"/>
              <a:t>‹#›</a:t>
            </a:fld>
            <a:endParaRPr lang="en-GB"/>
          </a:p>
        </p:txBody>
      </p:sp>
    </p:spTree>
    <p:extLst>
      <p:ext uri="{BB962C8B-B14F-4D97-AF65-F5344CB8AC3E}">
        <p14:creationId xmlns:p14="http://schemas.microsoft.com/office/powerpoint/2010/main" val="1095720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6EEEAD7-F1B4-A458-04D1-0D77B616A87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2AA4FF9-95C6-43CD-859F-6871198C515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07C725C-A6E1-F232-B758-F96515C4E5AD}"/>
              </a:ext>
            </a:extLst>
          </p:cNvPr>
          <p:cNvSpPr>
            <a:spLocks noGrp="1"/>
          </p:cNvSpPr>
          <p:nvPr>
            <p:ph type="dt" sz="half" idx="10"/>
          </p:nvPr>
        </p:nvSpPr>
        <p:spPr/>
        <p:txBody>
          <a:bodyPr/>
          <a:lstStyle/>
          <a:p>
            <a:fld id="{11F49FBB-1E46-402C-AF70-FDDC1B2B8E31}" type="datetimeFigureOut">
              <a:rPr lang="en-GB" smtClean="0"/>
              <a:t>18/12/2023</a:t>
            </a:fld>
            <a:endParaRPr lang="en-GB"/>
          </a:p>
        </p:txBody>
      </p:sp>
      <p:sp>
        <p:nvSpPr>
          <p:cNvPr id="5" name="Footer Placeholder 4">
            <a:extLst>
              <a:ext uri="{FF2B5EF4-FFF2-40B4-BE49-F238E27FC236}">
                <a16:creationId xmlns:a16="http://schemas.microsoft.com/office/drawing/2014/main" id="{A0033CFB-186E-9011-C4B5-EA007476A1F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AD7328B-0CF5-EE63-618F-743468C53941}"/>
              </a:ext>
            </a:extLst>
          </p:cNvPr>
          <p:cNvSpPr>
            <a:spLocks noGrp="1"/>
          </p:cNvSpPr>
          <p:nvPr>
            <p:ph type="sldNum" sz="quarter" idx="12"/>
          </p:nvPr>
        </p:nvSpPr>
        <p:spPr/>
        <p:txBody>
          <a:bodyPr/>
          <a:lstStyle/>
          <a:p>
            <a:fld id="{7F2A81BB-1C64-4E72-95CF-C0996CFE01FB}" type="slidenum">
              <a:rPr lang="en-GB" smtClean="0"/>
              <a:t>‹#›</a:t>
            </a:fld>
            <a:endParaRPr lang="en-GB"/>
          </a:p>
        </p:txBody>
      </p:sp>
    </p:spTree>
    <p:extLst>
      <p:ext uri="{BB962C8B-B14F-4D97-AF65-F5344CB8AC3E}">
        <p14:creationId xmlns:p14="http://schemas.microsoft.com/office/powerpoint/2010/main" val="27676143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C92A1D-D2B7-D4B4-5677-57F1447873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415A7E-990B-B1B2-27A6-0FE67088D7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A487292-2DBF-3952-74F9-4B90426CB7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F49FBB-1E46-402C-AF70-FDDC1B2B8E31}" type="datetimeFigureOut">
              <a:rPr lang="en-GB" smtClean="0"/>
              <a:t>18/12/2023</a:t>
            </a:fld>
            <a:endParaRPr lang="en-GB"/>
          </a:p>
        </p:txBody>
      </p:sp>
      <p:sp>
        <p:nvSpPr>
          <p:cNvPr id="5" name="Footer Placeholder 4">
            <a:extLst>
              <a:ext uri="{FF2B5EF4-FFF2-40B4-BE49-F238E27FC236}">
                <a16:creationId xmlns:a16="http://schemas.microsoft.com/office/drawing/2014/main" id="{D0F412BF-BB1F-9D69-EE9B-856409947B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8D469A4-3455-C247-AF63-CA2CB0D063D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2A81BB-1C64-4E72-95CF-C0996CFE01FB}" type="slidenum">
              <a:rPr lang="en-GB" smtClean="0"/>
              <a:t>‹#›</a:t>
            </a:fld>
            <a:endParaRPr lang="en-GB"/>
          </a:p>
        </p:txBody>
      </p:sp>
    </p:spTree>
    <p:extLst>
      <p:ext uri="{BB962C8B-B14F-4D97-AF65-F5344CB8AC3E}">
        <p14:creationId xmlns:p14="http://schemas.microsoft.com/office/powerpoint/2010/main" val="19702886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biblehub.com/matthew/22-40.htm" TargetMode="External"/><Relationship Id="rId3" Type="http://schemas.openxmlformats.org/officeDocument/2006/relationships/hyperlink" Target="http://biblehub.com/matthew/22-35.htm" TargetMode="External"/><Relationship Id="rId7" Type="http://schemas.openxmlformats.org/officeDocument/2006/relationships/hyperlink" Target="http://biblehub.com/matthew/22-39.htm"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biblehub.com/matthew/22-38.htm" TargetMode="External"/><Relationship Id="rId5" Type="http://schemas.openxmlformats.org/officeDocument/2006/relationships/hyperlink" Target="http://biblehub.com/matthew/22-37.htm" TargetMode="External"/><Relationship Id="rId10" Type="http://schemas.openxmlformats.org/officeDocument/2006/relationships/image" Target="../media/image5.png"/><Relationship Id="rId4" Type="http://schemas.openxmlformats.org/officeDocument/2006/relationships/hyperlink" Target="http://biblehub.com/matthew/22-36.htm" TargetMode="External"/><Relationship Id="rId9"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www.wallpaperflare.com/denmark-lighthouse-flag-clouds-monochrome-wallpaper-crsjb" TargetMode="External"/><Relationship Id="rId5" Type="http://schemas.openxmlformats.org/officeDocument/2006/relationships/image" Target="../media/image8.jpg"/><Relationship Id="rId4" Type="http://schemas.openxmlformats.org/officeDocument/2006/relationships/hyperlink" Target="https://pxhere.com/en/photo/1366189"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1.gif"/><Relationship Id="rId4" Type="http://schemas.openxmlformats.org/officeDocument/2006/relationships/image" Target="../media/image10.gif"/></Relationships>
</file>

<file path=ppt/slides/_rels/slide11.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5DCE32D-CE33-87EF-5D5C-8FDE8BD4104B}"/>
              </a:ext>
            </a:extLst>
          </p:cNvPr>
          <p:cNvSpPr>
            <a:spLocks noGrp="1"/>
          </p:cNvSpPr>
          <p:nvPr>
            <p:ph type="ctrTitle"/>
          </p:nvPr>
        </p:nvSpPr>
        <p:spPr>
          <a:xfrm>
            <a:off x="1524003" y="1999615"/>
            <a:ext cx="9144000" cy="2764028"/>
          </a:xfrm>
        </p:spPr>
        <p:txBody>
          <a:bodyPr anchor="ctr">
            <a:normAutofit/>
          </a:bodyPr>
          <a:lstStyle/>
          <a:p>
            <a:r>
              <a:rPr lang="en-GB" sz="7200" dirty="0"/>
              <a:t>Pressing on toward the goal</a:t>
            </a:r>
          </a:p>
        </p:txBody>
      </p:sp>
      <p:sp>
        <p:nvSpPr>
          <p:cNvPr id="3" name="Subtitle 2">
            <a:extLst>
              <a:ext uri="{FF2B5EF4-FFF2-40B4-BE49-F238E27FC236}">
                <a16:creationId xmlns:a16="http://schemas.microsoft.com/office/drawing/2014/main" id="{EB7D118F-2B01-87D6-BCA2-8B3474C09C46}"/>
              </a:ext>
            </a:extLst>
          </p:cNvPr>
          <p:cNvSpPr>
            <a:spLocks noGrp="1"/>
          </p:cNvSpPr>
          <p:nvPr>
            <p:ph type="subTitle" idx="1"/>
          </p:nvPr>
        </p:nvSpPr>
        <p:spPr>
          <a:xfrm>
            <a:off x="2051133" y="4512389"/>
            <a:ext cx="8258176" cy="631825"/>
          </a:xfrm>
        </p:spPr>
        <p:txBody>
          <a:bodyPr anchor="ctr">
            <a:normAutofit fontScale="62500" lnSpcReduction="20000"/>
          </a:bodyPr>
          <a:lstStyle/>
          <a:p>
            <a:r>
              <a:rPr lang="en-GB" sz="2800" dirty="0"/>
              <a:t>Reflections on Psalm 118</a:t>
            </a:r>
          </a:p>
          <a:p>
            <a:r>
              <a:rPr lang="en-GB" sz="2800" dirty="0"/>
              <a:t>17 Dec 2023</a:t>
            </a:r>
          </a:p>
        </p:txBody>
      </p:sp>
      <p:sp>
        <p:nvSpPr>
          <p:cNvPr id="14" name="Rectangle 13">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85264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7741E3A6-A2D3-8E89-5E09-CB7BBF550939}"/>
              </a:ext>
            </a:extLst>
          </p:cNvPr>
          <p:cNvPicPr>
            <a:picLocks noGrp="1" noChangeAspect="1"/>
          </p:cNvPicPr>
          <p:nvPr>
            <p:ph idx="1"/>
          </p:nvPr>
        </p:nvPicPr>
        <p:blipFill>
          <a:blip r:embed="rId3"/>
          <a:stretch>
            <a:fillRect/>
          </a:stretch>
        </p:blipFill>
        <p:spPr>
          <a:xfrm>
            <a:off x="1414431" y="643467"/>
            <a:ext cx="9363138" cy="5571066"/>
          </a:xfrm>
          <a:prstGeom prst="rect">
            <a:avLst/>
          </a:prstGeom>
        </p:spPr>
      </p:pic>
      <p:sp>
        <p:nvSpPr>
          <p:cNvPr id="5" name="Rectangle 4">
            <a:extLst>
              <a:ext uri="{FF2B5EF4-FFF2-40B4-BE49-F238E27FC236}">
                <a16:creationId xmlns:a16="http://schemas.microsoft.com/office/drawing/2014/main" id="{07F5933A-4EB8-C7BD-07BF-4074CD96AA78}"/>
              </a:ext>
            </a:extLst>
          </p:cNvPr>
          <p:cNvSpPr/>
          <p:nvPr/>
        </p:nvSpPr>
        <p:spPr>
          <a:xfrm>
            <a:off x="7339263" y="2346158"/>
            <a:ext cx="1227221" cy="24063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49199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47989421-D443-B235-4C71-FD24CACF54F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643467" y="841129"/>
            <a:ext cx="10905066" cy="517574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148928A-6FD2-78C7-151A-591B242567C3}"/>
              </a:ext>
            </a:extLst>
          </p:cNvPr>
          <p:cNvSpPr txBox="1"/>
          <p:nvPr/>
        </p:nvSpPr>
        <p:spPr>
          <a:xfrm>
            <a:off x="2995863" y="6016871"/>
            <a:ext cx="5498432" cy="369332"/>
          </a:xfrm>
          <a:prstGeom prst="rect">
            <a:avLst/>
          </a:prstGeom>
          <a:solidFill>
            <a:schemeClr val="bg1">
              <a:lumMod val="65000"/>
            </a:schemeClr>
          </a:solidFill>
        </p:spPr>
        <p:txBody>
          <a:bodyPr wrap="square" rtlCol="0">
            <a:spAutoFit/>
          </a:bodyPr>
          <a:lstStyle/>
          <a:p>
            <a:pPr algn="ctr"/>
            <a:r>
              <a:rPr lang="en-GB" dirty="0">
                <a:solidFill>
                  <a:schemeClr val="bg1"/>
                </a:solidFill>
              </a:rPr>
              <a:t>1 Kings and 2 Kings</a:t>
            </a:r>
          </a:p>
        </p:txBody>
      </p:sp>
    </p:spTree>
    <p:extLst>
      <p:ext uri="{BB962C8B-B14F-4D97-AF65-F5344CB8AC3E}">
        <p14:creationId xmlns:p14="http://schemas.microsoft.com/office/powerpoint/2010/main" val="30358061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36F400F-DF28-43BC-8D8E-4929793B3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37618F84-173C-072C-54A6-C091E7A00A9C}"/>
              </a:ext>
            </a:extLst>
          </p:cNvPr>
          <p:cNvSpPr>
            <a:spLocks noGrp="1"/>
          </p:cNvSpPr>
          <p:nvPr>
            <p:ph type="title"/>
          </p:nvPr>
        </p:nvSpPr>
        <p:spPr>
          <a:xfrm>
            <a:off x="838200" y="668377"/>
            <a:ext cx="10515600" cy="1325563"/>
          </a:xfrm>
        </p:spPr>
        <p:txBody>
          <a:bodyPr>
            <a:normAutofit/>
          </a:bodyPr>
          <a:lstStyle/>
          <a:p>
            <a:r>
              <a:rPr lang="en-GB" dirty="0"/>
              <a:t>Isaiah 9:6-7</a:t>
            </a:r>
          </a:p>
        </p:txBody>
      </p:sp>
      <p:sp>
        <p:nvSpPr>
          <p:cNvPr id="3" name="Content Placeholder 2">
            <a:extLst>
              <a:ext uri="{FF2B5EF4-FFF2-40B4-BE49-F238E27FC236}">
                <a16:creationId xmlns:a16="http://schemas.microsoft.com/office/drawing/2014/main" id="{7B1B4279-33B9-8808-07B6-8385A0FDD16A}"/>
              </a:ext>
            </a:extLst>
          </p:cNvPr>
          <p:cNvSpPr>
            <a:spLocks noGrp="1"/>
          </p:cNvSpPr>
          <p:nvPr>
            <p:ph sz="half" idx="1"/>
          </p:nvPr>
        </p:nvSpPr>
        <p:spPr>
          <a:xfrm>
            <a:off x="838200" y="2177456"/>
            <a:ext cx="5097780" cy="3795748"/>
          </a:xfrm>
        </p:spPr>
        <p:txBody>
          <a:bodyPr>
            <a:normAutofit/>
          </a:bodyPr>
          <a:lstStyle/>
          <a:p>
            <a:pPr marL="0" indent="0">
              <a:buNone/>
            </a:pPr>
            <a:r>
              <a:rPr lang="en-GB" sz="2400" b="0" i="0">
                <a:effectLst/>
                <a:latin typeface="Roboto" panose="02000000000000000000" pitchFamily="2" charset="0"/>
              </a:rPr>
              <a:t>For to us a child is born, to us a son is given, and the government will be on his shoulders.</a:t>
            </a:r>
          </a:p>
          <a:p>
            <a:pPr marL="0" indent="0">
              <a:buNone/>
            </a:pPr>
            <a:r>
              <a:rPr lang="en-GB" sz="2400" b="0" i="0">
                <a:effectLst/>
                <a:latin typeface="Roboto" panose="02000000000000000000" pitchFamily="2" charset="0"/>
              </a:rPr>
              <a:t>And he will be called Wonderful Counsellor, Mighty God, Everlasting Father, Prince of Peace.</a:t>
            </a:r>
          </a:p>
          <a:p>
            <a:endParaRPr lang="en-GB" sz="2400"/>
          </a:p>
        </p:txBody>
      </p:sp>
      <p:sp>
        <p:nvSpPr>
          <p:cNvPr id="5" name="Content Placeholder 4">
            <a:extLst>
              <a:ext uri="{FF2B5EF4-FFF2-40B4-BE49-F238E27FC236}">
                <a16:creationId xmlns:a16="http://schemas.microsoft.com/office/drawing/2014/main" id="{B6BE8493-58A5-4FD4-824B-80844DB4DB3A}"/>
              </a:ext>
            </a:extLst>
          </p:cNvPr>
          <p:cNvSpPr>
            <a:spLocks noGrp="1"/>
          </p:cNvSpPr>
          <p:nvPr>
            <p:ph sz="half" idx="2"/>
          </p:nvPr>
        </p:nvSpPr>
        <p:spPr>
          <a:xfrm>
            <a:off x="6256020" y="2177456"/>
            <a:ext cx="5097780" cy="3795748"/>
          </a:xfrm>
        </p:spPr>
        <p:txBody>
          <a:bodyPr>
            <a:normAutofit/>
          </a:bodyPr>
          <a:lstStyle/>
          <a:p>
            <a:pPr marL="0" indent="0">
              <a:buNone/>
            </a:pPr>
            <a:r>
              <a:rPr lang="en-GB" sz="2400" b="0" i="0" dirty="0">
                <a:effectLst/>
                <a:latin typeface="Roboto" panose="02000000000000000000" pitchFamily="2" charset="0"/>
              </a:rPr>
              <a:t>Of the greatness of his government and peace there will be no end.</a:t>
            </a:r>
          </a:p>
          <a:p>
            <a:pPr marL="0" indent="0">
              <a:buNone/>
            </a:pPr>
            <a:r>
              <a:rPr lang="en-GB" sz="2400" b="0" i="0" dirty="0">
                <a:effectLst/>
                <a:latin typeface="Roboto" panose="02000000000000000000" pitchFamily="2" charset="0"/>
              </a:rPr>
              <a:t>He will reign on David’s throne and over his kingdom, establishing and upholding it with justice and righteousness from that time on and forever.</a:t>
            </a:r>
          </a:p>
          <a:p>
            <a:pPr marL="0" indent="0">
              <a:buNone/>
            </a:pPr>
            <a:r>
              <a:rPr lang="en-GB" sz="2400" b="0" i="0" dirty="0">
                <a:effectLst/>
                <a:latin typeface="Roboto" panose="02000000000000000000" pitchFamily="2" charset="0"/>
              </a:rPr>
              <a:t>The zeal of the </a:t>
            </a:r>
            <a:r>
              <a:rPr lang="en-GB" sz="2400" b="0" i="0" cap="small" dirty="0">
                <a:effectLst/>
                <a:latin typeface="Roboto" panose="02000000000000000000" pitchFamily="2" charset="0"/>
              </a:rPr>
              <a:t>Lord</a:t>
            </a:r>
            <a:r>
              <a:rPr lang="en-GB" sz="2400" b="0" i="0" dirty="0">
                <a:effectLst/>
                <a:latin typeface="Roboto" panose="02000000000000000000" pitchFamily="2" charset="0"/>
              </a:rPr>
              <a:t> Almighty will accomplish this.</a:t>
            </a:r>
          </a:p>
          <a:p>
            <a:pPr marL="0" indent="0">
              <a:buNone/>
            </a:pPr>
            <a:endParaRPr lang="en-GB" sz="2400" dirty="0"/>
          </a:p>
        </p:txBody>
      </p:sp>
    </p:spTree>
    <p:extLst>
      <p:ext uri="{BB962C8B-B14F-4D97-AF65-F5344CB8AC3E}">
        <p14:creationId xmlns:p14="http://schemas.microsoft.com/office/powerpoint/2010/main" val="1792882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B0F0CD-AFAC-D5B0-0EE5-B9AA8D0833FE}"/>
              </a:ext>
            </a:extLst>
          </p:cNvPr>
          <p:cNvSpPr>
            <a:spLocks noGrp="1"/>
          </p:cNvSpPr>
          <p:nvPr>
            <p:ph type="title"/>
          </p:nvPr>
        </p:nvSpPr>
        <p:spPr/>
        <p:txBody>
          <a:bodyPr/>
          <a:lstStyle/>
          <a:p>
            <a:r>
              <a:rPr lang="en-GB" dirty="0"/>
              <a:t>Ps 118</a:t>
            </a:r>
          </a:p>
        </p:txBody>
      </p:sp>
      <p:sp>
        <p:nvSpPr>
          <p:cNvPr id="6" name="Content Placeholder 5">
            <a:extLst>
              <a:ext uri="{FF2B5EF4-FFF2-40B4-BE49-F238E27FC236}">
                <a16:creationId xmlns:a16="http://schemas.microsoft.com/office/drawing/2014/main" id="{737DD4CB-EACB-774E-0176-692DA1DA2572}"/>
              </a:ext>
            </a:extLst>
          </p:cNvPr>
          <p:cNvSpPr>
            <a:spLocks noGrp="1"/>
          </p:cNvSpPr>
          <p:nvPr>
            <p:ph idx="1"/>
          </p:nvPr>
        </p:nvSpPr>
        <p:spPr/>
        <p:txBody>
          <a:bodyPr/>
          <a:lstStyle/>
          <a:p>
            <a:pPr marL="0" indent="0" algn="l">
              <a:buNone/>
            </a:pPr>
            <a:r>
              <a:rPr lang="en-GB" b="0" i="0" baseline="30000" dirty="0">
                <a:solidFill>
                  <a:srgbClr val="000000"/>
                </a:solidFill>
                <a:effectLst/>
                <a:latin typeface="system-ui"/>
              </a:rPr>
              <a:t>1 </a:t>
            </a:r>
            <a:r>
              <a:rPr lang="en-GB" b="0" i="0" dirty="0">
                <a:solidFill>
                  <a:srgbClr val="000000"/>
                </a:solidFill>
                <a:effectLst/>
                <a:latin typeface="system-ui"/>
              </a:rPr>
              <a:t>Give thanks to the </a:t>
            </a:r>
            <a:r>
              <a:rPr lang="en-GB" b="0" i="0" cap="small" dirty="0">
                <a:solidFill>
                  <a:srgbClr val="000000"/>
                </a:solidFill>
                <a:effectLst/>
                <a:latin typeface="system-ui"/>
              </a:rPr>
              <a:t>Lord</a:t>
            </a:r>
            <a:r>
              <a:rPr lang="en-GB" b="0" i="0" dirty="0">
                <a:solidFill>
                  <a:srgbClr val="000000"/>
                </a:solidFill>
                <a:effectLst/>
                <a:latin typeface="system-ui"/>
              </a:rPr>
              <a:t>, for he is good;</a:t>
            </a:r>
            <a:br>
              <a:rPr lang="en-GB" b="0" i="0" dirty="0">
                <a:solidFill>
                  <a:srgbClr val="000000"/>
                </a:solidFill>
                <a:effectLst/>
                <a:latin typeface="system-ui"/>
              </a:rPr>
            </a:br>
            <a:r>
              <a:rPr lang="en-GB" b="0" i="0" dirty="0">
                <a:solidFill>
                  <a:srgbClr val="000000"/>
                </a:solidFill>
                <a:effectLst/>
                <a:latin typeface="Courier New" panose="02070309020205020404" pitchFamily="49" charset="0"/>
              </a:rPr>
              <a:t>    </a:t>
            </a:r>
            <a:r>
              <a:rPr lang="en-GB" b="0" i="1" dirty="0">
                <a:solidFill>
                  <a:srgbClr val="000000"/>
                </a:solidFill>
                <a:effectLst/>
                <a:latin typeface="system-ui"/>
              </a:rPr>
              <a:t>his love endures for ever.</a:t>
            </a:r>
          </a:p>
          <a:p>
            <a:pPr marL="0" indent="0" algn="l">
              <a:buNone/>
            </a:pPr>
            <a:r>
              <a:rPr lang="en-GB" b="1" i="0" baseline="30000" dirty="0">
                <a:solidFill>
                  <a:srgbClr val="000000"/>
                </a:solidFill>
                <a:effectLst/>
                <a:latin typeface="system-ui"/>
              </a:rPr>
              <a:t>2 </a:t>
            </a:r>
            <a:r>
              <a:rPr lang="en-GB" b="0" i="0" dirty="0">
                <a:solidFill>
                  <a:srgbClr val="000000"/>
                </a:solidFill>
                <a:effectLst/>
                <a:latin typeface="system-ui"/>
              </a:rPr>
              <a:t>Let Israel say:</a:t>
            </a:r>
            <a:br>
              <a:rPr lang="en-GB" b="0" i="0" dirty="0">
                <a:solidFill>
                  <a:srgbClr val="000000"/>
                </a:solidFill>
                <a:effectLst/>
                <a:latin typeface="system-ui"/>
              </a:rPr>
            </a:br>
            <a:r>
              <a:rPr lang="en-GB" b="0" i="0" dirty="0">
                <a:solidFill>
                  <a:srgbClr val="000000"/>
                </a:solidFill>
                <a:effectLst/>
                <a:latin typeface="Courier New" panose="02070309020205020404" pitchFamily="49" charset="0"/>
              </a:rPr>
              <a:t>    </a:t>
            </a:r>
            <a:r>
              <a:rPr lang="en-GB" b="0" i="1" dirty="0">
                <a:solidFill>
                  <a:srgbClr val="000000"/>
                </a:solidFill>
                <a:effectLst/>
                <a:latin typeface="system-ui"/>
              </a:rPr>
              <a:t>‘His love endures for ever.’</a:t>
            </a:r>
            <a:br>
              <a:rPr lang="en-GB" b="0" i="0" dirty="0">
                <a:solidFill>
                  <a:srgbClr val="000000"/>
                </a:solidFill>
                <a:effectLst/>
                <a:latin typeface="system-ui"/>
              </a:rPr>
            </a:br>
            <a:r>
              <a:rPr lang="en-GB" b="1" i="0" baseline="30000" dirty="0">
                <a:solidFill>
                  <a:srgbClr val="000000"/>
                </a:solidFill>
                <a:effectLst/>
                <a:latin typeface="system-ui"/>
              </a:rPr>
              <a:t>3 </a:t>
            </a:r>
            <a:r>
              <a:rPr lang="en-GB" b="0" i="0" dirty="0">
                <a:solidFill>
                  <a:srgbClr val="000000"/>
                </a:solidFill>
                <a:effectLst/>
                <a:latin typeface="system-ui"/>
              </a:rPr>
              <a:t>Let the house of Aaron say:</a:t>
            </a:r>
            <a:br>
              <a:rPr lang="en-GB" b="0" i="0" dirty="0">
                <a:solidFill>
                  <a:srgbClr val="000000"/>
                </a:solidFill>
                <a:effectLst/>
                <a:latin typeface="system-ui"/>
              </a:rPr>
            </a:br>
            <a:r>
              <a:rPr lang="en-GB" b="0" i="0" dirty="0">
                <a:solidFill>
                  <a:srgbClr val="000000"/>
                </a:solidFill>
                <a:effectLst/>
                <a:latin typeface="Courier New" panose="02070309020205020404" pitchFamily="49" charset="0"/>
              </a:rPr>
              <a:t>    </a:t>
            </a:r>
            <a:r>
              <a:rPr lang="en-GB" b="0" i="1" dirty="0">
                <a:solidFill>
                  <a:srgbClr val="000000"/>
                </a:solidFill>
                <a:effectLst/>
                <a:latin typeface="system-ui"/>
              </a:rPr>
              <a:t>‘His love endures for ever.’</a:t>
            </a:r>
            <a:br>
              <a:rPr lang="en-GB" b="0" i="1" dirty="0">
                <a:solidFill>
                  <a:srgbClr val="000000"/>
                </a:solidFill>
                <a:effectLst/>
                <a:latin typeface="system-ui"/>
              </a:rPr>
            </a:br>
            <a:r>
              <a:rPr lang="en-GB" b="1" i="0" baseline="30000" dirty="0">
                <a:solidFill>
                  <a:srgbClr val="000000"/>
                </a:solidFill>
                <a:effectLst/>
                <a:latin typeface="system-ui"/>
              </a:rPr>
              <a:t>4 </a:t>
            </a:r>
            <a:r>
              <a:rPr lang="en-GB" b="0" i="0" dirty="0">
                <a:solidFill>
                  <a:srgbClr val="000000"/>
                </a:solidFill>
                <a:effectLst/>
                <a:latin typeface="system-ui"/>
              </a:rPr>
              <a:t>Let those who fear the </a:t>
            </a:r>
            <a:r>
              <a:rPr lang="en-GB" b="0" i="0" cap="small" dirty="0">
                <a:solidFill>
                  <a:srgbClr val="000000"/>
                </a:solidFill>
                <a:effectLst/>
                <a:latin typeface="system-ui"/>
              </a:rPr>
              <a:t>Lord</a:t>
            </a:r>
            <a:r>
              <a:rPr lang="en-GB" b="0" i="0" dirty="0">
                <a:solidFill>
                  <a:srgbClr val="000000"/>
                </a:solidFill>
                <a:effectLst/>
                <a:latin typeface="system-ui"/>
              </a:rPr>
              <a:t> say:</a:t>
            </a:r>
            <a:br>
              <a:rPr lang="en-GB" b="0" i="0" dirty="0">
                <a:solidFill>
                  <a:srgbClr val="000000"/>
                </a:solidFill>
                <a:effectLst/>
                <a:latin typeface="system-ui"/>
              </a:rPr>
            </a:br>
            <a:r>
              <a:rPr lang="en-GB" b="0" i="0" dirty="0">
                <a:solidFill>
                  <a:srgbClr val="000000"/>
                </a:solidFill>
                <a:effectLst/>
                <a:latin typeface="Courier New" panose="02070309020205020404" pitchFamily="49" charset="0"/>
              </a:rPr>
              <a:t>    </a:t>
            </a:r>
            <a:r>
              <a:rPr lang="en-GB" b="0" i="1" dirty="0">
                <a:solidFill>
                  <a:srgbClr val="000000"/>
                </a:solidFill>
                <a:effectLst/>
                <a:latin typeface="system-ui"/>
              </a:rPr>
              <a:t>‘His love endures for ever.’</a:t>
            </a:r>
          </a:p>
          <a:p>
            <a:endParaRPr lang="en-GB" dirty="0"/>
          </a:p>
        </p:txBody>
      </p:sp>
      <p:pic>
        <p:nvPicPr>
          <p:cNvPr id="7" name="Picture 6">
            <a:extLst>
              <a:ext uri="{FF2B5EF4-FFF2-40B4-BE49-F238E27FC236}">
                <a16:creationId xmlns:a16="http://schemas.microsoft.com/office/drawing/2014/main" id="{D0C3CA08-3D2A-E42A-B4D2-193869FE23DF}"/>
              </a:ext>
            </a:extLst>
          </p:cNvPr>
          <p:cNvPicPr>
            <a:picLocks noChangeAspect="1"/>
          </p:cNvPicPr>
          <p:nvPr/>
        </p:nvPicPr>
        <p:blipFill>
          <a:blip r:embed="rId3"/>
          <a:stretch>
            <a:fillRect/>
          </a:stretch>
        </p:blipFill>
        <p:spPr>
          <a:xfrm>
            <a:off x="7155782" y="1156034"/>
            <a:ext cx="4762500" cy="4762500"/>
          </a:xfrm>
          <a:prstGeom prst="rect">
            <a:avLst/>
          </a:prstGeom>
        </p:spPr>
      </p:pic>
    </p:spTree>
    <p:extLst>
      <p:ext uri="{BB962C8B-B14F-4D97-AF65-F5344CB8AC3E}">
        <p14:creationId xmlns:p14="http://schemas.microsoft.com/office/powerpoint/2010/main" val="17821864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735C4-4B06-C2A8-4086-A6C55EC6FE6F}"/>
              </a:ext>
            </a:extLst>
          </p:cNvPr>
          <p:cNvSpPr>
            <a:spLocks noGrp="1"/>
          </p:cNvSpPr>
          <p:nvPr>
            <p:ph type="title"/>
          </p:nvPr>
        </p:nvSpPr>
        <p:spPr/>
        <p:txBody>
          <a:bodyPr/>
          <a:lstStyle/>
          <a:p>
            <a:r>
              <a:rPr lang="en-GB" dirty="0"/>
              <a:t>His love </a:t>
            </a:r>
            <a:r>
              <a:rPr lang="en-GB" i="1" u="sng" dirty="0"/>
              <a:t>endures</a:t>
            </a:r>
            <a:r>
              <a:rPr lang="en-GB" dirty="0"/>
              <a:t> forever</a:t>
            </a:r>
          </a:p>
        </p:txBody>
      </p:sp>
      <p:sp>
        <p:nvSpPr>
          <p:cNvPr id="3" name="Content Placeholder 2">
            <a:extLst>
              <a:ext uri="{FF2B5EF4-FFF2-40B4-BE49-F238E27FC236}">
                <a16:creationId xmlns:a16="http://schemas.microsoft.com/office/drawing/2014/main" id="{93C65F1E-5FE4-12FC-E93D-B92993BDEE14}"/>
              </a:ext>
            </a:extLst>
          </p:cNvPr>
          <p:cNvSpPr>
            <a:spLocks noGrp="1"/>
          </p:cNvSpPr>
          <p:nvPr>
            <p:ph idx="1"/>
          </p:nvPr>
        </p:nvSpPr>
        <p:spPr/>
        <p:txBody>
          <a:bodyPr/>
          <a:lstStyle/>
          <a:p>
            <a:pPr marL="0" indent="0">
              <a:buNone/>
            </a:pPr>
            <a:endParaRPr lang="en-GB" dirty="0"/>
          </a:p>
          <a:p>
            <a:pPr marL="0" indent="0">
              <a:buNone/>
            </a:pPr>
            <a:r>
              <a:rPr lang="en-GB" dirty="0"/>
              <a:t>Col 1</a:t>
            </a:r>
          </a:p>
          <a:p>
            <a:pPr marL="0" indent="0">
              <a:buNone/>
            </a:pPr>
            <a:r>
              <a:rPr lang="en-GB" baseline="30000" dirty="0"/>
              <a:t>28</a:t>
            </a:r>
            <a:r>
              <a:rPr lang="en-GB" dirty="0"/>
              <a:t>He is the one we proclaim, admonishing and teaching everyone with all wisdom, so that we may present everyone fully mature in Christ. </a:t>
            </a:r>
            <a:r>
              <a:rPr lang="en-GB" baseline="30000" dirty="0"/>
              <a:t>29</a:t>
            </a:r>
            <a:r>
              <a:rPr lang="en-GB" dirty="0"/>
              <a:t>To this end I </a:t>
            </a:r>
            <a:r>
              <a:rPr lang="en-GB" u="sng" dirty="0"/>
              <a:t>strenuously contend </a:t>
            </a:r>
            <a:r>
              <a:rPr lang="en-GB" dirty="0"/>
              <a:t>with all the energy </a:t>
            </a:r>
            <a:r>
              <a:rPr lang="en-GB" u="sng" dirty="0"/>
              <a:t>Christ so powerfully works in me</a:t>
            </a:r>
            <a:r>
              <a:rPr lang="en-GB" dirty="0"/>
              <a:t>.</a:t>
            </a:r>
          </a:p>
        </p:txBody>
      </p:sp>
    </p:spTree>
    <p:extLst>
      <p:ext uri="{BB962C8B-B14F-4D97-AF65-F5344CB8AC3E}">
        <p14:creationId xmlns:p14="http://schemas.microsoft.com/office/powerpoint/2010/main" val="38524971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8B5D8-0C4B-0EFA-4250-90D8C5B97656}"/>
              </a:ext>
            </a:extLst>
          </p:cNvPr>
          <p:cNvSpPr>
            <a:spLocks noGrp="1"/>
          </p:cNvSpPr>
          <p:nvPr>
            <p:ph type="title"/>
          </p:nvPr>
        </p:nvSpPr>
        <p:spPr/>
        <p:txBody>
          <a:bodyPr/>
          <a:lstStyle/>
          <a:p>
            <a:r>
              <a:rPr lang="en-GB" b="1" i="1" dirty="0"/>
              <a:t>Love</a:t>
            </a:r>
            <a:r>
              <a:rPr lang="en-GB" dirty="0"/>
              <a:t> drives all other change</a:t>
            </a:r>
          </a:p>
        </p:txBody>
      </p:sp>
      <p:sp>
        <p:nvSpPr>
          <p:cNvPr id="3" name="Content Placeholder 2">
            <a:extLst>
              <a:ext uri="{FF2B5EF4-FFF2-40B4-BE49-F238E27FC236}">
                <a16:creationId xmlns:a16="http://schemas.microsoft.com/office/drawing/2014/main" id="{4507EE2E-066F-24FC-270F-54126658F3CF}"/>
              </a:ext>
            </a:extLst>
          </p:cNvPr>
          <p:cNvSpPr>
            <a:spLocks noGrp="1"/>
          </p:cNvSpPr>
          <p:nvPr>
            <p:ph idx="1"/>
          </p:nvPr>
        </p:nvSpPr>
        <p:spPr>
          <a:xfrm>
            <a:off x="717885" y="1690688"/>
            <a:ext cx="6223835" cy="4351338"/>
          </a:xfrm>
        </p:spPr>
        <p:txBody>
          <a:bodyPr>
            <a:normAutofit fontScale="85000" lnSpcReduction="10000"/>
          </a:bodyPr>
          <a:lstStyle/>
          <a:p>
            <a:pPr marL="0" indent="0" algn="just">
              <a:buNone/>
            </a:pPr>
            <a:r>
              <a:rPr lang="en-GB" b="1" i="0" strike="noStrike" baseline="30000" dirty="0">
                <a:effectLst/>
                <a:hlinkClick r:id="rId3">
                  <a:extLst>
                    <a:ext uri="{A12FA001-AC4F-418D-AE19-62706E023703}">
                      <ahyp:hlinkClr xmlns:ahyp="http://schemas.microsoft.com/office/drawing/2018/hyperlinkcolor" val="tx"/>
                    </a:ext>
                  </a:extLst>
                </a:hlinkClick>
              </a:rPr>
              <a:t>35</a:t>
            </a:r>
            <a:r>
              <a:rPr lang="en-GB" b="0" i="0" dirty="0">
                <a:effectLst/>
              </a:rPr>
              <a:t>One of them, an expert in the law, tested him with this question: </a:t>
            </a:r>
          </a:p>
          <a:p>
            <a:pPr marL="0" indent="0" algn="just">
              <a:buNone/>
            </a:pPr>
            <a:r>
              <a:rPr lang="en-GB" b="1" i="0" strike="noStrike" baseline="30000" dirty="0">
                <a:effectLst/>
                <a:hlinkClick r:id="rId4">
                  <a:extLst>
                    <a:ext uri="{A12FA001-AC4F-418D-AE19-62706E023703}">
                      <ahyp:hlinkClr xmlns:ahyp="http://schemas.microsoft.com/office/drawing/2018/hyperlinkcolor" val="tx"/>
                    </a:ext>
                  </a:extLst>
                </a:hlinkClick>
              </a:rPr>
              <a:t>36</a:t>
            </a:r>
            <a:r>
              <a:rPr lang="en-GB" b="0" i="0" dirty="0">
                <a:effectLst/>
              </a:rPr>
              <a:t>“Teacher, which is the greatest </a:t>
            </a:r>
            <a:r>
              <a:rPr lang="en-GB" b="0" i="0" u="sng" dirty="0">
                <a:effectLst/>
              </a:rPr>
              <a:t>commandment</a:t>
            </a:r>
            <a:r>
              <a:rPr lang="en-GB" b="0" i="0" dirty="0">
                <a:effectLst/>
              </a:rPr>
              <a:t> in the Law?”</a:t>
            </a:r>
          </a:p>
          <a:p>
            <a:pPr marL="0" indent="0" algn="just">
              <a:buNone/>
            </a:pPr>
            <a:r>
              <a:rPr lang="en-GB" b="1" i="0" strike="noStrike" baseline="30000" dirty="0">
                <a:effectLst/>
                <a:hlinkClick r:id="rId5">
                  <a:extLst>
                    <a:ext uri="{A12FA001-AC4F-418D-AE19-62706E023703}">
                      <ahyp:hlinkClr xmlns:ahyp="http://schemas.microsoft.com/office/drawing/2018/hyperlinkcolor" val="tx"/>
                    </a:ext>
                  </a:extLst>
                </a:hlinkClick>
              </a:rPr>
              <a:t>37</a:t>
            </a:r>
            <a:r>
              <a:rPr lang="en-GB" b="0" i="0" dirty="0">
                <a:effectLst/>
              </a:rPr>
              <a:t>Jesus replied: </a:t>
            </a:r>
          </a:p>
          <a:p>
            <a:pPr marL="0" indent="0" algn="just">
              <a:buNone/>
            </a:pPr>
            <a:r>
              <a:rPr lang="en-GB" b="0" i="0" dirty="0">
                <a:effectLst/>
              </a:rPr>
              <a:t>“ ‘Love the Lord your God with </a:t>
            </a:r>
            <a:r>
              <a:rPr lang="en-GB" b="0" i="0" u="sng" dirty="0">
                <a:effectLst/>
              </a:rPr>
              <a:t>all</a:t>
            </a:r>
            <a:r>
              <a:rPr lang="en-GB" b="0" i="0" dirty="0">
                <a:effectLst/>
              </a:rPr>
              <a:t> your heart and with </a:t>
            </a:r>
            <a:r>
              <a:rPr lang="en-GB" b="0" i="0" u="sng" dirty="0">
                <a:effectLst/>
              </a:rPr>
              <a:t>all</a:t>
            </a:r>
            <a:r>
              <a:rPr lang="en-GB" b="0" i="0" dirty="0">
                <a:effectLst/>
              </a:rPr>
              <a:t> your soul and with </a:t>
            </a:r>
            <a:r>
              <a:rPr lang="en-GB" b="0" i="0" u="sng" dirty="0">
                <a:effectLst/>
              </a:rPr>
              <a:t>all</a:t>
            </a:r>
            <a:r>
              <a:rPr lang="en-GB" b="0" i="0" dirty="0">
                <a:effectLst/>
              </a:rPr>
              <a:t> your mind.’ </a:t>
            </a:r>
            <a:r>
              <a:rPr lang="en-GB" b="1" i="0" strike="noStrike" baseline="30000" dirty="0">
                <a:effectLst/>
                <a:hlinkClick r:id="rId6">
                  <a:extLst>
                    <a:ext uri="{A12FA001-AC4F-418D-AE19-62706E023703}">
                      <ahyp:hlinkClr xmlns:ahyp="http://schemas.microsoft.com/office/drawing/2018/hyperlinkcolor" val="tx"/>
                    </a:ext>
                  </a:extLst>
                </a:hlinkClick>
              </a:rPr>
              <a:t>38</a:t>
            </a:r>
            <a:r>
              <a:rPr lang="en-GB" b="0" i="0" dirty="0">
                <a:effectLst/>
              </a:rPr>
              <a:t>This is the first and greatest commandment. </a:t>
            </a:r>
          </a:p>
          <a:p>
            <a:pPr marL="0" indent="0" algn="just">
              <a:buNone/>
            </a:pPr>
            <a:r>
              <a:rPr lang="en-GB" b="1" i="0" strike="noStrike" baseline="30000" dirty="0">
                <a:effectLst/>
                <a:hlinkClick r:id="rId7">
                  <a:extLst>
                    <a:ext uri="{A12FA001-AC4F-418D-AE19-62706E023703}">
                      <ahyp:hlinkClr xmlns:ahyp="http://schemas.microsoft.com/office/drawing/2018/hyperlinkcolor" val="tx"/>
                    </a:ext>
                  </a:extLst>
                </a:hlinkClick>
              </a:rPr>
              <a:t>39</a:t>
            </a:r>
            <a:r>
              <a:rPr lang="en-GB" b="0" i="0" dirty="0">
                <a:effectLst/>
              </a:rPr>
              <a:t>And the second is like it: ‘Love your neighbour as yourself.’  </a:t>
            </a:r>
            <a:r>
              <a:rPr lang="en-GB" b="1" i="0" strike="noStrike" baseline="30000" dirty="0">
                <a:effectLst/>
                <a:hlinkClick r:id="rId8">
                  <a:extLst>
                    <a:ext uri="{A12FA001-AC4F-418D-AE19-62706E023703}">
                      <ahyp:hlinkClr xmlns:ahyp="http://schemas.microsoft.com/office/drawing/2018/hyperlinkcolor" val="tx"/>
                    </a:ext>
                  </a:extLst>
                </a:hlinkClick>
              </a:rPr>
              <a:t>40</a:t>
            </a:r>
            <a:r>
              <a:rPr lang="en-GB" b="0" i="0" dirty="0">
                <a:effectLst/>
              </a:rPr>
              <a:t>All the Law and the Prophets hang on these two commandments.”</a:t>
            </a:r>
          </a:p>
          <a:p>
            <a:pPr marL="0" indent="0" algn="just">
              <a:buNone/>
            </a:pPr>
            <a:r>
              <a:rPr lang="en-GB" dirty="0"/>
              <a:t>Matt 22</a:t>
            </a:r>
            <a:endParaRPr lang="en-GB" b="0" i="0" dirty="0">
              <a:effectLst/>
            </a:endParaRPr>
          </a:p>
          <a:p>
            <a:endParaRPr lang="en-GB" dirty="0"/>
          </a:p>
        </p:txBody>
      </p:sp>
      <p:pic>
        <p:nvPicPr>
          <p:cNvPr id="6" name="Picture 5">
            <a:extLst>
              <a:ext uri="{FF2B5EF4-FFF2-40B4-BE49-F238E27FC236}">
                <a16:creationId xmlns:a16="http://schemas.microsoft.com/office/drawing/2014/main" id="{FEC1E58A-A10F-9CF0-2C8F-6B7FD6A648B8}"/>
              </a:ext>
            </a:extLst>
          </p:cNvPr>
          <p:cNvPicPr>
            <a:picLocks noChangeAspect="1"/>
          </p:cNvPicPr>
          <p:nvPr/>
        </p:nvPicPr>
        <p:blipFill>
          <a:blip r:embed="rId9"/>
          <a:stretch>
            <a:fillRect/>
          </a:stretch>
        </p:blipFill>
        <p:spPr>
          <a:xfrm>
            <a:off x="7564317" y="4141328"/>
            <a:ext cx="4350956" cy="2269708"/>
          </a:xfrm>
          <a:prstGeom prst="rect">
            <a:avLst/>
          </a:prstGeom>
        </p:spPr>
      </p:pic>
      <p:pic>
        <p:nvPicPr>
          <p:cNvPr id="7" name="Picture 6">
            <a:extLst>
              <a:ext uri="{FF2B5EF4-FFF2-40B4-BE49-F238E27FC236}">
                <a16:creationId xmlns:a16="http://schemas.microsoft.com/office/drawing/2014/main" id="{AAB3F66A-B941-A91B-0770-48D535DF44A2}"/>
              </a:ext>
            </a:extLst>
          </p:cNvPr>
          <p:cNvPicPr>
            <a:picLocks noChangeAspect="1"/>
          </p:cNvPicPr>
          <p:nvPr/>
        </p:nvPicPr>
        <p:blipFill>
          <a:blip r:embed="rId10"/>
          <a:stretch>
            <a:fillRect/>
          </a:stretch>
        </p:blipFill>
        <p:spPr>
          <a:xfrm>
            <a:off x="8000999" y="1364079"/>
            <a:ext cx="2586539" cy="2586539"/>
          </a:xfrm>
          <a:prstGeom prst="rect">
            <a:avLst/>
          </a:prstGeom>
        </p:spPr>
      </p:pic>
    </p:spTree>
    <p:extLst>
      <p:ext uri="{BB962C8B-B14F-4D97-AF65-F5344CB8AC3E}">
        <p14:creationId xmlns:p14="http://schemas.microsoft.com/office/powerpoint/2010/main" val="2978087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AC0FE-3E35-911F-DF0D-14DC3397AF75}"/>
              </a:ext>
            </a:extLst>
          </p:cNvPr>
          <p:cNvSpPr>
            <a:spLocks noGrp="1"/>
          </p:cNvSpPr>
          <p:nvPr>
            <p:ph type="title"/>
          </p:nvPr>
        </p:nvSpPr>
        <p:spPr/>
        <p:txBody>
          <a:bodyPr/>
          <a:lstStyle/>
          <a:p>
            <a:endParaRPr lang="en-GB" dirty="0"/>
          </a:p>
        </p:txBody>
      </p:sp>
      <p:pic>
        <p:nvPicPr>
          <p:cNvPr id="4" name="Content Placeholder 3">
            <a:extLst>
              <a:ext uri="{FF2B5EF4-FFF2-40B4-BE49-F238E27FC236}">
                <a16:creationId xmlns:a16="http://schemas.microsoft.com/office/drawing/2014/main" id="{AC426AFB-AF2F-113F-EEF2-FC9CFF9B66AD}"/>
              </a:ext>
            </a:extLst>
          </p:cNvPr>
          <p:cNvPicPr>
            <a:picLocks noGrp="1" noChangeAspect="1"/>
          </p:cNvPicPr>
          <p:nvPr>
            <p:ph idx="1"/>
          </p:nvPr>
        </p:nvPicPr>
        <p:blipFill>
          <a:blip r:embed="rId3"/>
          <a:stretch>
            <a:fillRect/>
          </a:stretch>
        </p:blipFill>
        <p:spPr>
          <a:xfrm>
            <a:off x="679784" y="1743485"/>
            <a:ext cx="10832431" cy="3371030"/>
          </a:xfrm>
          <a:prstGeom prst="rect">
            <a:avLst/>
          </a:prstGeom>
        </p:spPr>
      </p:pic>
    </p:spTree>
    <p:extLst>
      <p:ext uri="{BB962C8B-B14F-4D97-AF65-F5344CB8AC3E}">
        <p14:creationId xmlns:p14="http://schemas.microsoft.com/office/powerpoint/2010/main" val="3737344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1BAF86-A43A-03F7-FC2E-9E540A3DA09A}"/>
              </a:ext>
            </a:extLst>
          </p:cNvPr>
          <p:cNvSpPr>
            <a:spLocks noGrp="1"/>
          </p:cNvSpPr>
          <p:nvPr>
            <p:ph idx="1"/>
          </p:nvPr>
        </p:nvSpPr>
        <p:spPr>
          <a:xfrm>
            <a:off x="417095" y="1253331"/>
            <a:ext cx="10515600" cy="4351338"/>
          </a:xfrm>
        </p:spPr>
        <p:txBody>
          <a:bodyPr/>
          <a:lstStyle/>
          <a:p>
            <a:pPr marL="0" indent="0" algn="l">
              <a:buNone/>
            </a:pPr>
            <a:r>
              <a:rPr lang="en-GB" b="1" i="0" baseline="30000" dirty="0">
                <a:solidFill>
                  <a:srgbClr val="000000"/>
                </a:solidFill>
                <a:effectLst/>
                <a:latin typeface="system-ui"/>
              </a:rPr>
              <a:t>5 </a:t>
            </a:r>
            <a:r>
              <a:rPr lang="en-GB" b="0" i="0" dirty="0">
                <a:solidFill>
                  <a:srgbClr val="000000"/>
                </a:solidFill>
                <a:effectLst/>
                <a:latin typeface="system-ui"/>
              </a:rPr>
              <a:t>When hard pressed, I cried to the </a:t>
            </a:r>
            <a:r>
              <a:rPr lang="en-GB" b="0" i="0" cap="small" dirty="0">
                <a:solidFill>
                  <a:srgbClr val="000000"/>
                </a:solidFill>
                <a:effectLst/>
                <a:latin typeface="system-ui"/>
              </a:rPr>
              <a:t>Lord</a:t>
            </a:r>
            <a:r>
              <a:rPr lang="en-GB" b="0" i="0" dirty="0">
                <a:solidFill>
                  <a:srgbClr val="000000"/>
                </a:solidFill>
                <a:effectLst/>
                <a:latin typeface="system-ui"/>
              </a:rPr>
              <a:t>;</a:t>
            </a:r>
            <a:br>
              <a:rPr lang="en-GB" b="0" i="0" dirty="0">
                <a:solidFill>
                  <a:srgbClr val="000000"/>
                </a:solidFill>
                <a:effectLst/>
                <a:latin typeface="system-ui"/>
              </a:rPr>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he brought me into a spacious place.</a:t>
            </a:r>
            <a:br>
              <a:rPr lang="en-GB" b="0" i="0" dirty="0">
                <a:solidFill>
                  <a:srgbClr val="000000"/>
                </a:solidFill>
                <a:effectLst/>
                <a:latin typeface="system-ui"/>
              </a:rPr>
            </a:br>
            <a:r>
              <a:rPr lang="en-GB" b="1" i="0" baseline="30000" dirty="0">
                <a:solidFill>
                  <a:srgbClr val="000000"/>
                </a:solidFill>
                <a:effectLst/>
                <a:latin typeface="system-ui"/>
              </a:rPr>
              <a:t>6 </a:t>
            </a:r>
            <a:r>
              <a:rPr lang="en-GB" b="0" i="0" dirty="0">
                <a:solidFill>
                  <a:schemeClr val="accent6">
                    <a:lumMod val="75000"/>
                  </a:schemeClr>
                </a:solidFill>
                <a:effectLst/>
                <a:latin typeface="system-ui"/>
              </a:rPr>
              <a:t>The </a:t>
            </a:r>
            <a:r>
              <a:rPr lang="en-GB" b="0" i="0" cap="small" dirty="0">
                <a:solidFill>
                  <a:schemeClr val="accent6">
                    <a:lumMod val="75000"/>
                  </a:schemeClr>
                </a:solidFill>
                <a:effectLst/>
                <a:latin typeface="system-ui"/>
              </a:rPr>
              <a:t>Lord</a:t>
            </a:r>
            <a:r>
              <a:rPr lang="en-GB" b="0" i="0" dirty="0">
                <a:solidFill>
                  <a:schemeClr val="accent6">
                    <a:lumMod val="75000"/>
                  </a:schemeClr>
                </a:solidFill>
                <a:effectLst/>
                <a:latin typeface="system-ui"/>
              </a:rPr>
              <a:t> is with me</a:t>
            </a:r>
            <a:r>
              <a:rPr lang="en-GB" b="0" i="0" dirty="0">
                <a:solidFill>
                  <a:srgbClr val="000000"/>
                </a:solidFill>
                <a:effectLst/>
                <a:latin typeface="system-ui"/>
              </a:rPr>
              <a:t>; I will not be afraid.</a:t>
            </a:r>
            <a:br>
              <a:rPr lang="en-GB" b="0" i="0" dirty="0">
                <a:solidFill>
                  <a:srgbClr val="000000"/>
                </a:solidFill>
                <a:effectLst/>
                <a:latin typeface="system-ui"/>
              </a:rPr>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What can mere mortals do to me?</a:t>
            </a:r>
            <a:br>
              <a:rPr lang="en-GB" b="0" i="0" dirty="0">
                <a:solidFill>
                  <a:srgbClr val="000000"/>
                </a:solidFill>
                <a:effectLst/>
                <a:latin typeface="system-ui"/>
              </a:rPr>
            </a:br>
            <a:r>
              <a:rPr lang="en-GB" b="1" i="0" baseline="30000" dirty="0">
                <a:solidFill>
                  <a:srgbClr val="000000"/>
                </a:solidFill>
                <a:effectLst/>
                <a:latin typeface="system-ui"/>
              </a:rPr>
              <a:t>7 </a:t>
            </a:r>
            <a:r>
              <a:rPr lang="en-GB" b="0" i="0" dirty="0">
                <a:solidFill>
                  <a:schemeClr val="accent6">
                    <a:lumMod val="75000"/>
                  </a:schemeClr>
                </a:solidFill>
                <a:effectLst/>
                <a:latin typeface="system-ui"/>
              </a:rPr>
              <a:t>The </a:t>
            </a:r>
            <a:r>
              <a:rPr lang="en-GB" b="0" i="0" cap="small" dirty="0">
                <a:solidFill>
                  <a:schemeClr val="accent6">
                    <a:lumMod val="75000"/>
                  </a:schemeClr>
                </a:solidFill>
                <a:effectLst/>
                <a:latin typeface="system-ui"/>
              </a:rPr>
              <a:t>Lord</a:t>
            </a:r>
            <a:r>
              <a:rPr lang="en-GB" b="0" i="0" dirty="0">
                <a:solidFill>
                  <a:schemeClr val="accent6">
                    <a:lumMod val="75000"/>
                  </a:schemeClr>
                </a:solidFill>
                <a:effectLst/>
                <a:latin typeface="system-ui"/>
              </a:rPr>
              <a:t> is with me</a:t>
            </a:r>
            <a:r>
              <a:rPr lang="en-GB" b="0" i="0" dirty="0">
                <a:solidFill>
                  <a:srgbClr val="000000"/>
                </a:solidFill>
                <a:effectLst/>
                <a:latin typeface="system-ui"/>
              </a:rPr>
              <a:t>; he is my helper.</a:t>
            </a:r>
            <a:br>
              <a:rPr lang="en-GB" b="0" i="0" dirty="0">
                <a:solidFill>
                  <a:srgbClr val="000000"/>
                </a:solidFill>
                <a:effectLst/>
                <a:latin typeface="system-ui"/>
              </a:rPr>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I look in triumph on my enemies.</a:t>
            </a:r>
          </a:p>
          <a:p>
            <a:pPr marL="0" indent="0" algn="l">
              <a:buNone/>
            </a:pPr>
            <a:r>
              <a:rPr lang="en-GB" b="1" i="0" baseline="30000" dirty="0">
                <a:solidFill>
                  <a:srgbClr val="000000"/>
                </a:solidFill>
                <a:effectLst/>
                <a:latin typeface="system-ui"/>
              </a:rPr>
              <a:t>8 </a:t>
            </a:r>
            <a:r>
              <a:rPr lang="en-GB" b="0" i="1" dirty="0">
                <a:solidFill>
                  <a:schemeClr val="accent2">
                    <a:lumMod val="75000"/>
                  </a:schemeClr>
                </a:solidFill>
                <a:effectLst/>
                <a:latin typeface="system-ui"/>
              </a:rPr>
              <a:t>It is better to take refuge in the </a:t>
            </a:r>
            <a:r>
              <a:rPr lang="en-GB" b="0" i="1" cap="small" dirty="0">
                <a:solidFill>
                  <a:schemeClr val="accent2">
                    <a:lumMod val="75000"/>
                  </a:schemeClr>
                </a:solidFill>
                <a:effectLst/>
                <a:latin typeface="system-ui"/>
              </a:rPr>
              <a:t>Lord</a:t>
            </a:r>
            <a:br>
              <a:rPr lang="en-GB" b="0" i="0" dirty="0">
                <a:solidFill>
                  <a:srgbClr val="000000"/>
                </a:solidFill>
                <a:effectLst/>
                <a:latin typeface="system-ui"/>
              </a:rPr>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than to trust in humans.</a:t>
            </a:r>
            <a:br>
              <a:rPr lang="en-GB" b="0" i="0" dirty="0">
                <a:solidFill>
                  <a:srgbClr val="000000"/>
                </a:solidFill>
                <a:effectLst/>
                <a:latin typeface="system-ui"/>
              </a:rPr>
            </a:br>
            <a:r>
              <a:rPr lang="en-GB" b="1" i="0" baseline="30000" dirty="0">
                <a:solidFill>
                  <a:srgbClr val="000000"/>
                </a:solidFill>
                <a:effectLst/>
                <a:latin typeface="system-ui"/>
              </a:rPr>
              <a:t>9 </a:t>
            </a:r>
            <a:r>
              <a:rPr lang="en-GB" b="0" i="1" dirty="0">
                <a:solidFill>
                  <a:schemeClr val="accent2">
                    <a:lumMod val="75000"/>
                  </a:schemeClr>
                </a:solidFill>
                <a:effectLst/>
                <a:latin typeface="system-ui"/>
              </a:rPr>
              <a:t>It is better to take refuge in the </a:t>
            </a:r>
            <a:r>
              <a:rPr lang="en-GB" b="0" i="1" cap="small" dirty="0">
                <a:solidFill>
                  <a:schemeClr val="accent2">
                    <a:lumMod val="75000"/>
                  </a:schemeClr>
                </a:solidFill>
                <a:effectLst/>
                <a:latin typeface="system-ui"/>
              </a:rPr>
              <a:t>Lord</a:t>
            </a:r>
            <a:br>
              <a:rPr lang="en-GB" b="0" i="0" dirty="0">
                <a:solidFill>
                  <a:srgbClr val="000000"/>
                </a:solidFill>
                <a:effectLst/>
                <a:latin typeface="system-ui"/>
              </a:rPr>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than to trust in princes.</a:t>
            </a:r>
          </a:p>
          <a:p>
            <a:endParaRPr lang="en-GB" dirty="0"/>
          </a:p>
        </p:txBody>
      </p:sp>
      <p:pic>
        <p:nvPicPr>
          <p:cNvPr id="5" name="Picture 4" descr="A river surrounded by trees&#10;&#10;Description automatically generated">
            <a:extLst>
              <a:ext uri="{FF2B5EF4-FFF2-40B4-BE49-F238E27FC236}">
                <a16:creationId xmlns:a16="http://schemas.microsoft.com/office/drawing/2014/main" id="{915AB0C6-3BD1-18FE-A7B7-02BD8A11D47B}"/>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154745" y="467310"/>
            <a:ext cx="4836730" cy="2716630"/>
          </a:xfrm>
          <a:prstGeom prst="rect">
            <a:avLst/>
          </a:prstGeom>
        </p:spPr>
      </p:pic>
      <p:pic>
        <p:nvPicPr>
          <p:cNvPr id="7" name="Picture 6" descr="A lighthouse crashing into the ocean&#10;&#10;Description automatically generated">
            <a:extLst>
              <a:ext uri="{FF2B5EF4-FFF2-40B4-BE49-F238E27FC236}">
                <a16:creationId xmlns:a16="http://schemas.microsoft.com/office/drawing/2014/main" id="{E9E2356D-0062-0E50-5EFA-B245B26E8069}"/>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7154744" y="3576363"/>
            <a:ext cx="4836729" cy="2723982"/>
          </a:xfrm>
          <a:prstGeom prst="rect">
            <a:avLst/>
          </a:prstGeom>
        </p:spPr>
      </p:pic>
    </p:spTree>
    <p:extLst>
      <p:ext uri="{BB962C8B-B14F-4D97-AF65-F5344CB8AC3E}">
        <p14:creationId xmlns:p14="http://schemas.microsoft.com/office/powerpoint/2010/main" val="3377557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09B826-E52E-1ACB-404B-B8BBBE3B1323}"/>
              </a:ext>
            </a:extLst>
          </p:cNvPr>
          <p:cNvSpPr>
            <a:spLocks noGrp="1"/>
          </p:cNvSpPr>
          <p:nvPr>
            <p:ph idx="1"/>
          </p:nvPr>
        </p:nvSpPr>
        <p:spPr>
          <a:xfrm>
            <a:off x="236621" y="1103730"/>
            <a:ext cx="10515600" cy="4351338"/>
          </a:xfrm>
        </p:spPr>
        <p:txBody>
          <a:bodyPr/>
          <a:lstStyle/>
          <a:p>
            <a:pPr marL="0" indent="0">
              <a:buNone/>
            </a:pPr>
            <a:r>
              <a:rPr lang="en-GB" b="1" i="0" baseline="30000" dirty="0">
                <a:solidFill>
                  <a:srgbClr val="000000"/>
                </a:solidFill>
                <a:effectLst/>
                <a:latin typeface="system-ui"/>
              </a:rPr>
              <a:t>10 </a:t>
            </a:r>
            <a:r>
              <a:rPr lang="en-GB" b="0" i="0" dirty="0">
                <a:solidFill>
                  <a:srgbClr val="000000"/>
                </a:solidFill>
                <a:effectLst/>
                <a:latin typeface="system-ui"/>
              </a:rPr>
              <a:t>All the nations </a:t>
            </a:r>
            <a:r>
              <a:rPr lang="en-GB" b="0" i="0" dirty="0">
                <a:solidFill>
                  <a:schemeClr val="accent6">
                    <a:lumMod val="75000"/>
                  </a:schemeClr>
                </a:solidFill>
                <a:effectLst/>
                <a:latin typeface="system-ui"/>
              </a:rPr>
              <a:t>surrounded</a:t>
            </a:r>
            <a:r>
              <a:rPr lang="en-GB" b="0" i="0" dirty="0">
                <a:solidFill>
                  <a:srgbClr val="000000"/>
                </a:solidFill>
                <a:effectLst/>
                <a:latin typeface="system-ui"/>
              </a:rPr>
              <a:t> me,</a:t>
            </a:r>
            <a:br>
              <a:rPr lang="en-GB" dirty="0"/>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but in the name of the </a:t>
            </a:r>
            <a:r>
              <a:rPr lang="en-GB" b="0" i="0" cap="small" dirty="0">
                <a:solidFill>
                  <a:srgbClr val="000000"/>
                </a:solidFill>
                <a:effectLst/>
                <a:latin typeface="system-ui"/>
              </a:rPr>
              <a:t>Lord</a:t>
            </a:r>
            <a:r>
              <a:rPr lang="en-GB" b="0" i="0" dirty="0">
                <a:solidFill>
                  <a:srgbClr val="000000"/>
                </a:solidFill>
                <a:effectLst/>
                <a:latin typeface="system-ui"/>
              </a:rPr>
              <a:t> I cut them down.</a:t>
            </a:r>
            <a:br>
              <a:rPr lang="en-GB" dirty="0"/>
            </a:br>
            <a:r>
              <a:rPr lang="en-GB" b="1" i="0" baseline="30000" dirty="0">
                <a:solidFill>
                  <a:srgbClr val="000000"/>
                </a:solidFill>
                <a:effectLst/>
                <a:latin typeface="system-ui"/>
              </a:rPr>
              <a:t>11 </a:t>
            </a:r>
            <a:r>
              <a:rPr lang="en-GB" b="0" i="0" dirty="0">
                <a:solidFill>
                  <a:srgbClr val="000000"/>
                </a:solidFill>
                <a:effectLst/>
                <a:latin typeface="system-ui"/>
              </a:rPr>
              <a:t>They </a:t>
            </a:r>
            <a:r>
              <a:rPr lang="en-GB" b="0" i="0" dirty="0">
                <a:solidFill>
                  <a:schemeClr val="accent6">
                    <a:lumMod val="75000"/>
                  </a:schemeClr>
                </a:solidFill>
                <a:effectLst/>
                <a:latin typeface="system-ui"/>
              </a:rPr>
              <a:t>surrounded</a:t>
            </a:r>
            <a:r>
              <a:rPr lang="en-GB" b="0" i="0" dirty="0">
                <a:solidFill>
                  <a:srgbClr val="000000"/>
                </a:solidFill>
                <a:effectLst/>
                <a:latin typeface="system-ui"/>
              </a:rPr>
              <a:t> me on every side,</a:t>
            </a:r>
            <a:br>
              <a:rPr lang="en-GB" dirty="0"/>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but in the name of the </a:t>
            </a:r>
            <a:r>
              <a:rPr lang="en-GB" b="0" i="0" cap="small" dirty="0">
                <a:solidFill>
                  <a:srgbClr val="000000"/>
                </a:solidFill>
                <a:effectLst/>
                <a:latin typeface="system-ui"/>
              </a:rPr>
              <a:t>Lord</a:t>
            </a:r>
            <a:r>
              <a:rPr lang="en-GB" b="0" i="0" dirty="0">
                <a:solidFill>
                  <a:srgbClr val="000000"/>
                </a:solidFill>
                <a:effectLst/>
                <a:latin typeface="system-ui"/>
              </a:rPr>
              <a:t> I cut them down.</a:t>
            </a:r>
            <a:br>
              <a:rPr lang="en-GB" dirty="0"/>
            </a:br>
            <a:r>
              <a:rPr lang="en-GB" b="1" i="0" baseline="30000" dirty="0">
                <a:solidFill>
                  <a:srgbClr val="000000"/>
                </a:solidFill>
                <a:effectLst/>
                <a:latin typeface="system-ui"/>
              </a:rPr>
              <a:t>12 </a:t>
            </a:r>
            <a:r>
              <a:rPr lang="en-GB" b="0" i="0" dirty="0">
                <a:solidFill>
                  <a:srgbClr val="000000"/>
                </a:solidFill>
                <a:effectLst/>
                <a:latin typeface="system-ui"/>
              </a:rPr>
              <a:t>They </a:t>
            </a:r>
            <a:r>
              <a:rPr lang="en-GB" b="0" i="0" dirty="0">
                <a:solidFill>
                  <a:schemeClr val="accent6">
                    <a:lumMod val="75000"/>
                  </a:schemeClr>
                </a:solidFill>
                <a:effectLst/>
                <a:latin typeface="system-ui"/>
              </a:rPr>
              <a:t>swarmed around </a:t>
            </a:r>
            <a:r>
              <a:rPr lang="en-GB" b="0" i="0" dirty="0">
                <a:solidFill>
                  <a:srgbClr val="000000"/>
                </a:solidFill>
                <a:effectLst/>
                <a:latin typeface="system-ui"/>
              </a:rPr>
              <a:t>me like bees,</a:t>
            </a:r>
            <a:br>
              <a:rPr lang="en-GB" dirty="0"/>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but they were consumed as quickly as burning thorns;</a:t>
            </a:r>
            <a:br>
              <a:rPr lang="en-GB" dirty="0"/>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in the name of the </a:t>
            </a:r>
            <a:r>
              <a:rPr lang="en-GB" b="0" i="0" cap="small" dirty="0">
                <a:solidFill>
                  <a:srgbClr val="000000"/>
                </a:solidFill>
                <a:effectLst/>
                <a:latin typeface="system-ui"/>
              </a:rPr>
              <a:t>Lord</a:t>
            </a:r>
            <a:r>
              <a:rPr lang="en-GB" b="0" i="0" dirty="0">
                <a:solidFill>
                  <a:srgbClr val="000000"/>
                </a:solidFill>
                <a:effectLst/>
                <a:latin typeface="system-ui"/>
              </a:rPr>
              <a:t> I cut them down.</a:t>
            </a:r>
            <a:br>
              <a:rPr lang="en-GB" dirty="0"/>
            </a:br>
            <a:r>
              <a:rPr lang="en-GB" b="1" i="0" baseline="30000" dirty="0">
                <a:solidFill>
                  <a:srgbClr val="000000"/>
                </a:solidFill>
                <a:effectLst/>
                <a:latin typeface="system-ui"/>
              </a:rPr>
              <a:t>13 </a:t>
            </a:r>
            <a:r>
              <a:rPr lang="en-GB" b="0" i="0" dirty="0">
                <a:solidFill>
                  <a:srgbClr val="000000"/>
                </a:solidFill>
                <a:effectLst/>
                <a:latin typeface="system-ui"/>
              </a:rPr>
              <a:t>I was pushed back and about to fall,</a:t>
            </a:r>
            <a:br>
              <a:rPr lang="en-GB" dirty="0"/>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but the </a:t>
            </a:r>
            <a:r>
              <a:rPr lang="en-GB" b="0" i="0" cap="small" dirty="0">
                <a:solidFill>
                  <a:srgbClr val="000000"/>
                </a:solidFill>
                <a:effectLst/>
                <a:latin typeface="system-ui"/>
              </a:rPr>
              <a:t>Lord</a:t>
            </a:r>
            <a:r>
              <a:rPr lang="en-GB" b="0" i="0" dirty="0">
                <a:solidFill>
                  <a:srgbClr val="000000"/>
                </a:solidFill>
                <a:effectLst/>
                <a:latin typeface="system-ui"/>
              </a:rPr>
              <a:t> helped me.</a:t>
            </a:r>
            <a:br>
              <a:rPr lang="en-GB" dirty="0"/>
            </a:br>
            <a:r>
              <a:rPr lang="en-GB" b="1" i="0" baseline="30000" dirty="0">
                <a:solidFill>
                  <a:srgbClr val="000000"/>
                </a:solidFill>
                <a:effectLst/>
                <a:latin typeface="system-ui"/>
              </a:rPr>
              <a:t>14 </a:t>
            </a:r>
            <a:r>
              <a:rPr lang="en-GB" b="0" i="0" dirty="0">
                <a:solidFill>
                  <a:srgbClr val="000000"/>
                </a:solidFill>
                <a:effectLst/>
                <a:latin typeface="system-ui"/>
              </a:rPr>
              <a:t>The </a:t>
            </a:r>
            <a:r>
              <a:rPr lang="en-GB" b="0" i="0" cap="small" dirty="0">
                <a:solidFill>
                  <a:srgbClr val="000000"/>
                </a:solidFill>
                <a:effectLst/>
                <a:latin typeface="system-ui"/>
              </a:rPr>
              <a:t>Lord</a:t>
            </a:r>
            <a:r>
              <a:rPr lang="en-GB" b="0" i="0" dirty="0">
                <a:solidFill>
                  <a:srgbClr val="000000"/>
                </a:solidFill>
                <a:effectLst/>
                <a:latin typeface="system-ui"/>
              </a:rPr>
              <a:t> is my strength and my defence</a:t>
            </a:r>
            <a:r>
              <a:rPr lang="en-GB" b="0" i="0" baseline="30000" dirty="0">
                <a:solidFill>
                  <a:srgbClr val="000000"/>
                </a:solidFill>
                <a:effectLst/>
                <a:latin typeface="system-ui"/>
              </a:rPr>
              <a:t>[</a:t>
            </a:r>
            <a:r>
              <a:rPr lang="en-GB" b="0" i="0" baseline="30000" dirty="0">
                <a:solidFill>
                  <a:srgbClr val="4A4A4A"/>
                </a:solidFill>
                <a:effectLst/>
                <a:latin typeface="system-ui"/>
              </a:rPr>
              <a:t>or song</a:t>
            </a:r>
            <a:r>
              <a:rPr lang="en-GB" b="0" i="0" baseline="30000" dirty="0">
                <a:solidFill>
                  <a:srgbClr val="000000"/>
                </a:solidFill>
                <a:effectLst/>
                <a:latin typeface="system-ui"/>
              </a:rPr>
              <a:t>]</a:t>
            </a:r>
            <a:r>
              <a:rPr lang="en-GB" b="0" i="0" dirty="0">
                <a:solidFill>
                  <a:srgbClr val="000000"/>
                </a:solidFill>
                <a:effectLst/>
                <a:latin typeface="system-ui"/>
              </a:rPr>
              <a:t>;</a:t>
            </a:r>
            <a:br>
              <a:rPr lang="en-GB" dirty="0"/>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he has become my salvation.</a:t>
            </a:r>
            <a:endParaRPr lang="en-GB" dirty="0"/>
          </a:p>
        </p:txBody>
      </p:sp>
      <p:pic>
        <p:nvPicPr>
          <p:cNvPr id="4" name="Picture 3">
            <a:extLst>
              <a:ext uri="{FF2B5EF4-FFF2-40B4-BE49-F238E27FC236}">
                <a16:creationId xmlns:a16="http://schemas.microsoft.com/office/drawing/2014/main" id="{39E8D9BA-EA8F-7F92-FA6F-6F90E3E862C1}"/>
              </a:ext>
            </a:extLst>
          </p:cNvPr>
          <p:cNvPicPr>
            <a:picLocks noChangeAspect="1"/>
          </p:cNvPicPr>
          <p:nvPr/>
        </p:nvPicPr>
        <p:blipFill>
          <a:blip r:embed="rId3"/>
          <a:stretch>
            <a:fillRect/>
          </a:stretch>
        </p:blipFill>
        <p:spPr>
          <a:xfrm>
            <a:off x="9169095" y="2465440"/>
            <a:ext cx="2247980" cy="1729891"/>
          </a:xfrm>
          <a:prstGeom prst="rect">
            <a:avLst/>
          </a:prstGeom>
        </p:spPr>
      </p:pic>
      <p:pic>
        <p:nvPicPr>
          <p:cNvPr id="8" name="Picture 7" descr="A matchsticks with a flame">
            <a:extLst>
              <a:ext uri="{FF2B5EF4-FFF2-40B4-BE49-F238E27FC236}">
                <a16:creationId xmlns:a16="http://schemas.microsoft.com/office/drawing/2014/main" id="{6283B1E9-2F3D-8C16-A4DA-FA942342CF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39144" y="4392560"/>
            <a:ext cx="2877931" cy="1887923"/>
          </a:xfrm>
          <a:prstGeom prst="rect">
            <a:avLst/>
          </a:prstGeom>
        </p:spPr>
      </p:pic>
      <p:pic>
        <p:nvPicPr>
          <p:cNvPr id="10" name="Picture 9" descr="A person sitting on a blanket in a park&#10;&#10;Description automatically generated">
            <a:extLst>
              <a:ext uri="{FF2B5EF4-FFF2-40B4-BE49-F238E27FC236}">
                <a16:creationId xmlns:a16="http://schemas.microsoft.com/office/drawing/2014/main" id="{0E0DCEB2-3ADC-F765-2F2F-57034FE81C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94664" y="361536"/>
            <a:ext cx="1996841" cy="1887923"/>
          </a:xfrm>
          <a:prstGeom prst="rect">
            <a:avLst/>
          </a:prstGeom>
        </p:spPr>
      </p:pic>
    </p:spTree>
    <p:extLst>
      <p:ext uri="{BB962C8B-B14F-4D97-AF65-F5344CB8AC3E}">
        <p14:creationId xmlns:p14="http://schemas.microsoft.com/office/powerpoint/2010/main" val="31059568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4B50E-1B9A-FDB3-12E1-70464AFDCB20}"/>
              </a:ext>
            </a:extLst>
          </p:cNvPr>
          <p:cNvSpPr>
            <a:spLocks noGrp="1"/>
          </p:cNvSpPr>
          <p:nvPr>
            <p:ph type="title"/>
          </p:nvPr>
        </p:nvSpPr>
        <p:spPr/>
        <p:txBody>
          <a:bodyPr/>
          <a:lstStyle/>
          <a:p>
            <a:r>
              <a:rPr lang="en-GB" b="1" i="0" baseline="30000" dirty="0">
                <a:solidFill>
                  <a:srgbClr val="000000"/>
                </a:solidFill>
                <a:effectLst/>
                <a:latin typeface="system-ui"/>
              </a:rPr>
              <a:t>15 </a:t>
            </a:r>
            <a:r>
              <a:rPr lang="en-GB" b="0" i="0" dirty="0">
                <a:solidFill>
                  <a:srgbClr val="000000"/>
                </a:solidFill>
                <a:effectLst/>
                <a:latin typeface="system-ui"/>
              </a:rPr>
              <a:t>Shouts of joy and victory</a:t>
            </a:r>
            <a:br>
              <a:rPr lang="en-GB" dirty="0"/>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resound in the tents of the righteous:</a:t>
            </a:r>
            <a:endParaRPr lang="en-GB" dirty="0"/>
          </a:p>
        </p:txBody>
      </p:sp>
      <p:sp>
        <p:nvSpPr>
          <p:cNvPr id="3" name="Content Placeholder 2">
            <a:extLst>
              <a:ext uri="{FF2B5EF4-FFF2-40B4-BE49-F238E27FC236}">
                <a16:creationId xmlns:a16="http://schemas.microsoft.com/office/drawing/2014/main" id="{ED339354-B48C-EE3D-A953-54236569426D}"/>
              </a:ext>
            </a:extLst>
          </p:cNvPr>
          <p:cNvSpPr>
            <a:spLocks noGrp="1"/>
          </p:cNvSpPr>
          <p:nvPr>
            <p:ph idx="1"/>
          </p:nvPr>
        </p:nvSpPr>
        <p:spPr/>
        <p:txBody>
          <a:bodyPr/>
          <a:lstStyle/>
          <a:p>
            <a:endParaRPr lang="en-GB" dirty="0"/>
          </a:p>
        </p:txBody>
      </p:sp>
      <p:pic>
        <p:nvPicPr>
          <p:cNvPr id="4" name="Picture 3" descr="Cartoon of a person sleeping in a tent&#10;&#10;Description automatically generated">
            <a:extLst>
              <a:ext uri="{FF2B5EF4-FFF2-40B4-BE49-F238E27FC236}">
                <a16:creationId xmlns:a16="http://schemas.microsoft.com/office/drawing/2014/main" id="{769611AA-7F43-7257-91A0-58328A8BC8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7936" y="2124997"/>
            <a:ext cx="5396127" cy="4051966"/>
          </a:xfrm>
          <a:prstGeom prst="rect">
            <a:avLst/>
          </a:prstGeom>
        </p:spPr>
      </p:pic>
    </p:spTree>
    <p:extLst>
      <p:ext uri="{BB962C8B-B14F-4D97-AF65-F5344CB8AC3E}">
        <p14:creationId xmlns:p14="http://schemas.microsoft.com/office/powerpoint/2010/main" val="34914025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F7A551-C49D-E2DF-ABAE-827C3A25823F}"/>
              </a:ext>
            </a:extLst>
          </p:cNvPr>
          <p:cNvSpPr>
            <a:spLocks noGrp="1"/>
          </p:cNvSpPr>
          <p:nvPr>
            <p:ph idx="1"/>
          </p:nvPr>
        </p:nvSpPr>
        <p:spPr>
          <a:xfrm>
            <a:off x="597568" y="398293"/>
            <a:ext cx="7944853" cy="4322513"/>
          </a:xfrm>
        </p:spPr>
        <p:txBody>
          <a:bodyPr>
            <a:normAutofit/>
          </a:bodyPr>
          <a:lstStyle/>
          <a:p>
            <a:pPr marL="0" indent="0">
              <a:buNone/>
            </a:pPr>
            <a:r>
              <a:rPr lang="en-GB" b="1" i="0" baseline="30000" dirty="0">
                <a:solidFill>
                  <a:srgbClr val="000000"/>
                </a:solidFill>
                <a:effectLst/>
                <a:latin typeface="system-ui"/>
              </a:rPr>
              <a:t>15 </a:t>
            </a:r>
            <a:r>
              <a:rPr lang="en-GB" b="0" i="0" dirty="0">
                <a:solidFill>
                  <a:srgbClr val="000000"/>
                </a:solidFill>
                <a:effectLst/>
                <a:latin typeface="system-ui"/>
              </a:rPr>
              <a:t>Shouts of joy and victory</a:t>
            </a:r>
            <a:br>
              <a:rPr lang="en-GB" dirty="0"/>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resound in the tents of the righteous:</a:t>
            </a:r>
            <a:br>
              <a:rPr lang="en-GB" dirty="0"/>
            </a:br>
            <a:r>
              <a:rPr lang="en-GB" b="0" i="0" dirty="0">
                <a:solidFill>
                  <a:srgbClr val="000000"/>
                </a:solidFill>
                <a:effectLst/>
                <a:latin typeface="system-ui"/>
              </a:rPr>
              <a:t>“The </a:t>
            </a:r>
            <a:r>
              <a:rPr lang="en-GB" b="0" i="0" cap="small" dirty="0">
                <a:solidFill>
                  <a:schemeClr val="accent6">
                    <a:lumMod val="75000"/>
                  </a:schemeClr>
                </a:solidFill>
                <a:effectLst/>
                <a:latin typeface="system-ui"/>
              </a:rPr>
              <a:t>Lord</a:t>
            </a:r>
            <a:r>
              <a:rPr lang="en-GB" b="0" i="0" dirty="0">
                <a:solidFill>
                  <a:schemeClr val="accent6">
                    <a:lumMod val="75000"/>
                  </a:schemeClr>
                </a:solidFill>
                <a:effectLst/>
                <a:latin typeface="system-ui"/>
              </a:rPr>
              <a:t>’s right hand </a:t>
            </a:r>
            <a:r>
              <a:rPr lang="en-GB" b="0" i="0" dirty="0">
                <a:solidFill>
                  <a:srgbClr val="000000"/>
                </a:solidFill>
                <a:effectLst/>
                <a:latin typeface="system-ui"/>
              </a:rPr>
              <a:t>has done mighty things!</a:t>
            </a:r>
            <a:br>
              <a:rPr lang="en-GB" dirty="0"/>
            </a:br>
            <a:r>
              <a:rPr lang="en-GB" b="1" i="0" baseline="30000" dirty="0">
                <a:solidFill>
                  <a:srgbClr val="000000"/>
                </a:solidFill>
                <a:effectLst/>
                <a:latin typeface="system-ui"/>
              </a:rPr>
              <a:t>16 </a:t>
            </a: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The </a:t>
            </a:r>
            <a:r>
              <a:rPr lang="en-GB" b="0" i="0" cap="small" dirty="0">
                <a:solidFill>
                  <a:schemeClr val="accent6">
                    <a:lumMod val="75000"/>
                  </a:schemeClr>
                </a:solidFill>
                <a:effectLst/>
                <a:latin typeface="system-ui"/>
              </a:rPr>
              <a:t>Lord</a:t>
            </a:r>
            <a:r>
              <a:rPr lang="en-GB" b="0" i="0" dirty="0">
                <a:solidFill>
                  <a:schemeClr val="accent6">
                    <a:lumMod val="75000"/>
                  </a:schemeClr>
                </a:solidFill>
                <a:effectLst/>
                <a:latin typeface="system-ui"/>
              </a:rPr>
              <a:t>’s right hand </a:t>
            </a:r>
            <a:r>
              <a:rPr lang="en-GB" b="0" i="0" dirty="0">
                <a:solidFill>
                  <a:srgbClr val="000000"/>
                </a:solidFill>
                <a:effectLst/>
                <a:latin typeface="system-ui"/>
              </a:rPr>
              <a:t>is lifted high;</a:t>
            </a:r>
            <a:br>
              <a:rPr lang="en-GB" dirty="0"/>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the </a:t>
            </a:r>
            <a:r>
              <a:rPr lang="en-GB" b="0" i="0" cap="small" dirty="0">
                <a:solidFill>
                  <a:schemeClr val="accent6">
                    <a:lumMod val="75000"/>
                  </a:schemeClr>
                </a:solidFill>
                <a:effectLst/>
                <a:latin typeface="system-ui"/>
              </a:rPr>
              <a:t>Lord</a:t>
            </a:r>
            <a:r>
              <a:rPr lang="en-GB" b="0" i="0" dirty="0">
                <a:solidFill>
                  <a:schemeClr val="accent6">
                    <a:lumMod val="75000"/>
                  </a:schemeClr>
                </a:solidFill>
                <a:effectLst/>
                <a:latin typeface="system-ui"/>
              </a:rPr>
              <a:t>’s right hand </a:t>
            </a:r>
            <a:r>
              <a:rPr lang="en-GB" b="0" i="0" dirty="0">
                <a:solidFill>
                  <a:srgbClr val="000000"/>
                </a:solidFill>
                <a:effectLst/>
                <a:latin typeface="system-ui"/>
              </a:rPr>
              <a:t>has done mighty things!”</a:t>
            </a:r>
            <a:br>
              <a:rPr lang="en-GB" dirty="0"/>
            </a:br>
            <a:r>
              <a:rPr lang="en-GB" b="1" i="0" baseline="30000" dirty="0">
                <a:solidFill>
                  <a:srgbClr val="000000"/>
                </a:solidFill>
                <a:effectLst/>
                <a:latin typeface="system-ui"/>
              </a:rPr>
              <a:t>17 </a:t>
            </a:r>
            <a:r>
              <a:rPr lang="en-GB" b="0" i="0" dirty="0">
                <a:solidFill>
                  <a:srgbClr val="000000"/>
                </a:solidFill>
                <a:effectLst/>
                <a:latin typeface="system-ui"/>
              </a:rPr>
              <a:t>I will not die but live,</a:t>
            </a:r>
            <a:br>
              <a:rPr lang="en-GB" dirty="0"/>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and will proclaim what the </a:t>
            </a:r>
            <a:r>
              <a:rPr lang="en-GB" b="0" i="0" cap="small" dirty="0">
                <a:solidFill>
                  <a:srgbClr val="000000"/>
                </a:solidFill>
                <a:effectLst/>
                <a:latin typeface="system-ui"/>
              </a:rPr>
              <a:t>Lord</a:t>
            </a:r>
            <a:r>
              <a:rPr lang="en-GB" b="0" i="0" dirty="0">
                <a:solidFill>
                  <a:srgbClr val="000000"/>
                </a:solidFill>
                <a:effectLst/>
                <a:latin typeface="system-ui"/>
              </a:rPr>
              <a:t> has done.</a:t>
            </a:r>
            <a:br>
              <a:rPr lang="en-GB" dirty="0"/>
            </a:br>
            <a:r>
              <a:rPr lang="en-GB" b="1" i="0" baseline="30000" dirty="0">
                <a:solidFill>
                  <a:srgbClr val="000000"/>
                </a:solidFill>
                <a:effectLst/>
                <a:latin typeface="system-ui"/>
              </a:rPr>
              <a:t>18 </a:t>
            </a:r>
            <a:r>
              <a:rPr lang="en-GB" b="0" i="0" dirty="0">
                <a:solidFill>
                  <a:srgbClr val="000000"/>
                </a:solidFill>
                <a:effectLst/>
                <a:latin typeface="system-ui"/>
              </a:rPr>
              <a:t>The </a:t>
            </a:r>
            <a:r>
              <a:rPr lang="en-GB" b="0" i="0" cap="small" dirty="0">
                <a:solidFill>
                  <a:srgbClr val="000000"/>
                </a:solidFill>
                <a:effectLst/>
                <a:latin typeface="system-ui"/>
              </a:rPr>
              <a:t>Lord</a:t>
            </a:r>
            <a:r>
              <a:rPr lang="en-GB" b="0" i="0" dirty="0">
                <a:solidFill>
                  <a:srgbClr val="000000"/>
                </a:solidFill>
                <a:effectLst/>
                <a:latin typeface="system-ui"/>
              </a:rPr>
              <a:t> has chastened me severely,</a:t>
            </a:r>
            <a:br>
              <a:rPr lang="en-GB" dirty="0"/>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but he has not given me over to death.</a:t>
            </a:r>
            <a:br>
              <a:rPr lang="en-GB" dirty="0"/>
            </a:br>
            <a:endParaRPr lang="en-GB" dirty="0"/>
          </a:p>
        </p:txBody>
      </p:sp>
      <p:pic>
        <p:nvPicPr>
          <p:cNvPr id="10" name="Picture 9">
            <a:extLst>
              <a:ext uri="{FF2B5EF4-FFF2-40B4-BE49-F238E27FC236}">
                <a16:creationId xmlns:a16="http://schemas.microsoft.com/office/drawing/2014/main" id="{21945C01-96E0-0274-037C-AE345FEDA4AD}"/>
              </a:ext>
            </a:extLst>
          </p:cNvPr>
          <p:cNvPicPr>
            <a:picLocks noChangeAspect="1"/>
          </p:cNvPicPr>
          <p:nvPr/>
        </p:nvPicPr>
        <p:blipFill>
          <a:blip r:embed="rId3"/>
          <a:stretch>
            <a:fillRect/>
          </a:stretch>
        </p:blipFill>
        <p:spPr>
          <a:xfrm>
            <a:off x="2689058" y="4190166"/>
            <a:ext cx="6813884" cy="2362146"/>
          </a:xfrm>
          <a:prstGeom prst="rect">
            <a:avLst/>
          </a:prstGeom>
        </p:spPr>
      </p:pic>
      <p:pic>
        <p:nvPicPr>
          <p:cNvPr id="11" name="Picture 10">
            <a:extLst>
              <a:ext uri="{FF2B5EF4-FFF2-40B4-BE49-F238E27FC236}">
                <a16:creationId xmlns:a16="http://schemas.microsoft.com/office/drawing/2014/main" id="{C698ED0E-AA1B-BC9A-C360-C675BA9F3FA1}"/>
              </a:ext>
            </a:extLst>
          </p:cNvPr>
          <p:cNvPicPr>
            <a:picLocks noChangeAspect="1"/>
          </p:cNvPicPr>
          <p:nvPr/>
        </p:nvPicPr>
        <p:blipFill>
          <a:blip r:embed="rId4"/>
          <a:stretch>
            <a:fillRect/>
          </a:stretch>
        </p:blipFill>
        <p:spPr>
          <a:xfrm>
            <a:off x="8309664" y="631712"/>
            <a:ext cx="3565503" cy="2362146"/>
          </a:xfrm>
          <a:prstGeom prst="rect">
            <a:avLst/>
          </a:prstGeom>
        </p:spPr>
      </p:pic>
    </p:spTree>
    <p:extLst>
      <p:ext uri="{BB962C8B-B14F-4D97-AF65-F5344CB8AC3E}">
        <p14:creationId xmlns:p14="http://schemas.microsoft.com/office/powerpoint/2010/main" val="227663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B399BA-FC62-92DE-23D2-DADD760CD9CD}"/>
              </a:ext>
            </a:extLst>
          </p:cNvPr>
          <p:cNvSpPr>
            <a:spLocks noGrp="1"/>
          </p:cNvSpPr>
          <p:nvPr>
            <p:ph idx="1"/>
          </p:nvPr>
        </p:nvSpPr>
        <p:spPr>
          <a:xfrm>
            <a:off x="393031" y="1253331"/>
            <a:ext cx="10515600" cy="4351338"/>
          </a:xfrm>
        </p:spPr>
        <p:txBody>
          <a:bodyPr/>
          <a:lstStyle/>
          <a:p>
            <a:pPr marL="0" indent="0" algn="l">
              <a:buNone/>
            </a:pPr>
            <a:r>
              <a:rPr lang="en-GB" b="1" i="0" baseline="30000" dirty="0">
                <a:solidFill>
                  <a:srgbClr val="000000"/>
                </a:solidFill>
                <a:effectLst/>
                <a:latin typeface="system-ui"/>
              </a:rPr>
              <a:t>19 </a:t>
            </a:r>
            <a:r>
              <a:rPr lang="en-GB" b="0" i="0" dirty="0">
                <a:solidFill>
                  <a:srgbClr val="000000"/>
                </a:solidFill>
                <a:effectLst/>
                <a:latin typeface="system-ui"/>
              </a:rPr>
              <a:t>Open for me the </a:t>
            </a:r>
            <a:r>
              <a:rPr lang="en-GB" b="0" i="0" dirty="0">
                <a:solidFill>
                  <a:schemeClr val="accent6">
                    <a:lumMod val="75000"/>
                  </a:schemeClr>
                </a:solidFill>
                <a:effectLst/>
                <a:latin typeface="system-ui"/>
              </a:rPr>
              <a:t>gates</a:t>
            </a:r>
            <a:r>
              <a:rPr lang="en-GB" b="0" i="0" dirty="0">
                <a:solidFill>
                  <a:srgbClr val="000000"/>
                </a:solidFill>
                <a:effectLst/>
                <a:latin typeface="system-ui"/>
              </a:rPr>
              <a:t> of the righteous;</a:t>
            </a:r>
            <a:br>
              <a:rPr lang="en-GB" b="0" i="0" dirty="0">
                <a:solidFill>
                  <a:srgbClr val="000000"/>
                </a:solidFill>
                <a:effectLst/>
                <a:latin typeface="system-ui"/>
              </a:rPr>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I will </a:t>
            </a:r>
            <a:r>
              <a:rPr lang="en-GB" b="0" i="0" dirty="0">
                <a:solidFill>
                  <a:schemeClr val="accent6">
                    <a:lumMod val="75000"/>
                  </a:schemeClr>
                </a:solidFill>
                <a:effectLst/>
                <a:latin typeface="system-ui"/>
              </a:rPr>
              <a:t>enter</a:t>
            </a:r>
            <a:r>
              <a:rPr lang="en-GB" b="0" i="0" dirty="0">
                <a:solidFill>
                  <a:srgbClr val="000000"/>
                </a:solidFill>
                <a:effectLst/>
                <a:latin typeface="system-ui"/>
              </a:rPr>
              <a:t> and give thanks to the </a:t>
            </a:r>
            <a:r>
              <a:rPr lang="en-GB" b="0" i="0" cap="small" dirty="0">
                <a:solidFill>
                  <a:srgbClr val="000000"/>
                </a:solidFill>
                <a:effectLst/>
                <a:latin typeface="system-ui"/>
              </a:rPr>
              <a:t>Lord</a:t>
            </a:r>
            <a:r>
              <a:rPr lang="en-GB" b="0" i="0" dirty="0">
                <a:solidFill>
                  <a:srgbClr val="000000"/>
                </a:solidFill>
                <a:effectLst/>
                <a:latin typeface="system-ui"/>
              </a:rPr>
              <a:t>.</a:t>
            </a:r>
            <a:br>
              <a:rPr lang="en-GB" b="0" i="0" dirty="0">
                <a:solidFill>
                  <a:srgbClr val="000000"/>
                </a:solidFill>
                <a:effectLst/>
                <a:latin typeface="system-ui"/>
              </a:rPr>
            </a:br>
            <a:r>
              <a:rPr lang="en-GB" b="1" i="0" baseline="30000" dirty="0">
                <a:solidFill>
                  <a:srgbClr val="000000"/>
                </a:solidFill>
                <a:effectLst/>
                <a:latin typeface="system-ui"/>
              </a:rPr>
              <a:t>20 </a:t>
            </a:r>
            <a:r>
              <a:rPr lang="en-GB" b="0" i="0" dirty="0">
                <a:solidFill>
                  <a:srgbClr val="000000"/>
                </a:solidFill>
                <a:effectLst/>
                <a:latin typeface="system-ui"/>
              </a:rPr>
              <a:t>This is the </a:t>
            </a:r>
            <a:r>
              <a:rPr lang="en-GB" b="0" i="0" dirty="0">
                <a:solidFill>
                  <a:schemeClr val="accent6">
                    <a:lumMod val="75000"/>
                  </a:schemeClr>
                </a:solidFill>
                <a:effectLst/>
                <a:latin typeface="system-ui"/>
              </a:rPr>
              <a:t>gate</a:t>
            </a:r>
            <a:r>
              <a:rPr lang="en-GB" b="0" i="0" dirty="0">
                <a:solidFill>
                  <a:srgbClr val="000000"/>
                </a:solidFill>
                <a:effectLst/>
                <a:latin typeface="system-ui"/>
              </a:rPr>
              <a:t> of the </a:t>
            </a:r>
            <a:r>
              <a:rPr lang="en-GB" b="0" i="0" cap="small" dirty="0">
                <a:solidFill>
                  <a:srgbClr val="000000"/>
                </a:solidFill>
                <a:effectLst/>
                <a:latin typeface="system-ui"/>
              </a:rPr>
              <a:t>Lord</a:t>
            </a:r>
            <a:br>
              <a:rPr lang="en-GB" b="0" i="0" dirty="0">
                <a:solidFill>
                  <a:srgbClr val="000000"/>
                </a:solidFill>
                <a:effectLst/>
                <a:latin typeface="system-ui"/>
              </a:rPr>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through which the righteous may </a:t>
            </a:r>
            <a:r>
              <a:rPr lang="en-GB" b="0" i="0" dirty="0">
                <a:solidFill>
                  <a:schemeClr val="accent6">
                    <a:lumMod val="75000"/>
                  </a:schemeClr>
                </a:solidFill>
                <a:effectLst/>
                <a:latin typeface="system-ui"/>
              </a:rPr>
              <a:t>enter</a:t>
            </a:r>
            <a:r>
              <a:rPr lang="en-GB" b="0" i="0" dirty="0">
                <a:solidFill>
                  <a:srgbClr val="000000"/>
                </a:solidFill>
                <a:effectLst/>
                <a:latin typeface="system-ui"/>
              </a:rPr>
              <a:t>.</a:t>
            </a:r>
            <a:br>
              <a:rPr lang="en-GB" b="0" i="0" dirty="0">
                <a:solidFill>
                  <a:srgbClr val="000000"/>
                </a:solidFill>
                <a:effectLst/>
                <a:latin typeface="system-ui"/>
              </a:rPr>
            </a:br>
            <a:r>
              <a:rPr lang="en-GB" b="1" i="0" baseline="30000" dirty="0">
                <a:solidFill>
                  <a:srgbClr val="000000"/>
                </a:solidFill>
                <a:effectLst/>
                <a:latin typeface="system-ui"/>
              </a:rPr>
              <a:t>21 </a:t>
            </a:r>
            <a:r>
              <a:rPr lang="en-GB" b="0" i="0" dirty="0">
                <a:solidFill>
                  <a:srgbClr val="000000"/>
                </a:solidFill>
                <a:effectLst/>
                <a:latin typeface="system-ui"/>
              </a:rPr>
              <a:t>I will give you thanks, for you answered me;</a:t>
            </a:r>
            <a:br>
              <a:rPr lang="en-GB" b="0" i="0" dirty="0">
                <a:solidFill>
                  <a:srgbClr val="000000"/>
                </a:solidFill>
                <a:effectLst/>
                <a:latin typeface="system-ui"/>
              </a:rPr>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you have become my salvation.</a:t>
            </a:r>
          </a:p>
          <a:p>
            <a:pPr marL="0" indent="0" algn="l">
              <a:buNone/>
            </a:pPr>
            <a:r>
              <a:rPr lang="en-GB" b="1" i="0" baseline="30000" dirty="0">
                <a:solidFill>
                  <a:srgbClr val="000000"/>
                </a:solidFill>
                <a:effectLst/>
                <a:latin typeface="system-ui"/>
              </a:rPr>
              <a:t>22 </a:t>
            </a:r>
            <a:r>
              <a:rPr lang="en-GB" b="0" i="0" dirty="0">
                <a:solidFill>
                  <a:srgbClr val="000000"/>
                </a:solidFill>
                <a:effectLst/>
                <a:latin typeface="system-ui"/>
              </a:rPr>
              <a:t>The stone the builders rejected</a:t>
            </a:r>
            <a:br>
              <a:rPr lang="en-GB" b="0" i="0" dirty="0">
                <a:solidFill>
                  <a:srgbClr val="000000"/>
                </a:solidFill>
                <a:effectLst/>
                <a:latin typeface="system-ui"/>
              </a:rPr>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has become the cornerstone;</a:t>
            </a:r>
            <a:br>
              <a:rPr lang="en-GB" b="0" i="0" dirty="0">
                <a:solidFill>
                  <a:srgbClr val="000000"/>
                </a:solidFill>
                <a:effectLst/>
                <a:latin typeface="system-ui"/>
              </a:rPr>
            </a:br>
            <a:r>
              <a:rPr lang="en-GB" b="1" i="0" baseline="30000" dirty="0">
                <a:solidFill>
                  <a:srgbClr val="000000"/>
                </a:solidFill>
                <a:effectLst/>
                <a:latin typeface="system-ui"/>
              </a:rPr>
              <a:t>23 </a:t>
            </a:r>
            <a:r>
              <a:rPr lang="en-GB" b="0" i="0" dirty="0">
                <a:solidFill>
                  <a:srgbClr val="000000"/>
                </a:solidFill>
                <a:effectLst/>
                <a:latin typeface="system-ui"/>
              </a:rPr>
              <a:t>the </a:t>
            </a:r>
            <a:r>
              <a:rPr lang="en-GB" b="0" i="0" cap="small" dirty="0">
                <a:solidFill>
                  <a:srgbClr val="000000"/>
                </a:solidFill>
                <a:effectLst/>
                <a:latin typeface="system-ui"/>
              </a:rPr>
              <a:t>Lord</a:t>
            </a:r>
            <a:r>
              <a:rPr lang="en-GB" b="0" i="0" dirty="0">
                <a:solidFill>
                  <a:srgbClr val="000000"/>
                </a:solidFill>
                <a:effectLst/>
                <a:latin typeface="system-ui"/>
              </a:rPr>
              <a:t> has done this,</a:t>
            </a:r>
            <a:br>
              <a:rPr lang="en-GB" b="0" i="0" dirty="0">
                <a:solidFill>
                  <a:srgbClr val="000000"/>
                </a:solidFill>
                <a:effectLst/>
                <a:latin typeface="system-ui"/>
              </a:rPr>
            </a:br>
            <a:r>
              <a:rPr lang="en-GB" b="0" i="0" dirty="0">
                <a:solidFill>
                  <a:srgbClr val="000000"/>
                </a:solidFill>
                <a:effectLst/>
                <a:latin typeface="Courier New" panose="02070309020205020404" pitchFamily="49" charset="0"/>
              </a:rPr>
              <a:t>    </a:t>
            </a:r>
            <a:r>
              <a:rPr lang="en-GB" b="0" i="0" dirty="0">
                <a:solidFill>
                  <a:srgbClr val="000000"/>
                </a:solidFill>
                <a:effectLst/>
                <a:latin typeface="system-ui"/>
              </a:rPr>
              <a:t>and it is marvellous in our eyes.</a:t>
            </a:r>
          </a:p>
          <a:p>
            <a:endParaRPr lang="en-GB" dirty="0"/>
          </a:p>
        </p:txBody>
      </p:sp>
      <p:pic>
        <p:nvPicPr>
          <p:cNvPr id="4" name="Picture 3">
            <a:extLst>
              <a:ext uri="{FF2B5EF4-FFF2-40B4-BE49-F238E27FC236}">
                <a16:creationId xmlns:a16="http://schemas.microsoft.com/office/drawing/2014/main" id="{C5B1CC64-8BD5-0E53-B0C0-7BF4F7BE25F5}"/>
              </a:ext>
            </a:extLst>
          </p:cNvPr>
          <p:cNvPicPr>
            <a:picLocks noChangeAspect="1"/>
          </p:cNvPicPr>
          <p:nvPr/>
        </p:nvPicPr>
        <p:blipFill>
          <a:blip r:embed="rId3"/>
          <a:stretch>
            <a:fillRect/>
          </a:stretch>
        </p:blipFill>
        <p:spPr>
          <a:xfrm>
            <a:off x="8002504" y="1609725"/>
            <a:ext cx="3333750" cy="3638550"/>
          </a:xfrm>
          <a:prstGeom prst="rect">
            <a:avLst/>
          </a:prstGeom>
        </p:spPr>
      </p:pic>
    </p:spTree>
    <p:extLst>
      <p:ext uri="{BB962C8B-B14F-4D97-AF65-F5344CB8AC3E}">
        <p14:creationId xmlns:p14="http://schemas.microsoft.com/office/powerpoint/2010/main" val="3606721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922693-3994-A1DB-03C7-D71781CF86F6}"/>
              </a:ext>
            </a:extLst>
          </p:cNvPr>
          <p:cNvSpPr>
            <a:spLocks noGrp="1"/>
          </p:cNvSpPr>
          <p:nvPr>
            <p:ph idx="1"/>
          </p:nvPr>
        </p:nvSpPr>
        <p:spPr>
          <a:xfrm>
            <a:off x="322794" y="406086"/>
            <a:ext cx="6499112" cy="6045828"/>
          </a:xfrm>
        </p:spPr>
        <p:txBody>
          <a:bodyPr>
            <a:normAutofit lnSpcReduction="10000"/>
          </a:bodyPr>
          <a:lstStyle/>
          <a:p>
            <a:pPr marL="0" indent="0" algn="l">
              <a:buNone/>
            </a:pPr>
            <a:r>
              <a:rPr lang="en-GB" b="1" i="0" baseline="30000" dirty="0">
                <a:solidFill>
                  <a:srgbClr val="000000"/>
                </a:solidFill>
                <a:effectLst/>
              </a:rPr>
              <a:t>24 </a:t>
            </a:r>
            <a:r>
              <a:rPr lang="en-GB" b="0" i="0" dirty="0">
                <a:solidFill>
                  <a:srgbClr val="000000"/>
                </a:solidFill>
                <a:effectLst/>
              </a:rPr>
              <a:t>The </a:t>
            </a:r>
            <a:r>
              <a:rPr lang="en-GB" b="0" i="0" cap="small" dirty="0">
                <a:solidFill>
                  <a:srgbClr val="000000"/>
                </a:solidFill>
                <a:effectLst/>
              </a:rPr>
              <a:t>Lord</a:t>
            </a:r>
            <a:r>
              <a:rPr lang="en-GB" b="0" i="0" dirty="0">
                <a:solidFill>
                  <a:srgbClr val="000000"/>
                </a:solidFill>
                <a:effectLst/>
              </a:rPr>
              <a:t> has done it this very day;</a:t>
            </a:r>
            <a:br>
              <a:rPr lang="en-GB" b="0" i="0" dirty="0">
                <a:solidFill>
                  <a:srgbClr val="000000"/>
                </a:solidFill>
                <a:effectLst/>
              </a:rPr>
            </a:br>
            <a:r>
              <a:rPr lang="en-GB" b="0" i="0" dirty="0">
                <a:solidFill>
                  <a:srgbClr val="000000"/>
                </a:solidFill>
                <a:effectLst/>
              </a:rPr>
              <a:t>    let us rejoice today and be glad.</a:t>
            </a:r>
          </a:p>
          <a:p>
            <a:pPr marL="0" indent="0" algn="l">
              <a:buNone/>
            </a:pPr>
            <a:r>
              <a:rPr lang="en-GB" b="1" i="0" baseline="30000" dirty="0">
                <a:solidFill>
                  <a:srgbClr val="000000"/>
                </a:solidFill>
                <a:effectLst/>
              </a:rPr>
              <a:t>25 </a:t>
            </a:r>
            <a:r>
              <a:rPr lang="en-GB" b="0" i="0" cap="small" dirty="0">
                <a:solidFill>
                  <a:srgbClr val="000000"/>
                </a:solidFill>
                <a:effectLst/>
              </a:rPr>
              <a:t>Lord</a:t>
            </a:r>
            <a:r>
              <a:rPr lang="en-GB" b="0" i="0" dirty="0">
                <a:solidFill>
                  <a:srgbClr val="000000"/>
                </a:solidFill>
                <a:effectLst/>
              </a:rPr>
              <a:t>, save us!</a:t>
            </a:r>
            <a:br>
              <a:rPr lang="en-GB" b="0" i="0" dirty="0">
                <a:solidFill>
                  <a:srgbClr val="000000"/>
                </a:solidFill>
                <a:effectLst/>
              </a:rPr>
            </a:br>
            <a:r>
              <a:rPr lang="en-GB" b="0" i="0" dirty="0">
                <a:solidFill>
                  <a:srgbClr val="000000"/>
                </a:solidFill>
                <a:effectLst/>
              </a:rPr>
              <a:t>    </a:t>
            </a:r>
            <a:r>
              <a:rPr lang="en-GB" b="0" i="0" cap="small" dirty="0">
                <a:solidFill>
                  <a:srgbClr val="000000"/>
                </a:solidFill>
                <a:effectLst/>
              </a:rPr>
              <a:t>Lord</a:t>
            </a:r>
            <a:r>
              <a:rPr lang="en-GB" b="0" i="0" dirty="0">
                <a:solidFill>
                  <a:srgbClr val="000000"/>
                </a:solidFill>
                <a:effectLst/>
              </a:rPr>
              <a:t>, grant us success!</a:t>
            </a:r>
          </a:p>
          <a:p>
            <a:pPr marL="0" indent="0" algn="l">
              <a:buNone/>
            </a:pPr>
            <a:r>
              <a:rPr lang="en-GB" b="1" i="0" baseline="30000" dirty="0">
                <a:solidFill>
                  <a:srgbClr val="000000"/>
                </a:solidFill>
                <a:effectLst/>
              </a:rPr>
              <a:t>26 </a:t>
            </a:r>
            <a:r>
              <a:rPr lang="en-GB" b="0" i="0" dirty="0">
                <a:solidFill>
                  <a:srgbClr val="000000"/>
                </a:solidFill>
                <a:effectLst/>
              </a:rPr>
              <a:t>Blessed is he who comes in the name of the </a:t>
            </a:r>
            <a:r>
              <a:rPr lang="en-GB" b="0" i="0" cap="small" dirty="0">
                <a:solidFill>
                  <a:srgbClr val="000000"/>
                </a:solidFill>
                <a:effectLst/>
              </a:rPr>
              <a:t>Lord</a:t>
            </a:r>
            <a:r>
              <a:rPr lang="en-GB" b="0" i="0" dirty="0">
                <a:solidFill>
                  <a:srgbClr val="000000"/>
                </a:solidFill>
                <a:effectLst/>
              </a:rPr>
              <a:t>.</a:t>
            </a:r>
            <a:r>
              <a:rPr lang="en-GB" dirty="0">
                <a:solidFill>
                  <a:srgbClr val="000000"/>
                </a:solidFill>
              </a:rPr>
              <a:t> </a:t>
            </a:r>
            <a:r>
              <a:rPr lang="en-GB" b="0" i="0" dirty="0">
                <a:solidFill>
                  <a:srgbClr val="000000"/>
                </a:solidFill>
                <a:effectLst/>
              </a:rPr>
              <a:t>From the house of the </a:t>
            </a:r>
            <a:r>
              <a:rPr lang="en-GB" b="0" i="0" cap="small" dirty="0">
                <a:solidFill>
                  <a:srgbClr val="000000"/>
                </a:solidFill>
                <a:effectLst/>
              </a:rPr>
              <a:t>Lord</a:t>
            </a:r>
            <a:r>
              <a:rPr lang="en-GB" b="0" i="0" dirty="0">
                <a:solidFill>
                  <a:srgbClr val="000000"/>
                </a:solidFill>
                <a:effectLst/>
              </a:rPr>
              <a:t> we bless you.</a:t>
            </a:r>
            <a:br>
              <a:rPr lang="en-GB" b="0" i="0" dirty="0">
                <a:solidFill>
                  <a:srgbClr val="000000"/>
                </a:solidFill>
                <a:effectLst/>
              </a:rPr>
            </a:br>
            <a:r>
              <a:rPr lang="en-GB" b="1" i="0" baseline="30000" dirty="0">
                <a:solidFill>
                  <a:srgbClr val="000000"/>
                </a:solidFill>
                <a:effectLst/>
              </a:rPr>
              <a:t>27 </a:t>
            </a:r>
            <a:r>
              <a:rPr lang="en-GB" b="0" i="0" dirty="0">
                <a:solidFill>
                  <a:srgbClr val="000000"/>
                </a:solidFill>
                <a:effectLst/>
              </a:rPr>
              <a:t>The </a:t>
            </a:r>
            <a:r>
              <a:rPr lang="en-GB" b="0" i="0" cap="small" dirty="0">
                <a:solidFill>
                  <a:srgbClr val="000000"/>
                </a:solidFill>
                <a:effectLst/>
              </a:rPr>
              <a:t>Lord</a:t>
            </a:r>
            <a:r>
              <a:rPr lang="en-GB" b="0" i="0" dirty="0">
                <a:solidFill>
                  <a:srgbClr val="000000"/>
                </a:solidFill>
                <a:effectLst/>
              </a:rPr>
              <a:t> is God,</a:t>
            </a:r>
            <a:r>
              <a:rPr lang="en-GB" dirty="0">
                <a:solidFill>
                  <a:srgbClr val="000000"/>
                </a:solidFill>
              </a:rPr>
              <a:t> </a:t>
            </a:r>
            <a:r>
              <a:rPr lang="en-GB" b="0" i="0" dirty="0">
                <a:solidFill>
                  <a:srgbClr val="000000"/>
                </a:solidFill>
                <a:effectLst/>
              </a:rPr>
              <a:t>and he has made his light shine on us.</a:t>
            </a:r>
            <a:br>
              <a:rPr lang="en-GB" b="0" i="0" dirty="0">
                <a:solidFill>
                  <a:srgbClr val="000000"/>
                </a:solidFill>
                <a:effectLst/>
              </a:rPr>
            </a:br>
            <a:r>
              <a:rPr lang="en-GB" b="0" i="0" dirty="0">
                <a:solidFill>
                  <a:srgbClr val="000000"/>
                </a:solidFill>
                <a:effectLst/>
              </a:rPr>
              <a:t>With boughs in hand, join in the festal procession up</a:t>
            </a:r>
            <a:r>
              <a:rPr lang="en-GB" baseline="30000" dirty="0">
                <a:solidFill>
                  <a:srgbClr val="000000"/>
                </a:solidFill>
              </a:rPr>
              <a:t> </a:t>
            </a:r>
            <a:r>
              <a:rPr lang="en-GB" b="0" i="0" dirty="0">
                <a:solidFill>
                  <a:srgbClr val="000000"/>
                </a:solidFill>
                <a:effectLst/>
              </a:rPr>
              <a:t>to the horns of the altar.</a:t>
            </a:r>
          </a:p>
          <a:p>
            <a:pPr marL="0" indent="0" algn="l">
              <a:buNone/>
            </a:pPr>
            <a:r>
              <a:rPr lang="en-GB" b="1" i="0" baseline="30000" dirty="0">
                <a:solidFill>
                  <a:srgbClr val="000000"/>
                </a:solidFill>
                <a:effectLst/>
              </a:rPr>
              <a:t>28</a:t>
            </a:r>
            <a:r>
              <a:rPr lang="en-GB" b="1" i="0" baseline="30000" dirty="0">
                <a:solidFill>
                  <a:schemeClr val="accent6">
                    <a:lumMod val="75000"/>
                  </a:schemeClr>
                </a:solidFill>
                <a:effectLst/>
              </a:rPr>
              <a:t> </a:t>
            </a:r>
            <a:r>
              <a:rPr lang="en-GB" b="0" i="0" dirty="0">
                <a:solidFill>
                  <a:schemeClr val="accent6">
                    <a:lumMod val="75000"/>
                  </a:schemeClr>
                </a:solidFill>
                <a:effectLst/>
              </a:rPr>
              <a:t>You are my God</a:t>
            </a:r>
            <a:r>
              <a:rPr lang="en-GB" b="0" i="0" dirty="0">
                <a:solidFill>
                  <a:srgbClr val="000000"/>
                </a:solidFill>
                <a:effectLst/>
              </a:rPr>
              <a:t>, and I will praise you;</a:t>
            </a:r>
            <a:br>
              <a:rPr lang="en-GB" b="0" i="0" dirty="0">
                <a:solidFill>
                  <a:srgbClr val="000000"/>
                </a:solidFill>
                <a:effectLst/>
              </a:rPr>
            </a:br>
            <a:r>
              <a:rPr lang="en-GB" b="0" i="0" dirty="0">
                <a:solidFill>
                  <a:srgbClr val="000000"/>
                </a:solidFill>
                <a:effectLst/>
              </a:rPr>
              <a:t>    </a:t>
            </a:r>
            <a:r>
              <a:rPr lang="en-GB" b="0" i="0" dirty="0">
                <a:solidFill>
                  <a:schemeClr val="accent6">
                    <a:lumMod val="75000"/>
                  </a:schemeClr>
                </a:solidFill>
                <a:effectLst/>
              </a:rPr>
              <a:t>you are my God</a:t>
            </a:r>
            <a:r>
              <a:rPr lang="en-GB" b="0" i="0" dirty="0">
                <a:solidFill>
                  <a:srgbClr val="000000"/>
                </a:solidFill>
                <a:effectLst/>
              </a:rPr>
              <a:t>, and I will exalt you.</a:t>
            </a:r>
          </a:p>
          <a:p>
            <a:pPr marL="0" indent="0" algn="l">
              <a:buNone/>
            </a:pPr>
            <a:r>
              <a:rPr lang="en-GB" b="1" i="0" baseline="30000" dirty="0">
                <a:solidFill>
                  <a:srgbClr val="000000"/>
                </a:solidFill>
                <a:effectLst/>
              </a:rPr>
              <a:t>29 </a:t>
            </a:r>
            <a:r>
              <a:rPr lang="en-GB" b="0" i="0" dirty="0">
                <a:solidFill>
                  <a:srgbClr val="000000"/>
                </a:solidFill>
                <a:effectLst/>
              </a:rPr>
              <a:t>Give thanks to the </a:t>
            </a:r>
            <a:r>
              <a:rPr lang="en-GB" b="0" i="0" cap="small" dirty="0">
                <a:solidFill>
                  <a:srgbClr val="000000"/>
                </a:solidFill>
                <a:effectLst/>
              </a:rPr>
              <a:t>Lord</a:t>
            </a:r>
            <a:r>
              <a:rPr lang="en-GB" b="0" i="0" dirty="0">
                <a:solidFill>
                  <a:srgbClr val="000000"/>
                </a:solidFill>
                <a:effectLst/>
              </a:rPr>
              <a:t>, for he is good;</a:t>
            </a:r>
            <a:br>
              <a:rPr lang="en-GB" b="0" i="0" dirty="0">
                <a:solidFill>
                  <a:srgbClr val="000000"/>
                </a:solidFill>
                <a:effectLst/>
              </a:rPr>
            </a:br>
            <a:r>
              <a:rPr lang="en-GB" b="0" i="0" dirty="0">
                <a:solidFill>
                  <a:srgbClr val="000000"/>
                </a:solidFill>
                <a:effectLst/>
              </a:rPr>
              <a:t>    his love endures forever.</a:t>
            </a:r>
          </a:p>
          <a:p>
            <a:pPr marL="0" indent="0" algn="l">
              <a:buNone/>
            </a:pPr>
            <a:endParaRPr lang="en-GB" b="0" i="0" dirty="0">
              <a:solidFill>
                <a:srgbClr val="000000"/>
              </a:solidFill>
              <a:effectLst/>
              <a:latin typeface="system-ui"/>
            </a:endParaRPr>
          </a:p>
          <a:p>
            <a:endParaRPr lang="en-GB" dirty="0"/>
          </a:p>
        </p:txBody>
      </p:sp>
      <p:pic>
        <p:nvPicPr>
          <p:cNvPr id="9" name="Picture 8">
            <a:extLst>
              <a:ext uri="{FF2B5EF4-FFF2-40B4-BE49-F238E27FC236}">
                <a16:creationId xmlns:a16="http://schemas.microsoft.com/office/drawing/2014/main" id="{D702F074-F8B2-1CB8-4764-2849808DBB63}"/>
              </a:ext>
            </a:extLst>
          </p:cNvPr>
          <p:cNvPicPr>
            <a:picLocks noChangeAspect="1"/>
          </p:cNvPicPr>
          <p:nvPr/>
        </p:nvPicPr>
        <p:blipFill>
          <a:blip r:embed="rId3"/>
          <a:stretch>
            <a:fillRect/>
          </a:stretch>
        </p:blipFill>
        <p:spPr>
          <a:xfrm>
            <a:off x="7106653" y="998621"/>
            <a:ext cx="4860758" cy="4860758"/>
          </a:xfrm>
          <a:prstGeom prst="rect">
            <a:avLst/>
          </a:prstGeom>
        </p:spPr>
      </p:pic>
    </p:spTree>
    <p:extLst>
      <p:ext uri="{BB962C8B-B14F-4D97-AF65-F5344CB8AC3E}">
        <p14:creationId xmlns:p14="http://schemas.microsoft.com/office/powerpoint/2010/main" val="25388735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588</TotalTime>
  <Words>3659</Words>
  <Application>Microsoft Macintosh PowerPoint</Application>
  <PresentationFormat>Widescreen</PresentationFormat>
  <Paragraphs>174</Paragraphs>
  <Slides>14</Slides>
  <Notes>14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14</vt:i4>
      </vt:variant>
    </vt:vector>
  </HeadingPairs>
  <TitlesOfParts>
    <vt:vector size="26" baseType="lpstr">
      <vt:lpstr>Arial</vt:lpstr>
      <vt:lpstr>Balto Web</vt:lpstr>
      <vt:lpstr>Calibri</vt:lpstr>
      <vt:lpstr>Calibri Light</vt:lpstr>
      <vt:lpstr>Courier New</vt:lpstr>
      <vt:lpstr>inherit</vt:lpstr>
      <vt:lpstr>Merriweather Web</vt:lpstr>
      <vt:lpstr>Poppins</vt:lpstr>
      <vt:lpstr>Roboto</vt:lpstr>
      <vt:lpstr>system-ui</vt:lpstr>
      <vt:lpstr>tahoma</vt:lpstr>
      <vt:lpstr>Office Theme</vt:lpstr>
      <vt:lpstr>Pressing on toward the goal</vt:lpstr>
      <vt:lpstr>PowerPoint Presentation</vt:lpstr>
      <vt:lpstr>PowerPoint Presentation</vt:lpstr>
      <vt:lpstr>Isaiah 9:6-7</vt:lpstr>
      <vt:lpstr>Ps 118</vt:lpstr>
      <vt:lpstr>His love endures forever</vt:lpstr>
      <vt:lpstr>Love drives all other change</vt:lpstr>
      <vt:lpstr>PowerPoint Presentation</vt:lpstr>
      <vt:lpstr>PowerPoint Presentation</vt:lpstr>
      <vt:lpstr>PowerPoint Presentation</vt:lpstr>
      <vt:lpstr>15 Shouts of joy and victory     resound in the tents of the righteous: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could faith survive in the time of the Kings?</dc:title>
  <dc:creator>Neil Jaques</dc:creator>
  <cp:lastModifiedBy>Elspeth Paisley</cp:lastModifiedBy>
  <cp:revision>9</cp:revision>
  <cp:lastPrinted>2023-12-16T19:38:59Z</cp:lastPrinted>
  <dcterms:created xsi:type="dcterms:W3CDTF">2023-12-16T10:13:28Z</dcterms:created>
  <dcterms:modified xsi:type="dcterms:W3CDTF">2023-12-18T21:12:09Z</dcterms:modified>
</cp:coreProperties>
</file>