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3" r:id="rId2"/>
    <p:sldId id="272" r:id="rId3"/>
    <p:sldId id="269" r:id="rId4"/>
    <p:sldId id="265" r:id="rId5"/>
    <p:sldId id="268" r:id="rId6"/>
    <p:sldId id="308" r:id="rId7"/>
    <p:sldId id="267" r:id="rId8"/>
  </p:sldIdLst>
  <p:sldSz cx="12192000" cy="6858000"/>
  <p:notesSz cx="9923463" cy="67865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CD91A2-A085-4804-8287-9BFCFE11F7AB}" v="99" dt="2023-03-05T09:25:06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68573" autoAdjust="0"/>
  </p:normalViewPr>
  <p:slideViewPr>
    <p:cSldViewPr snapToGrid="0">
      <p:cViewPr varScale="1">
        <p:scale>
          <a:sx n="51" d="100"/>
          <a:sy n="51" d="100"/>
        </p:scale>
        <p:origin x="126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Singleton" userId="ed30f70c-d3c1-4249-8fa6-4040a40814f7" providerId="ADAL" clId="{37CD91A2-A085-4804-8287-9BFCFE11F7AB}"/>
    <pc:docChg chg="undo custSel addSld delSld modSld modNotesMaster">
      <pc:chgData name="Jamie Singleton" userId="ed30f70c-d3c1-4249-8fa6-4040a40814f7" providerId="ADAL" clId="{37CD91A2-A085-4804-8287-9BFCFE11F7AB}" dt="2023-03-05T09:25:46.556" v="493" actId="47"/>
      <pc:docMkLst>
        <pc:docMk/>
      </pc:docMkLst>
      <pc:sldChg chg="del">
        <pc:chgData name="Jamie Singleton" userId="ed30f70c-d3c1-4249-8fa6-4040a40814f7" providerId="ADAL" clId="{37CD91A2-A085-4804-8287-9BFCFE11F7AB}" dt="2023-02-23T14:07:45.459" v="79" actId="47"/>
        <pc:sldMkLst>
          <pc:docMk/>
          <pc:sldMk cId="3629004869" sldId="266"/>
        </pc:sldMkLst>
      </pc:sldChg>
      <pc:sldChg chg="modSp mod modAnim">
        <pc:chgData name="Jamie Singleton" userId="ed30f70c-d3c1-4249-8fa6-4040a40814f7" providerId="ADAL" clId="{37CD91A2-A085-4804-8287-9BFCFE11F7AB}" dt="2023-02-23T14:55:41.202" v="222" actId="20577"/>
        <pc:sldMkLst>
          <pc:docMk/>
          <pc:sldMk cId="1802006092" sldId="267"/>
        </pc:sldMkLst>
        <pc:spChg chg="mod">
          <ac:chgData name="Jamie Singleton" userId="ed30f70c-d3c1-4249-8fa6-4040a40814f7" providerId="ADAL" clId="{37CD91A2-A085-4804-8287-9BFCFE11F7AB}" dt="2023-02-23T14:55:41.202" v="222" actId="20577"/>
          <ac:spMkLst>
            <pc:docMk/>
            <pc:sldMk cId="1802006092" sldId="267"/>
            <ac:spMk id="2" creationId="{358D4401-C31D-2D94-10D1-4136A0A51CF4}"/>
          </ac:spMkLst>
        </pc:spChg>
        <pc:spChg chg="mod">
          <ac:chgData name="Jamie Singleton" userId="ed30f70c-d3c1-4249-8fa6-4040a40814f7" providerId="ADAL" clId="{37CD91A2-A085-4804-8287-9BFCFE11F7AB}" dt="2023-02-23T14:55:28.851" v="221" actId="108"/>
          <ac:spMkLst>
            <pc:docMk/>
            <pc:sldMk cId="1802006092" sldId="267"/>
            <ac:spMk id="3" creationId="{A7CAF95F-1A57-C57E-79A9-288D417003D7}"/>
          </ac:spMkLst>
        </pc:spChg>
      </pc:sldChg>
      <pc:sldChg chg="addSp delSp modSp mod delAnim modNotesTx">
        <pc:chgData name="Jamie Singleton" userId="ed30f70c-d3c1-4249-8fa6-4040a40814f7" providerId="ADAL" clId="{37CD91A2-A085-4804-8287-9BFCFE11F7AB}" dt="2023-02-23T14:13:09.479" v="151" actId="20577"/>
        <pc:sldMkLst>
          <pc:docMk/>
          <pc:sldMk cId="2231329512" sldId="268"/>
        </pc:sldMkLst>
        <pc:spChg chg="mod">
          <ac:chgData name="Jamie Singleton" userId="ed30f70c-d3c1-4249-8fa6-4040a40814f7" providerId="ADAL" clId="{37CD91A2-A085-4804-8287-9BFCFE11F7AB}" dt="2023-02-23T14:13:09.479" v="151" actId="20577"/>
          <ac:spMkLst>
            <pc:docMk/>
            <pc:sldMk cId="2231329512" sldId="268"/>
            <ac:spMk id="2" creationId="{9CE74CD4-8007-0244-58CD-9860C873EF48}"/>
          </ac:spMkLst>
        </pc:spChg>
        <pc:spChg chg="del">
          <ac:chgData name="Jamie Singleton" userId="ed30f70c-d3c1-4249-8fa6-4040a40814f7" providerId="ADAL" clId="{37CD91A2-A085-4804-8287-9BFCFE11F7AB}" dt="2023-02-23T14:09:00.654" v="123" actId="478"/>
          <ac:spMkLst>
            <pc:docMk/>
            <pc:sldMk cId="2231329512" sldId="268"/>
            <ac:spMk id="3" creationId="{E29AE856-DF7E-2DD7-FE1F-0AA89F5EB015}"/>
          </ac:spMkLst>
        </pc:spChg>
        <pc:spChg chg="add del mod">
          <ac:chgData name="Jamie Singleton" userId="ed30f70c-d3c1-4249-8fa6-4040a40814f7" providerId="ADAL" clId="{37CD91A2-A085-4804-8287-9BFCFE11F7AB}" dt="2023-02-23T14:09:10.445" v="125" actId="478"/>
          <ac:spMkLst>
            <pc:docMk/>
            <pc:sldMk cId="2231329512" sldId="268"/>
            <ac:spMk id="5" creationId="{270BDEEE-3416-BA4B-DC58-87E23F2ED735}"/>
          </ac:spMkLst>
        </pc:spChg>
      </pc:sldChg>
      <pc:sldChg chg="addSp delSp modSp mod modAnim">
        <pc:chgData name="Jamie Singleton" userId="ed30f70c-d3c1-4249-8fa6-4040a40814f7" providerId="ADAL" clId="{37CD91A2-A085-4804-8287-9BFCFE11F7AB}" dt="2023-03-03T14:46:44.362" v="411"/>
        <pc:sldMkLst>
          <pc:docMk/>
          <pc:sldMk cId="3107446303" sldId="272"/>
        </pc:sldMkLst>
        <pc:spChg chg="mod">
          <ac:chgData name="Jamie Singleton" userId="ed30f70c-d3c1-4249-8fa6-4040a40814f7" providerId="ADAL" clId="{37CD91A2-A085-4804-8287-9BFCFE11F7AB}" dt="2023-02-23T14:00:19.551" v="16" actId="14100"/>
          <ac:spMkLst>
            <pc:docMk/>
            <pc:sldMk cId="3107446303" sldId="272"/>
            <ac:spMk id="2" creationId="{388508A5-E12F-8A7A-85F3-1DBB0D4FA440}"/>
          </ac:spMkLst>
        </pc:spChg>
        <pc:spChg chg="del">
          <ac:chgData name="Jamie Singleton" userId="ed30f70c-d3c1-4249-8fa6-4040a40814f7" providerId="ADAL" clId="{37CD91A2-A085-4804-8287-9BFCFE11F7AB}" dt="2023-02-23T14:00:45.692" v="18" actId="478"/>
          <ac:spMkLst>
            <pc:docMk/>
            <pc:sldMk cId="3107446303" sldId="272"/>
            <ac:spMk id="3" creationId="{1890E60D-496E-9CEF-FAB1-EE6A5D2F8AB3}"/>
          </ac:spMkLst>
        </pc:spChg>
        <pc:spChg chg="mod">
          <ac:chgData name="Jamie Singleton" userId="ed30f70c-d3c1-4249-8fa6-4040a40814f7" providerId="ADAL" clId="{37CD91A2-A085-4804-8287-9BFCFE11F7AB}" dt="2023-02-23T13:59:45.899" v="13" actId="403"/>
          <ac:spMkLst>
            <pc:docMk/>
            <pc:sldMk cId="3107446303" sldId="272"/>
            <ac:spMk id="6" creationId="{1374D713-5DD5-05D5-3045-0DADB5FA4149}"/>
          </ac:spMkLst>
        </pc:spChg>
        <pc:spChg chg="add mod">
          <ac:chgData name="Jamie Singleton" userId="ed30f70c-d3c1-4249-8fa6-4040a40814f7" providerId="ADAL" clId="{37CD91A2-A085-4804-8287-9BFCFE11F7AB}" dt="2023-02-23T13:59:08.662" v="8" actId="1076"/>
          <ac:spMkLst>
            <pc:docMk/>
            <pc:sldMk cId="3107446303" sldId="272"/>
            <ac:spMk id="15" creationId="{424D4E72-A0E6-20A6-5832-8EB40BF723C1}"/>
          </ac:spMkLst>
        </pc:spChg>
        <pc:spChg chg="add mod">
          <ac:chgData name="Jamie Singleton" userId="ed30f70c-d3c1-4249-8fa6-4040a40814f7" providerId="ADAL" clId="{37CD91A2-A085-4804-8287-9BFCFE11F7AB}" dt="2023-02-23T13:59:58.522" v="14" actId="404"/>
          <ac:spMkLst>
            <pc:docMk/>
            <pc:sldMk cId="3107446303" sldId="272"/>
            <ac:spMk id="16" creationId="{7B2AA7F6-D115-DE03-67CD-BF1EF9B22020}"/>
          </ac:spMkLst>
        </pc:spChg>
        <pc:spChg chg="add mod">
          <ac:chgData name="Jamie Singleton" userId="ed30f70c-d3c1-4249-8fa6-4040a40814f7" providerId="ADAL" clId="{37CD91A2-A085-4804-8287-9BFCFE11F7AB}" dt="2023-03-03T14:46:02.854" v="324" actId="1036"/>
          <ac:spMkLst>
            <pc:docMk/>
            <pc:sldMk cId="3107446303" sldId="272"/>
            <ac:spMk id="17" creationId="{8EE23F8A-E430-4217-5EF3-B0BB4E808502}"/>
          </ac:spMkLst>
        </pc:spChg>
        <pc:spChg chg="add mod">
          <ac:chgData name="Jamie Singleton" userId="ed30f70c-d3c1-4249-8fa6-4040a40814f7" providerId="ADAL" clId="{37CD91A2-A085-4804-8287-9BFCFE11F7AB}" dt="2023-03-03T14:46:23.252" v="410" actId="1037"/>
          <ac:spMkLst>
            <pc:docMk/>
            <pc:sldMk cId="3107446303" sldId="272"/>
            <ac:spMk id="18" creationId="{C78BD8CD-C6CD-D17D-7BE2-69D7AFB8AD91}"/>
          </ac:spMkLst>
        </pc:spChg>
        <pc:grpChg chg="mod">
          <ac:chgData name="Jamie Singleton" userId="ed30f70c-d3c1-4249-8fa6-4040a40814f7" providerId="ADAL" clId="{37CD91A2-A085-4804-8287-9BFCFE11F7AB}" dt="2023-02-23T14:01:10.337" v="20" actId="732"/>
          <ac:grpSpMkLst>
            <pc:docMk/>
            <pc:sldMk cId="3107446303" sldId="272"/>
            <ac:grpSpMk id="8" creationId="{DFCAFF70-8EB6-0060-A504-32E857F0C9F0}"/>
          </ac:grpSpMkLst>
        </pc:grpChg>
        <pc:picChg chg="add mod">
          <ac:chgData name="Jamie Singleton" userId="ed30f70c-d3c1-4249-8fa6-4040a40814f7" providerId="ADAL" clId="{37CD91A2-A085-4804-8287-9BFCFE11F7AB}" dt="2023-03-03T14:45:46.484" v="252" actId="1076"/>
          <ac:picMkLst>
            <pc:docMk/>
            <pc:sldMk cId="3107446303" sldId="272"/>
            <ac:picMk id="3" creationId="{A65B4A3D-49E5-876B-3E6A-5D48D6224C0B}"/>
          </ac:picMkLst>
        </pc:picChg>
        <pc:picChg chg="mod">
          <ac:chgData name="Jamie Singleton" userId="ed30f70c-d3c1-4249-8fa6-4040a40814f7" providerId="ADAL" clId="{37CD91A2-A085-4804-8287-9BFCFE11F7AB}" dt="2023-02-23T14:01:10.337" v="20" actId="732"/>
          <ac:picMkLst>
            <pc:docMk/>
            <pc:sldMk cId="3107446303" sldId="272"/>
            <ac:picMk id="9" creationId="{9D7CCFF3-1F02-E5E7-5628-E6BC35D33672}"/>
          </ac:picMkLst>
        </pc:picChg>
        <pc:picChg chg="mod">
          <ac:chgData name="Jamie Singleton" userId="ed30f70c-d3c1-4249-8fa6-4040a40814f7" providerId="ADAL" clId="{37CD91A2-A085-4804-8287-9BFCFE11F7AB}" dt="2023-02-23T14:01:10.337" v="20" actId="732"/>
          <ac:picMkLst>
            <pc:docMk/>
            <pc:sldMk cId="3107446303" sldId="272"/>
            <ac:picMk id="10" creationId="{B3201D35-0A7E-B553-0123-F55EF403D0ED}"/>
          </ac:picMkLst>
        </pc:picChg>
        <pc:picChg chg="mod">
          <ac:chgData name="Jamie Singleton" userId="ed30f70c-d3c1-4249-8fa6-4040a40814f7" providerId="ADAL" clId="{37CD91A2-A085-4804-8287-9BFCFE11F7AB}" dt="2023-02-23T14:01:10.337" v="20" actId="732"/>
          <ac:picMkLst>
            <pc:docMk/>
            <pc:sldMk cId="3107446303" sldId="272"/>
            <ac:picMk id="11" creationId="{346F093A-5A80-CD5B-FF6F-8A74B5AD9289}"/>
          </ac:picMkLst>
        </pc:picChg>
        <pc:picChg chg="add mod">
          <ac:chgData name="Jamie Singleton" userId="ed30f70c-d3c1-4249-8fa6-4040a40814f7" providerId="ADAL" clId="{37CD91A2-A085-4804-8287-9BFCFE11F7AB}" dt="2023-03-03T14:45:51.078" v="254" actId="1076"/>
          <ac:picMkLst>
            <pc:docMk/>
            <pc:sldMk cId="3107446303" sldId="272"/>
            <ac:picMk id="14" creationId="{C1CFBF3B-5E49-3D9A-943C-424FF6CB2DC3}"/>
          </ac:picMkLst>
        </pc:picChg>
      </pc:sldChg>
      <pc:sldChg chg="addSp delSp modSp del">
        <pc:chgData name="Jamie Singleton" userId="ed30f70c-d3c1-4249-8fa6-4040a40814f7" providerId="ADAL" clId="{37CD91A2-A085-4804-8287-9BFCFE11F7AB}" dt="2023-02-23T14:01:33.871" v="22" actId="47"/>
        <pc:sldMkLst>
          <pc:docMk/>
          <pc:sldMk cId="1718183900" sldId="276"/>
        </pc:sldMkLst>
        <pc:spChg chg="add mod">
          <ac:chgData name="Jamie Singleton" userId="ed30f70c-d3c1-4249-8fa6-4040a40814f7" providerId="ADAL" clId="{37CD91A2-A085-4804-8287-9BFCFE11F7AB}" dt="2023-02-23T13:58:20.498" v="1" actId="21"/>
          <ac:spMkLst>
            <pc:docMk/>
            <pc:sldMk cId="1718183900" sldId="276"/>
            <ac:spMk id="2" creationId="{F0966EF8-0A20-F1C1-39C5-9E65834A6EF7}"/>
          </ac:spMkLst>
        </pc:spChg>
        <pc:spChg chg="add mod">
          <ac:chgData name="Jamie Singleton" userId="ed30f70c-d3c1-4249-8fa6-4040a40814f7" providerId="ADAL" clId="{37CD91A2-A085-4804-8287-9BFCFE11F7AB}" dt="2023-02-23T13:58:20.498" v="1" actId="21"/>
          <ac:spMkLst>
            <pc:docMk/>
            <pc:sldMk cId="1718183900" sldId="276"/>
            <ac:spMk id="3" creationId="{1170B6C1-AD62-B9ED-34B9-F3D0EEB517F1}"/>
          </ac:spMkLst>
        </pc:spChg>
        <pc:spChg chg="del">
          <ac:chgData name="Jamie Singleton" userId="ed30f70c-d3c1-4249-8fa6-4040a40814f7" providerId="ADAL" clId="{37CD91A2-A085-4804-8287-9BFCFE11F7AB}" dt="2023-02-23T13:58:20.498" v="1" actId="21"/>
          <ac:spMkLst>
            <pc:docMk/>
            <pc:sldMk cId="1718183900" sldId="276"/>
            <ac:spMk id="8" creationId="{3B2B3682-CF38-A6F6-5984-2F92F4315562}"/>
          </ac:spMkLst>
        </pc:spChg>
        <pc:spChg chg="del">
          <ac:chgData name="Jamie Singleton" userId="ed30f70c-d3c1-4249-8fa6-4040a40814f7" providerId="ADAL" clId="{37CD91A2-A085-4804-8287-9BFCFE11F7AB}" dt="2023-02-23T13:58:20.498" v="1" actId="21"/>
          <ac:spMkLst>
            <pc:docMk/>
            <pc:sldMk cId="1718183900" sldId="276"/>
            <ac:spMk id="9" creationId="{AF71B8CB-6FEA-E7FC-B8BE-A5B7C2D50BC8}"/>
          </ac:spMkLst>
        </pc:spChg>
        <pc:picChg chg="del mod">
          <ac:chgData name="Jamie Singleton" userId="ed30f70c-d3c1-4249-8fa6-4040a40814f7" providerId="ADAL" clId="{37CD91A2-A085-4804-8287-9BFCFE11F7AB}" dt="2023-02-23T13:58:20.498" v="1" actId="21"/>
          <ac:picMkLst>
            <pc:docMk/>
            <pc:sldMk cId="1718183900" sldId="276"/>
            <ac:picMk id="7" creationId="{4F49102E-50C4-6AC8-43A0-06FE1CBDBAB0}"/>
          </ac:picMkLst>
        </pc:picChg>
      </pc:sldChg>
      <pc:sldChg chg="del">
        <pc:chgData name="Jamie Singleton" userId="ed30f70c-d3c1-4249-8fa6-4040a40814f7" providerId="ADAL" clId="{37CD91A2-A085-4804-8287-9BFCFE11F7AB}" dt="2023-02-23T14:11:19.247" v="136" actId="47"/>
        <pc:sldMkLst>
          <pc:docMk/>
          <pc:sldMk cId="417246758" sldId="278"/>
        </pc:sldMkLst>
      </pc:sldChg>
      <pc:sldChg chg="del">
        <pc:chgData name="Jamie Singleton" userId="ed30f70c-d3c1-4249-8fa6-4040a40814f7" providerId="ADAL" clId="{37CD91A2-A085-4804-8287-9BFCFE11F7AB}" dt="2023-02-23T14:11:16.558" v="132" actId="47"/>
        <pc:sldMkLst>
          <pc:docMk/>
          <pc:sldMk cId="2471223904" sldId="290"/>
        </pc:sldMkLst>
      </pc:sldChg>
      <pc:sldChg chg="del">
        <pc:chgData name="Jamie Singleton" userId="ed30f70c-d3c1-4249-8fa6-4040a40814f7" providerId="ADAL" clId="{37CD91A2-A085-4804-8287-9BFCFE11F7AB}" dt="2023-02-23T14:07:50.485" v="80" actId="47"/>
        <pc:sldMkLst>
          <pc:docMk/>
          <pc:sldMk cId="2599881713" sldId="291"/>
        </pc:sldMkLst>
      </pc:sldChg>
      <pc:sldChg chg="del">
        <pc:chgData name="Jamie Singleton" userId="ed30f70c-d3c1-4249-8fa6-4040a40814f7" providerId="ADAL" clId="{37CD91A2-A085-4804-8287-9BFCFE11F7AB}" dt="2023-02-23T14:11:12.054" v="128" actId="47"/>
        <pc:sldMkLst>
          <pc:docMk/>
          <pc:sldMk cId="3217301078" sldId="292"/>
        </pc:sldMkLst>
      </pc:sldChg>
      <pc:sldChg chg="del">
        <pc:chgData name="Jamie Singleton" userId="ed30f70c-d3c1-4249-8fa6-4040a40814f7" providerId="ADAL" clId="{37CD91A2-A085-4804-8287-9BFCFE11F7AB}" dt="2023-02-23T14:11:12.404" v="129" actId="47"/>
        <pc:sldMkLst>
          <pc:docMk/>
          <pc:sldMk cId="1094139329" sldId="293"/>
        </pc:sldMkLst>
      </pc:sldChg>
      <pc:sldChg chg="del">
        <pc:chgData name="Jamie Singleton" userId="ed30f70c-d3c1-4249-8fa6-4040a40814f7" providerId="ADAL" clId="{37CD91A2-A085-4804-8287-9BFCFE11F7AB}" dt="2023-02-23T14:11:13.119" v="130" actId="47"/>
        <pc:sldMkLst>
          <pc:docMk/>
          <pc:sldMk cId="3071941658" sldId="294"/>
        </pc:sldMkLst>
      </pc:sldChg>
      <pc:sldChg chg="del">
        <pc:chgData name="Jamie Singleton" userId="ed30f70c-d3c1-4249-8fa6-4040a40814f7" providerId="ADAL" clId="{37CD91A2-A085-4804-8287-9BFCFE11F7AB}" dt="2023-02-23T14:11:16.274" v="131" actId="47"/>
        <pc:sldMkLst>
          <pc:docMk/>
          <pc:sldMk cId="1822420033" sldId="295"/>
        </pc:sldMkLst>
      </pc:sldChg>
      <pc:sldChg chg="del">
        <pc:chgData name="Jamie Singleton" userId="ed30f70c-d3c1-4249-8fa6-4040a40814f7" providerId="ADAL" clId="{37CD91A2-A085-4804-8287-9BFCFE11F7AB}" dt="2023-02-23T14:11:16.846" v="133" actId="47"/>
        <pc:sldMkLst>
          <pc:docMk/>
          <pc:sldMk cId="3799129160" sldId="296"/>
        </pc:sldMkLst>
      </pc:sldChg>
      <pc:sldChg chg="del">
        <pc:chgData name="Jamie Singleton" userId="ed30f70c-d3c1-4249-8fa6-4040a40814f7" providerId="ADAL" clId="{37CD91A2-A085-4804-8287-9BFCFE11F7AB}" dt="2023-02-23T14:11:18.293" v="135" actId="47"/>
        <pc:sldMkLst>
          <pc:docMk/>
          <pc:sldMk cId="2231674635" sldId="297"/>
        </pc:sldMkLst>
      </pc:sldChg>
      <pc:sldChg chg="del">
        <pc:chgData name="Jamie Singleton" userId="ed30f70c-d3c1-4249-8fa6-4040a40814f7" providerId="ADAL" clId="{37CD91A2-A085-4804-8287-9BFCFE11F7AB}" dt="2023-02-23T14:11:19.719" v="137" actId="47"/>
        <pc:sldMkLst>
          <pc:docMk/>
          <pc:sldMk cId="2088883139" sldId="299"/>
        </pc:sldMkLst>
      </pc:sldChg>
      <pc:sldChg chg="del">
        <pc:chgData name="Jamie Singleton" userId="ed30f70c-d3c1-4249-8fa6-4040a40814f7" providerId="ADAL" clId="{37CD91A2-A085-4804-8287-9BFCFE11F7AB}" dt="2023-02-23T14:11:21.040" v="138" actId="47"/>
        <pc:sldMkLst>
          <pc:docMk/>
          <pc:sldMk cId="2504342593" sldId="300"/>
        </pc:sldMkLst>
      </pc:sldChg>
      <pc:sldChg chg="del">
        <pc:chgData name="Jamie Singleton" userId="ed30f70c-d3c1-4249-8fa6-4040a40814f7" providerId="ADAL" clId="{37CD91A2-A085-4804-8287-9BFCFE11F7AB}" dt="2023-02-23T14:11:21.850" v="139" actId="47"/>
        <pc:sldMkLst>
          <pc:docMk/>
          <pc:sldMk cId="3748754008" sldId="301"/>
        </pc:sldMkLst>
      </pc:sldChg>
      <pc:sldChg chg="del">
        <pc:chgData name="Jamie Singleton" userId="ed30f70c-d3c1-4249-8fa6-4040a40814f7" providerId="ADAL" clId="{37CD91A2-A085-4804-8287-9BFCFE11F7AB}" dt="2023-02-23T14:11:18.022" v="134" actId="47"/>
        <pc:sldMkLst>
          <pc:docMk/>
          <pc:sldMk cId="4250897061" sldId="302"/>
        </pc:sldMkLst>
      </pc:sldChg>
      <pc:sldChg chg="addSp delSp modSp new mod setBg modClrScheme setClrOvrMap delDesignElem chgLayout">
        <pc:chgData name="Jamie Singleton" userId="ed30f70c-d3c1-4249-8fa6-4040a40814f7" providerId="ADAL" clId="{37CD91A2-A085-4804-8287-9BFCFE11F7AB}" dt="2023-03-05T09:24:51.339" v="491" actId="14100"/>
        <pc:sldMkLst>
          <pc:docMk/>
          <pc:sldMk cId="278829191" sldId="303"/>
        </pc:sldMkLst>
        <pc:spChg chg="del">
          <ac:chgData name="Jamie Singleton" userId="ed30f70c-d3c1-4249-8fa6-4040a40814f7" providerId="ADAL" clId="{37CD91A2-A085-4804-8287-9BFCFE11F7AB}" dt="2023-02-23T14:04:28.270" v="24" actId="26606"/>
          <ac:spMkLst>
            <pc:docMk/>
            <pc:sldMk cId="278829191" sldId="303"/>
            <ac:spMk id="2" creationId="{1B4BFE6F-6144-A046-C8DB-32E80443EDF0}"/>
          </ac:spMkLst>
        </pc:spChg>
        <pc:spChg chg="del">
          <ac:chgData name="Jamie Singleton" userId="ed30f70c-d3c1-4249-8fa6-4040a40814f7" providerId="ADAL" clId="{37CD91A2-A085-4804-8287-9BFCFE11F7AB}" dt="2023-02-23T14:04:28.270" v="24" actId="26606"/>
          <ac:spMkLst>
            <pc:docMk/>
            <pc:sldMk cId="278829191" sldId="303"/>
            <ac:spMk id="3" creationId="{1C0C2F35-3BC4-7FEB-42C0-43E592F69C4F}"/>
          </ac:spMkLst>
        </pc:spChg>
        <pc:spChg chg="add mod">
          <ac:chgData name="Jamie Singleton" userId="ed30f70c-d3c1-4249-8fa6-4040a40814f7" providerId="ADAL" clId="{37CD91A2-A085-4804-8287-9BFCFE11F7AB}" dt="2023-03-05T09:24:51.339" v="491" actId="14100"/>
          <ac:spMkLst>
            <pc:docMk/>
            <pc:sldMk cId="278829191" sldId="303"/>
            <ac:spMk id="3" creationId="{E9EF22CE-8BEA-D09A-4863-50539A7B2433}"/>
          </ac:spMkLst>
        </pc:spChg>
        <pc:spChg chg="add del mod">
          <ac:chgData name="Jamie Singleton" userId="ed30f70c-d3c1-4249-8fa6-4040a40814f7" providerId="ADAL" clId="{37CD91A2-A085-4804-8287-9BFCFE11F7AB}" dt="2023-02-23T14:05:15.597" v="27" actId="26606"/>
          <ac:spMkLst>
            <pc:docMk/>
            <pc:sldMk cId="278829191" sldId="303"/>
            <ac:spMk id="4" creationId="{3C0AC70C-AE5D-09FF-3173-6C3751A1A3C4}"/>
          </ac:spMkLst>
        </pc:spChg>
        <pc:spChg chg="add del mod ord">
          <ac:chgData name="Jamie Singleton" userId="ed30f70c-d3c1-4249-8fa6-4040a40814f7" providerId="ADAL" clId="{37CD91A2-A085-4804-8287-9BFCFE11F7AB}" dt="2023-03-03T14:45:40.591" v="250" actId="21"/>
          <ac:spMkLst>
            <pc:docMk/>
            <pc:sldMk cId="278829191" sldId="303"/>
            <ac:spMk id="5" creationId="{7E7AC9AB-F38C-EA75-7EAA-EE853E3841C2}"/>
          </ac:spMkLst>
        </pc:spChg>
        <pc:spChg chg="add del mod ord">
          <ac:chgData name="Jamie Singleton" userId="ed30f70c-d3c1-4249-8fa6-4040a40814f7" providerId="ADAL" clId="{37CD91A2-A085-4804-8287-9BFCFE11F7AB}" dt="2023-03-03T14:45:40.591" v="250" actId="21"/>
          <ac:spMkLst>
            <pc:docMk/>
            <pc:sldMk cId="278829191" sldId="303"/>
            <ac:spMk id="6" creationId="{F98F4A51-45F1-C82A-13A6-DF49EB170803}"/>
          </ac:spMkLst>
        </pc:spChg>
        <pc:spChg chg="add mod">
          <ac:chgData name="Jamie Singleton" userId="ed30f70c-d3c1-4249-8fa6-4040a40814f7" providerId="ADAL" clId="{37CD91A2-A085-4804-8287-9BFCFE11F7AB}" dt="2023-03-03T14:56:47.388" v="479" actId="403"/>
          <ac:spMkLst>
            <pc:docMk/>
            <pc:sldMk cId="278829191" sldId="303"/>
            <ac:spMk id="7" creationId="{779E0F59-115D-46B4-D7A8-6D8D5B59346B}"/>
          </ac:spMkLst>
        </pc:spChg>
        <pc:spChg chg="add del">
          <ac:chgData name="Jamie Singleton" userId="ed30f70c-d3c1-4249-8fa6-4040a40814f7" providerId="ADAL" clId="{37CD91A2-A085-4804-8287-9BFCFE11F7AB}" dt="2023-02-23T14:05:15.597" v="27" actId="26606"/>
          <ac:spMkLst>
            <pc:docMk/>
            <pc:sldMk cId="278829191" sldId="303"/>
            <ac:spMk id="1031" creationId="{42A4FC2C-047E-45A5-965D-8E1E3BF09BC6}"/>
          </ac:spMkLst>
        </pc:spChg>
        <pc:spChg chg="add del">
          <ac:chgData name="Jamie Singleton" userId="ed30f70c-d3c1-4249-8fa6-4040a40814f7" providerId="ADAL" clId="{37CD91A2-A085-4804-8287-9BFCFE11F7AB}" dt="2023-03-03T14:56:02.105" v="416" actId="26606"/>
          <ac:spMkLst>
            <pc:docMk/>
            <pc:sldMk cId="278829191" sldId="303"/>
            <ac:spMk id="1033" creationId="{87CC2527-562A-4F69-B487-4371E5B243E7}"/>
          </ac:spMkLst>
        </pc:spChg>
        <pc:spChg chg="add del">
          <ac:chgData name="Jamie Singleton" userId="ed30f70c-d3c1-4249-8fa6-4040a40814f7" providerId="ADAL" clId="{37CD91A2-A085-4804-8287-9BFCFE11F7AB}" dt="2023-02-23T14:05:36.680" v="28" actId="700"/>
          <ac:spMkLst>
            <pc:docMk/>
            <pc:sldMk cId="278829191" sldId="303"/>
            <ac:spMk id="1036" creationId="{42A4FC2C-047E-45A5-965D-8E1E3BF09BC6}"/>
          </ac:spMkLst>
        </pc:spChg>
        <pc:spChg chg="add del">
          <ac:chgData name="Jamie Singleton" userId="ed30f70c-d3c1-4249-8fa6-4040a40814f7" providerId="ADAL" clId="{37CD91A2-A085-4804-8287-9BFCFE11F7AB}" dt="2023-03-03T14:56:02.073" v="415" actId="26606"/>
          <ac:spMkLst>
            <pc:docMk/>
            <pc:sldMk cId="278829191" sldId="303"/>
            <ac:spMk id="1040" creationId="{87CC2527-562A-4F69-B487-4371E5B243E7}"/>
          </ac:spMkLst>
        </pc:spChg>
        <pc:spChg chg="add">
          <ac:chgData name="Jamie Singleton" userId="ed30f70c-d3c1-4249-8fa6-4040a40814f7" providerId="ADAL" clId="{37CD91A2-A085-4804-8287-9BFCFE11F7AB}" dt="2023-03-03T14:56:02.105" v="416" actId="26606"/>
          <ac:spMkLst>
            <pc:docMk/>
            <pc:sldMk cId="278829191" sldId="303"/>
            <ac:spMk id="1044" creationId="{657F69E0-C4B0-4BEC-A689-4F8D877F05D4}"/>
          </ac:spMkLst>
        </pc:spChg>
        <pc:spChg chg="add">
          <ac:chgData name="Jamie Singleton" userId="ed30f70c-d3c1-4249-8fa6-4040a40814f7" providerId="ADAL" clId="{37CD91A2-A085-4804-8287-9BFCFE11F7AB}" dt="2023-03-03T14:56:02.105" v="416" actId="26606"/>
          <ac:spMkLst>
            <pc:docMk/>
            <pc:sldMk cId="278829191" sldId="303"/>
            <ac:spMk id="1045" creationId="{9F6380B4-6A1C-481E-8408-B4E6C75B9B81}"/>
          </ac:spMkLst>
        </pc:spChg>
        <pc:picChg chg="add mod ord">
          <ac:chgData name="Jamie Singleton" userId="ed30f70c-d3c1-4249-8fa6-4040a40814f7" providerId="ADAL" clId="{37CD91A2-A085-4804-8287-9BFCFE11F7AB}" dt="2023-03-03T14:56:02.105" v="416" actId="26606"/>
          <ac:picMkLst>
            <pc:docMk/>
            <pc:sldMk cId="278829191" sldId="303"/>
            <ac:picMk id="1026" creationId="{AB04920C-698C-A426-3948-7A3AEFE5DC3D}"/>
          </ac:picMkLst>
        </pc:picChg>
        <pc:picChg chg="add del mod">
          <ac:chgData name="Jamie Singleton" userId="ed30f70c-d3c1-4249-8fa6-4040a40814f7" providerId="ADAL" clId="{37CD91A2-A085-4804-8287-9BFCFE11F7AB}" dt="2023-02-23T14:05:11.062" v="25" actId="478"/>
          <ac:picMkLst>
            <pc:docMk/>
            <pc:sldMk cId="278829191" sldId="303"/>
            <ac:picMk id="1026" creationId="{D891BE2C-DC83-0109-1C07-6E28AB3240C4}"/>
          </ac:picMkLst>
        </pc:picChg>
        <pc:picChg chg="add del mod ord">
          <ac:chgData name="Jamie Singleton" userId="ed30f70c-d3c1-4249-8fa6-4040a40814f7" providerId="ADAL" clId="{37CD91A2-A085-4804-8287-9BFCFE11F7AB}" dt="2023-03-03T14:55:41.473" v="412" actId="478"/>
          <ac:picMkLst>
            <pc:docMk/>
            <pc:sldMk cId="278829191" sldId="303"/>
            <ac:picMk id="1028" creationId="{EF616785-C55F-1BDD-B87B-DD7EEFE326BC}"/>
          </ac:picMkLst>
        </pc:picChg>
        <pc:cxnChg chg="add del">
          <ac:chgData name="Jamie Singleton" userId="ed30f70c-d3c1-4249-8fa6-4040a40814f7" providerId="ADAL" clId="{37CD91A2-A085-4804-8287-9BFCFE11F7AB}" dt="2023-03-03T14:56:02.105" v="416" actId="26606"/>
          <ac:cxnSpMkLst>
            <pc:docMk/>
            <pc:sldMk cId="278829191" sldId="303"/>
            <ac:cxnSpMk id="1035" creationId="{BCDAEC91-5BCE-4B55-9CC0-43EF94CB734B}"/>
          </ac:cxnSpMkLst>
        </pc:cxnChg>
        <pc:cxnChg chg="add del">
          <ac:chgData name="Jamie Singleton" userId="ed30f70c-d3c1-4249-8fa6-4040a40814f7" providerId="ADAL" clId="{37CD91A2-A085-4804-8287-9BFCFE11F7AB}" dt="2023-03-03T14:56:02.073" v="415" actId="26606"/>
          <ac:cxnSpMkLst>
            <pc:docMk/>
            <pc:sldMk cId="278829191" sldId="303"/>
            <ac:cxnSpMk id="1042" creationId="{BCDAEC91-5BCE-4B55-9CC0-43EF94CB734B}"/>
          </ac:cxnSpMkLst>
        </pc:cxnChg>
      </pc:sldChg>
      <pc:sldChg chg="delSp modSp add del mod delAnim">
        <pc:chgData name="Jamie Singleton" userId="ed30f70c-d3c1-4249-8fa6-4040a40814f7" providerId="ADAL" clId="{37CD91A2-A085-4804-8287-9BFCFE11F7AB}" dt="2023-03-03T14:57:14.736" v="487" actId="47"/>
        <pc:sldMkLst>
          <pc:docMk/>
          <pc:sldMk cId="1985297044" sldId="304"/>
        </pc:sldMkLst>
        <pc:spChg chg="mod">
          <ac:chgData name="Jamie Singleton" userId="ed30f70c-d3c1-4249-8fa6-4040a40814f7" providerId="ADAL" clId="{37CD91A2-A085-4804-8287-9BFCFE11F7AB}" dt="2023-02-23T14:12:29.523" v="140" actId="207"/>
          <ac:spMkLst>
            <pc:docMk/>
            <pc:sldMk cId="1985297044" sldId="304"/>
            <ac:spMk id="2" creationId="{9CE74CD4-8007-0244-58CD-9860C873EF48}"/>
          </ac:spMkLst>
        </pc:spChg>
        <pc:spChg chg="mod">
          <ac:chgData name="Jamie Singleton" userId="ed30f70c-d3c1-4249-8fa6-4040a40814f7" providerId="ADAL" clId="{37CD91A2-A085-4804-8287-9BFCFE11F7AB}" dt="2023-02-23T14:07:10.852" v="78" actId="27636"/>
          <ac:spMkLst>
            <pc:docMk/>
            <pc:sldMk cId="1985297044" sldId="304"/>
            <ac:spMk id="3" creationId="{E29AE856-DF7E-2DD7-FE1F-0AA89F5EB015}"/>
          </ac:spMkLst>
        </pc:spChg>
        <pc:picChg chg="del">
          <ac:chgData name="Jamie Singleton" userId="ed30f70c-d3c1-4249-8fa6-4040a40814f7" providerId="ADAL" clId="{37CD91A2-A085-4804-8287-9BFCFE11F7AB}" dt="2023-02-23T14:07:05.653" v="76" actId="478"/>
          <ac:picMkLst>
            <pc:docMk/>
            <pc:sldMk cId="1985297044" sldId="304"/>
            <ac:picMk id="4" creationId="{AA3D1746-3CF9-5EC8-FAC1-3A7B01ADCC8E}"/>
          </ac:picMkLst>
        </pc:picChg>
      </pc:sldChg>
      <pc:sldChg chg="modSp add del mod">
        <pc:chgData name="Jamie Singleton" userId="ed30f70c-d3c1-4249-8fa6-4040a40814f7" providerId="ADAL" clId="{37CD91A2-A085-4804-8287-9BFCFE11F7AB}" dt="2023-03-03T14:57:15.294" v="488" actId="47"/>
        <pc:sldMkLst>
          <pc:docMk/>
          <pc:sldMk cId="1363007740" sldId="305"/>
        </pc:sldMkLst>
        <pc:spChg chg="mod">
          <ac:chgData name="Jamie Singleton" userId="ed30f70c-d3c1-4249-8fa6-4040a40814f7" providerId="ADAL" clId="{37CD91A2-A085-4804-8287-9BFCFE11F7AB}" dt="2023-02-23T14:12:36.070" v="141" actId="207"/>
          <ac:spMkLst>
            <pc:docMk/>
            <pc:sldMk cId="1363007740" sldId="305"/>
            <ac:spMk id="2" creationId="{9CE74CD4-8007-0244-58CD-9860C873EF48}"/>
          </ac:spMkLst>
        </pc:spChg>
      </pc:sldChg>
      <pc:sldChg chg="modSp add del mod">
        <pc:chgData name="Jamie Singleton" userId="ed30f70c-d3c1-4249-8fa6-4040a40814f7" providerId="ADAL" clId="{37CD91A2-A085-4804-8287-9BFCFE11F7AB}" dt="2023-03-03T14:57:15.923" v="489" actId="47"/>
        <pc:sldMkLst>
          <pc:docMk/>
          <pc:sldMk cId="3423195235" sldId="306"/>
        </pc:sldMkLst>
        <pc:spChg chg="mod">
          <ac:chgData name="Jamie Singleton" userId="ed30f70c-d3c1-4249-8fa6-4040a40814f7" providerId="ADAL" clId="{37CD91A2-A085-4804-8287-9BFCFE11F7AB}" dt="2023-02-23T14:12:39.154" v="142" actId="207"/>
          <ac:spMkLst>
            <pc:docMk/>
            <pc:sldMk cId="3423195235" sldId="306"/>
            <ac:spMk id="2" creationId="{9CE74CD4-8007-0244-58CD-9860C873EF48}"/>
          </ac:spMkLst>
        </pc:spChg>
      </pc:sldChg>
      <pc:sldChg chg="new del">
        <pc:chgData name="Jamie Singleton" userId="ed30f70c-d3c1-4249-8fa6-4040a40814f7" providerId="ADAL" clId="{37CD91A2-A085-4804-8287-9BFCFE11F7AB}" dt="2023-03-05T09:25:46.556" v="493" actId="47"/>
        <pc:sldMkLst>
          <pc:docMk/>
          <pc:sldMk cId="3899102614" sldId="307"/>
        </pc:sldMkLst>
      </pc:sldChg>
      <pc:sldChg chg="modSp add mod">
        <pc:chgData name="Jamie Singleton" userId="ed30f70c-d3c1-4249-8fa6-4040a40814f7" providerId="ADAL" clId="{37CD91A2-A085-4804-8287-9BFCFE11F7AB}" dt="2023-02-23T14:58:22.063" v="243" actId="20577"/>
        <pc:sldMkLst>
          <pc:docMk/>
          <pc:sldMk cId="680562685" sldId="308"/>
        </pc:sldMkLst>
        <pc:spChg chg="mod">
          <ac:chgData name="Jamie Singleton" userId="ed30f70c-d3c1-4249-8fa6-4040a40814f7" providerId="ADAL" clId="{37CD91A2-A085-4804-8287-9BFCFE11F7AB}" dt="2023-02-23T14:58:22.063" v="243" actId="20577"/>
          <ac:spMkLst>
            <pc:docMk/>
            <pc:sldMk cId="680562685" sldId="308"/>
            <ac:spMk id="2" creationId="{9CE74CD4-8007-0244-58CD-9860C873EF4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167" cy="340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0999" y="0"/>
            <a:ext cx="4300167" cy="340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FE0D8-54CE-4A74-B17B-4E810699635A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7725"/>
            <a:ext cx="4071937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347" y="3266033"/>
            <a:ext cx="7938770" cy="26722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46057"/>
            <a:ext cx="4300167" cy="340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0999" y="6446057"/>
            <a:ext cx="4300167" cy="340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0EF2E-1D58-4259-AAE0-2C8B2B6CF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089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0EF2E-1D58-4259-AAE0-2C8B2B6CF6A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839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0EF2E-1D58-4259-AAE0-2C8B2B6CF6A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95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“Yes, Lord” – I’ll discover how on the way! (Don’t share because don’t know what to say…)</a:t>
            </a:r>
          </a:p>
          <a:p>
            <a:endParaRPr lang="en-GB" dirty="0"/>
          </a:p>
          <a:p>
            <a:r>
              <a:rPr lang="en-GB" dirty="0"/>
              <a:t>Willing to sacrifice – Tanya more important that waitress knows God loves her than for Tanya to look dignified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0EF2E-1D58-4259-AAE0-2C8B2B6CF6A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99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0BC0C-E7DC-0227-FB7A-1BEEEBBDF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41A366-6F02-7F02-8278-D2B73C7B7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CB8ED-E413-E27B-F7DC-324C6020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4A43A-0525-BA33-C4A3-F56650FBF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9C79A-00C6-3458-30A8-C3655B1F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30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E25DB-DBD9-ED56-D789-9A76FC3CF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8ACFD-BAB2-6292-D0DF-FEE20B1F7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CF9F0-257F-934F-2E0C-5C24E718E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A4B79-EA3B-9973-6E9E-3E5762A5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D7396-79B0-3EA9-0F28-BB63CA3F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61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91E8-5469-D19F-87E6-020301FD8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DEC6E-3D70-533E-E1D8-4EEDD8447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AEAE9-57FF-390D-A358-878D31FA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FC9B-9FA3-8AF0-1643-401E5181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F448-2E8B-6E13-4932-7EA52C6E7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29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9BD9E-6BB0-EA69-6B4C-A406F1168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5CFE-2AA2-5EAF-8BA0-8A09F64975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42317-661B-1C91-1031-C57A8BEF2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11D7C-1541-B76C-FB7D-E82B829E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31253-F24C-B765-7C0A-BEA7E88D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960A4-DA65-9EC5-EF5C-887511BDC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95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AC89-54BC-F1A5-84A2-6B6EB803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F7DC5-255B-D185-BA08-24F6CC7EF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F99E7-E056-F140-DBD8-A3EDB5713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E39579-315A-A794-43F7-525FD54D42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917447-63F8-D591-121E-50DE923D4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4D1F7B-5F7C-397D-27EA-AFC7EB09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432F89-2084-7CFE-E740-E76D7C59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7AD5DF-70D6-9A57-5D3F-E78913168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1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B7C7-F3EF-0E21-8E90-8700870E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7FFB92-66B0-37BF-0A10-F7A6046A5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58324-842C-D92D-DFA2-A282AAE81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D2487-8D2B-56E5-8149-F46AE078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341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2312C9-00C6-996A-E366-B719B20AE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BF8B00-37BC-064B-9F3B-F512F496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131D1E-F70B-20DB-06DB-C51084E9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80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E26D2-6474-B88A-5372-E70462762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8285A-2F2F-925D-9004-886AA243C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C62F3-96C6-02C3-B0AD-638BD6792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AB445-9428-33A5-0866-BF925931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D0D57-6B7E-45E4-28CD-36A40CE05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F6B52-5379-32CE-DC16-DC9E4A726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83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A6E31-9C1F-9389-50EE-C80D443FF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9D6EA3-94E9-5180-4B74-0794BE321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5F276-A8B1-FCE6-3BDB-9A0190BEA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2469C-6ADF-D795-6491-BBF72013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30939-F30A-FE1A-2ADE-497A2243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A173D-2C1E-8725-F38D-F46BD103B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6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FEAA1-94AA-B3B3-804A-F62413188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99CCF3-0F65-6AA9-BD3D-943E9B641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9EEAB-61B4-E00C-4690-05C860789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4F075-27DE-25F2-0333-A0E38775B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0B0D-440C-EF92-7880-9E5748B5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15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D948D4-951A-E49C-585A-2FE623E28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8E02E7-6B8B-A409-6BE8-8724202D2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9B1C2-E339-4CAC-0CC1-36B61DD6A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874CB-0A6C-E725-EC0D-0BF1DC8D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93170-FFEA-9085-4B34-87157E809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17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80AD1-6AB6-3A7C-97D0-16BF0CCE7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70EEF-9C67-2C8E-B3EE-AC9100BE9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96900-D6F8-79CF-6B28-BD5FF3210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3077A-6F93-4CB6-A6FA-DBE85F2851C8}" type="datetimeFigureOut">
              <a:rPr lang="en-GB" smtClean="0"/>
              <a:t>05/03/2023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02B66-8ADA-FDC7-85F9-AF8242B24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3E6A4-5180-821C-0399-46E6E3885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60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3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ible Lesson: Repairing the Wall (Nehemiah 3-4) - Ministry-To-Children  Bible Lesson Plans for Kids">
            <a:extLst>
              <a:ext uri="{FF2B5EF4-FFF2-40B4-BE49-F238E27FC236}">
                <a16:creationId xmlns:a16="http://schemas.microsoft.com/office/drawing/2014/main" id="{AB04920C-698C-A426-3948-7A3AEFE5D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r="-1" b="-1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9EF22CE-8BEA-D09A-4863-50539A7B2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297" y="1122363"/>
            <a:ext cx="10384076" cy="3063240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rgbClr val="FFFFFF"/>
                </a:solidFill>
              </a:rPr>
              <a:t>Responding to the Battle Cry Part 2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779E0F59-115D-46B4-D7A8-6D8D5B593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FFFF"/>
                </a:solidFill>
              </a:rPr>
              <a:t>5</a:t>
            </a:r>
            <a:r>
              <a:rPr lang="en-GB" sz="2800" baseline="30000" dirty="0">
                <a:solidFill>
                  <a:srgbClr val="FFFFFF"/>
                </a:solidFill>
              </a:rPr>
              <a:t>th</a:t>
            </a:r>
            <a:r>
              <a:rPr lang="en-GB" sz="2800" dirty="0">
                <a:solidFill>
                  <a:srgbClr val="FFFFFF"/>
                </a:solidFill>
              </a:rPr>
              <a:t> March 2023</a:t>
            </a:r>
          </a:p>
        </p:txBody>
      </p:sp>
      <p:sp>
        <p:nvSpPr>
          <p:cNvPr id="1045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9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raphic eyewitness Somme accounts revealed - BBC News">
            <a:extLst>
              <a:ext uri="{FF2B5EF4-FFF2-40B4-BE49-F238E27FC236}">
                <a16:creationId xmlns:a16="http://schemas.microsoft.com/office/drawing/2014/main" id="{3E2F2D6B-584A-EE00-FEC6-5F9A71608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23" b="14381"/>
          <a:stretch/>
        </p:blipFill>
        <p:spPr bwMode="auto">
          <a:xfrm>
            <a:off x="1" y="0"/>
            <a:ext cx="6037544" cy="32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mployer News :With diversity comes responsibility">
            <a:extLst>
              <a:ext uri="{FF2B5EF4-FFF2-40B4-BE49-F238E27FC236}">
                <a16:creationId xmlns:a16="http://schemas.microsoft.com/office/drawing/2014/main" id="{0274BD82-9E8C-76F7-7EE8-AC7E70CCA8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b="15730"/>
          <a:stretch/>
        </p:blipFill>
        <p:spPr bwMode="auto">
          <a:xfrm>
            <a:off x="6037544" y="11553"/>
            <a:ext cx="6154456" cy="369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8508A5-E12F-8A7A-85F3-1DBB0D4FA44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682636" y="-410863"/>
            <a:ext cx="5309661" cy="183515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Households Together with Christ at the Centre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E85A9F-04ED-C6C7-7959-CB081EB5EA19}"/>
              </a:ext>
            </a:extLst>
          </p:cNvPr>
          <p:cNvSpPr txBox="1">
            <a:spLocks/>
          </p:cNvSpPr>
          <p:nvPr/>
        </p:nvSpPr>
        <p:spPr>
          <a:xfrm>
            <a:off x="111834" y="216"/>
            <a:ext cx="3852041" cy="6832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The Battle Cry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374D713-5DD5-05D5-3045-0DADB5FA4149}"/>
              </a:ext>
            </a:extLst>
          </p:cNvPr>
          <p:cNvSpPr txBox="1">
            <a:spLocks/>
          </p:cNvSpPr>
          <p:nvPr/>
        </p:nvSpPr>
        <p:spPr>
          <a:xfrm>
            <a:off x="242758" y="683500"/>
            <a:ext cx="4330262" cy="6832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Sunday 29</a:t>
            </a:r>
            <a:r>
              <a:rPr lang="en-GB" sz="2400" baseline="30000" dirty="0"/>
              <a:t>th</a:t>
            </a:r>
            <a:r>
              <a:rPr lang="en-GB" sz="2400" dirty="0"/>
              <a:t> January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5A8FCC3-1BF7-8892-E90A-49B5230E36C4}"/>
              </a:ext>
            </a:extLst>
          </p:cNvPr>
          <p:cNvSpPr txBox="1">
            <a:spLocks/>
          </p:cNvSpPr>
          <p:nvPr/>
        </p:nvSpPr>
        <p:spPr>
          <a:xfrm>
            <a:off x="7478535" y="969881"/>
            <a:ext cx="4330262" cy="683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400" b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Sunday 5th February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CAFF70-8EB6-0060-A504-32E857F0C9F0}"/>
              </a:ext>
            </a:extLst>
          </p:cNvPr>
          <p:cNvGrpSpPr/>
          <p:nvPr/>
        </p:nvGrpSpPr>
        <p:grpSpPr>
          <a:xfrm>
            <a:off x="0" y="3161149"/>
            <a:ext cx="6037544" cy="3707112"/>
            <a:chOff x="100347" y="0"/>
            <a:chExt cx="12091653" cy="6788107"/>
          </a:xfrm>
        </p:grpSpPr>
        <p:pic>
          <p:nvPicPr>
            <p:cNvPr id="9" name="Picture 2" descr="Holy Spirit - YouTube">
              <a:extLst>
                <a:ext uri="{FF2B5EF4-FFF2-40B4-BE49-F238E27FC236}">
                  <a16:creationId xmlns:a16="http://schemas.microsoft.com/office/drawing/2014/main" id="{9D7CCFF3-1F02-E5E7-5628-E6BC35D336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3" b="1020"/>
            <a:stretch/>
          </p:blipFill>
          <p:spPr bwMode="auto">
            <a:xfrm>
              <a:off x="100347" y="0"/>
              <a:ext cx="12091653" cy="6788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oly Spirit - YouTube">
              <a:extLst>
                <a:ext uri="{FF2B5EF4-FFF2-40B4-BE49-F238E27FC236}">
                  <a16:creationId xmlns:a16="http://schemas.microsoft.com/office/drawing/2014/main" id="{B3201D35-0A7E-B553-0123-F55EF403D0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91" t="40335" r="56203" b="47934"/>
            <a:stretch/>
          </p:blipFill>
          <p:spPr bwMode="auto">
            <a:xfrm>
              <a:off x="726509" y="732773"/>
              <a:ext cx="7384094" cy="1158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Holy Spirit - YouTube">
              <a:extLst>
                <a:ext uri="{FF2B5EF4-FFF2-40B4-BE49-F238E27FC236}">
                  <a16:creationId xmlns:a16="http://schemas.microsoft.com/office/drawing/2014/main" id="{346F093A-5A80-CD5B-FF6F-8A74B5AD92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91" t="40335" r="56203" b="47934"/>
            <a:stretch/>
          </p:blipFill>
          <p:spPr bwMode="auto">
            <a:xfrm>
              <a:off x="9751511" y="271398"/>
              <a:ext cx="1713980" cy="1256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058550F3-610D-33FA-35E7-24B488E15EC6}"/>
              </a:ext>
            </a:extLst>
          </p:cNvPr>
          <p:cNvSpPr txBox="1">
            <a:spLocks/>
          </p:cNvSpPr>
          <p:nvPr/>
        </p:nvSpPr>
        <p:spPr>
          <a:xfrm>
            <a:off x="59716" y="3593250"/>
            <a:ext cx="4497131" cy="9582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1"/>
                </a:solidFill>
              </a:rPr>
              <a:t>Ministering the Spirit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B11146-A090-BD06-8D89-19DF452E3AF5}"/>
              </a:ext>
            </a:extLst>
          </p:cNvPr>
          <p:cNvSpPr txBox="1">
            <a:spLocks/>
          </p:cNvSpPr>
          <p:nvPr/>
        </p:nvSpPr>
        <p:spPr>
          <a:xfrm>
            <a:off x="143150" y="4410265"/>
            <a:ext cx="4330262" cy="6832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Sunday 12</a:t>
            </a:r>
            <a:r>
              <a:rPr lang="en-GB" sz="2400" baseline="30000" dirty="0">
                <a:solidFill>
                  <a:schemeClr val="bg1"/>
                </a:solidFill>
              </a:rPr>
              <a:t>th</a:t>
            </a:r>
            <a:r>
              <a:rPr lang="en-GB" sz="2400" dirty="0">
                <a:solidFill>
                  <a:schemeClr val="bg1"/>
                </a:solidFill>
              </a:rPr>
              <a:t> February</a:t>
            </a:r>
          </a:p>
        </p:txBody>
      </p:sp>
      <p:pic>
        <p:nvPicPr>
          <p:cNvPr id="14" name="Picture 2" descr="Five ways to sharpen a pencil - The Pen Company Blog">
            <a:extLst>
              <a:ext uri="{FF2B5EF4-FFF2-40B4-BE49-F238E27FC236}">
                <a16:creationId xmlns:a16="http://schemas.microsoft.com/office/drawing/2014/main" id="{C1CFBF3B-5E49-3D9A-943C-424FF6CB2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3" b="12110"/>
          <a:stretch/>
        </p:blipFill>
        <p:spPr bwMode="auto">
          <a:xfrm>
            <a:off x="6037544" y="3172702"/>
            <a:ext cx="6154456" cy="369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7">
            <a:extLst>
              <a:ext uri="{FF2B5EF4-FFF2-40B4-BE49-F238E27FC236}">
                <a16:creationId xmlns:a16="http://schemas.microsoft.com/office/drawing/2014/main" id="{424D4E72-A0E6-20A6-5832-8EB40BF723C1}"/>
              </a:ext>
            </a:extLst>
          </p:cNvPr>
          <p:cNvSpPr txBox="1">
            <a:spLocks/>
          </p:cNvSpPr>
          <p:nvPr/>
        </p:nvSpPr>
        <p:spPr>
          <a:xfrm>
            <a:off x="6096000" y="3312431"/>
            <a:ext cx="3852041" cy="6832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Sharper Witness</a:t>
            </a:r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7B2AA7F6-D115-DE03-67CD-BF1EF9B22020}"/>
              </a:ext>
            </a:extLst>
          </p:cNvPr>
          <p:cNvSpPr txBox="1">
            <a:spLocks/>
          </p:cNvSpPr>
          <p:nvPr/>
        </p:nvSpPr>
        <p:spPr>
          <a:xfrm>
            <a:off x="6230799" y="3970934"/>
            <a:ext cx="4330262" cy="6832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19</a:t>
            </a:r>
            <a:r>
              <a:rPr lang="en-GB" sz="2400" baseline="30000" dirty="0"/>
              <a:t>th</a:t>
            </a:r>
            <a:r>
              <a:rPr lang="en-GB" sz="2400" dirty="0"/>
              <a:t> February 2023</a:t>
            </a:r>
          </a:p>
        </p:txBody>
      </p:sp>
      <p:pic>
        <p:nvPicPr>
          <p:cNvPr id="3" name="Picture 4" descr="First Battle of Beruna | The Chronicles of Narnia Wiki | Fandom">
            <a:extLst>
              <a:ext uri="{FF2B5EF4-FFF2-40B4-BE49-F238E27FC236}">
                <a16:creationId xmlns:a16="http://schemas.microsoft.com/office/drawing/2014/main" id="{A65B4A3D-49E5-876B-3E6A-5D48D6224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" r="17905"/>
          <a:stretch/>
        </p:blipFill>
        <p:spPr bwMode="auto">
          <a:xfrm>
            <a:off x="2935231" y="1767162"/>
            <a:ext cx="7212185" cy="40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4">
            <a:extLst>
              <a:ext uri="{FF2B5EF4-FFF2-40B4-BE49-F238E27FC236}">
                <a16:creationId xmlns:a16="http://schemas.microsoft.com/office/drawing/2014/main" id="{8EE23F8A-E430-4217-5EF3-B0BB4E808502}"/>
              </a:ext>
            </a:extLst>
          </p:cNvPr>
          <p:cNvSpPr txBox="1">
            <a:spLocks/>
          </p:cNvSpPr>
          <p:nvPr/>
        </p:nvSpPr>
        <p:spPr>
          <a:xfrm>
            <a:off x="6994889" y="2624420"/>
            <a:ext cx="3852041" cy="183405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Responding to the battle cry</a:t>
            </a:r>
          </a:p>
        </p:txBody>
      </p:sp>
      <p:sp>
        <p:nvSpPr>
          <p:cNvPr id="18" name="Subtitle 5">
            <a:extLst>
              <a:ext uri="{FF2B5EF4-FFF2-40B4-BE49-F238E27FC236}">
                <a16:creationId xmlns:a16="http://schemas.microsoft.com/office/drawing/2014/main" id="{C78BD8CD-C6CD-D17D-7BE2-69D7AFB8AD91}"/>
              </a:ext>
            </a:extLst>
          </p:cNvPr>
          <p:cNvSpPr txBox="1">
            <a:spLocks/>
          </p:cNvSpPr>
          <p:nvPr/>
        </p:nvSpPr>
        <p:spPr>
          <a:xfrm>
            <a:off x="7219240" y="3802185"/>
            <a:ext cx="4330262" cy="6832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26</a:t>
            </a:r>
            <a:r>
              <a:rPr lang="en-GB" baseline="30000" dirty="0"/>
              <a:t>th</a:t>
            </a:r>
            <a:r>
              <a:rPr lang="en-GB" dirty="0"/>
              <a:t> Feb 2023</a:t>
            </a:r>
          </a:p>
        </p:txBody>
      </p:sp>
    </p:spTree>
    <p:extLst>
      <p:ext uri="{BB962C8B-B14F-4D97-AF65-F5344CB8AC3E}">
        <p14:creationId xmlns:p14="http://schemas.microsoft.com/office/powerpoint/2010/main" val="310744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8862"/>
            <a:ext cx="10515600" cy="1325563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pic>
        <p:nvPicPr>
          <p:cNvPr id="99" name="Picture 98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47BE5B55-C7DB-3633-14F6-AE12A0189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5" t="386" r="118" b="41775"/>
          <a:stretch>
            <a:fillRect/>
          </a:stretch>
        </p:blipFill>
        <p:spPr bwMode="auto">
          <a:xfrm>
            <a:off x="7357729" y="2044898"/>
            <a:ext cx="2628613" cy="2583136"/>
          </a:xfrm>
          <a:custGeom>
            <a:avLst/>
            <a:gdLst>
              <a:gd name="connsiteX0" fmla="*/ 0 w 2628613"/>
              <a:gd name="connsiteY0" fmla="*/ 0 h 2583136"/>
              <a:gd name="connsiteX1" fmla="*/ 2628613 w 2628613"/>
              <a:gd name="connsiteY1" fmla="*/ 0 h 2583136"/>
              <a:gd name="connsiteX2" fmla="*/ 2628613 w 2628613"/>
              <a:gd name="connsiteY2" fmla="*/ 2221266 h 2583136"/>
              <a:gd name="connsiteX3" fmla="*/ 1725215 w 2628613"/>
              <a:gd name="connsiteY3" fmla="*/ 2221266 h 2583136"/>
              <a:gd name="connsiteX4" fmla="*/ 1726403 w 2628613"/>
              <a:gd name="connsiteY4" fmla="*/ 2233051 h 2583136"/>
              <a:gd name="connsiteX5" fmla="*/ 1376318 w 2628613"/>
              <a:gd name="connsiteY5" fmla="*/ 2583136 h 2583136"/>
              <a:gd name="connsiteX6" fmla="*/ 1086022 w 2628613"/>
              <a:gd name="connsiteY6" fmla="*/ 2428787 h 2583136"/>
              <a:gd name="connsiteX7" fmla="*/ 1057767 w 2628613"/>
              <a:gd name="connsiteY7" fmla="*/ 2376732 h 2583136"/>
              <a:gd name="connsiteX8" fmla="*/ 1037897 w 2628613"/>
              <a:gd name="connsiteY8" fmla="*/ 2312721 h 2583136"/>
              <a:gd name="connsiteX9" fmla="*/ 1030785 w 2628613"/>
              <a:gd name="connsiteY9" fmla="*/ 2242167 h 2583136"/>
              <a:gd name="connsiteX10" fmla="*/ 1031201 w 2628613"/>
              <a:gd name="connsiteY10" fmla="*/ 2238044 h 2583136"/>
              <a:gd name="connsiteX11" fmla="*/ 1026737 w 2628613"/>
              <a:gd name="connsiteY11" fmla="*/ 2238044 h 2583136"/>
              <a:gd name="connsiteX12" fmla="*/ 1026233 w 2628613"/>
              <a:gd name="connsiteY12" fmla="*/ 2233051 h 2583136"/>
              <a:gd name="connsiteX13" fmla="*/ 1027421 w 2628613"/>
              <a:gd name="connsiteY13" fmla="*/ 2221266 h 2583136"/>
              <a:gd name="connsiteX14" fmla="*/ 0 w 2628613"/>
              <a:gd name="connsiteY14" fmla="*/ 2221266 h 2583136"/>
              <a:gd name="connsiteX15" fmla="*/ 0 w 2628613"/>
              <a:gd name="connsiteY15" fmla="*/ 1544611 h 2583136"/>
              <a:gd name="connsiteX16" fmla="*/ 350085 w 2628613"/>
              <a:gd name="connsiteY16" fmla="*/ 1194526 h 2583136"/>
              <a:gd name="connsiteX17" fmla="*/ 0 w 2628613"/>
              <a:gd name="connsiteY17" fmla="*/ 844441 h 2583136"/>
              <a:gd name="connsiteX18" fmla="*/ 0 w 2628613"/>
              <a:gd name="connsiteY18" fmla="*/ 0 h 258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28613" h="2583136">
                <a:moveTo>
                  <a:pt x="0" y="0"/>
                </a:moveTo>
                <a:lnTo>
                  <a:pt x="2628613" y="0"/>
                </a:lnTo>
                <a:lnTo>
                  <a:pt x="2628613" y="2221266"/>
                </a:lnTo>
                <a:lnTo>
                  <a:pt x="1725215" y="2221266"/>
                </a:lnTo>
                <a:lnTo>
                  <a:pt x="1726403" y="2233051"/>
                </a:lnTo>
                <a:cubicBezTo>
                  <a:pt x="1726403" y="2426398"/>
                  <a:pt x="1569665" y="2583136"/>
                  <a:pt x="1376318" y="2583136"/>
                </a:cubicBezTo>
                <a:cubicBezTo>
                  <a:pt x="1255476" y="2583136"/>
                  <a:pt x="1148935" y="2521910"/>
                  <a:pt x="1086022" y="2428787"/>
                </a:cubicBezTo>
                <a:lnTo>
                  <a:pt x="1057767" y="2376732"/>
                </a:lnTo>
                <a:lnTo>
                  <a:pt x="1037897" y="2312721"/>
                </a:lnTo>
                <a:cubicBezTo>
                  <a:pt x="1033234" y="2289932"/>
                  <a:pt x="1030785" y="2266336"/>
                  <a:pt x="1030785" y="2242167"/>
                </a:cubicBezTo>
                <a:lnTo>
                  <a:pt x="1031201" y="2238044"/>
                </a:lnTo>
                <a:lnTo>
                  <a:pt x="1026737" y="2238044"/>
                </a:lnTo>
                <a:lnTo>
                  <a:pt x="1026233" y="2233051"/>
                </a:lnTo>
                <a:lnTo>
                  <a:pt x="1027421" y="2221266"/>
                </a:lnTo>
                <a:lnTo>
                  <a:pt x="0" y="2221266"/>
                </a:lnTo>
                <a:lnTo>
                  <a:pt x="0" y="1544611"/>
                </a:lnTo>
                <a:cubicBezTo>
                  <a:pt x="193347" y="1544611"/>
                  <a:pt x="350085" y="1387873"/>
                  <a:pt x="350085" y="1194526"/>
                </a:cubicBezTo>
                <a:cubicBezTo>
                  <a:pt x="350085" y="1001179"/>
                  <a:pt x="193347" y="844441"/>
                  <a:pt x="0" y="84444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97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A37E3756-FBE0-6606-1942-C137C3320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" t="620" r="66667" b="41805"/>
          <a:stretch>
            <a:fillRect/>
          </a:stretch>
        </p:blipFill>
        <p:spPr bwMode="auto">
          <a:xfrm>
            <a:off x="2095283" y="2056683"/>
            <a:ext cx="2628613" cy="2571351"/>
          </a:xfrm>
          <a:custGeom>
            <a:avLst/>
            <a:gdLst>
              <a:gd name="connsiteX0" fmla="*/ 0 w 2628613"/>
              <a:gd name="connsiteY0" fmla="*/ 0 h 2571351"/>
              <a:gd name="connsiteX1" fmla="*/ 2628613 w 2628613"/>
              <a:gd name="connsiteY1" fmla="*/ 0 h 2571351"/>
              <a:gd name="connsiteX2" fmla="*/ 2628613 w 2628613"/>
              <a:gd name="connsiteY2" fmla="*/ 844853 h 2571351"/>
              <a:gd name="connsiteX3" fmla="*/ 2613690 w 2628613"/>
              <a:gd name="connsiteY3" fmla="*/ 846358 h 2571351"/>
              <a:gd name="connsiteX4" fmla="*/ 2581721 w 2628613"/>
              <a:gd name="connsiteY4" fmla="*/ 843135 h 2571351"/>
              <a:gd name="connsiteX5" fmla="*/ 2231636 w 2628613"/>
              <a:gd name="connsiteY5" fmla="*/ 1193220 h 2571351"/>
              <a:gd name="connsiteX6" fmla="*/ 2581721 w 2628613"/>
              <a:gd name="connsiteY6" fmla="*/ 1543305 h 2571351"/>
              <a:gd name="connsiteX7" fmla="*/ 2613688 w 2628613"/>
              <a:gd name="connsiteY7" fmla="*/ 1540083 h 2571351"/>
              <a:gd name="connsiteX8" fmla="*/ 2628613 w 2628613"/>
              <a:gd name="connsiteY8" fmla="*/ 1541587 h 2571351"/>
              <a:gd name="connsiteX9" fmla="*/ 2628613 w 2628613"/>
              <a:gd name="connsiteY9" fmla="*/ 2221266 h 2571351"/>
              <a:gd name="connsiteX10" fmla="*/ 2608782 w 2628613"/>
              <a:gd name="connsiteY10" fmla="*/ 2221266 h 2571351"/>
              <a:gd name="connsiteX11" fmla="*/ 2608782 w 2628613"/>
              <a:gd name="connsiteY11" fmla="*/ 2193576 h 2571351"/>
              <a:gd name="connsiteX12" fmla="*/ 1658242 w 2628613"/>
              <a:gd name="connsiteY12" fmla="*/ 2193576 h 2571351"/>
              <a:gd name="connsiteX13" fmla="*/ 1662497 w 2628613"/>
              <a:gd name="connsiteY13" fmla="*/ 2235786 h 2571351"/>
              <a:gd name="connsiteX14" fmla="*/ 1656642 w 2628613"/>
              <a:gd name="connsiteY14" fmla="*/ 2293873 h 2571351"/>
              <a:gd name="connsiteX15" fmla="*/ 1636880 w 2628613"/>
              <a:gd name="connsiteY15" fmla="*/ 2357535 h 2571351"/>
              <a:gd name="connsiteX16" fmla="*/ 1314306 w 2628613"/>
              <a:gd name="connsiteY16" fmla="*/ 2571351 h 2571351"/>
              <a:gd name="connsiteX17" fmla="*/ 964221 w 2628613"/>
              <a:gd name="connsiteY17" fmla="*/ 2221266 h 2571351"/>
              <a:gd name="connsiteX18" fmla="*/ 963791 w 2628613"/>
              <a:gd name="connsiteY18" fmla="*/ 2221266 h 2571351"/>
              <a:gd name="connsiteX19" fmla="*/ 966582 w 2628613"/>
              <a:gd name="connsiteY19" fmla="*/ 2193576 h 2571351"/>
              <a:gd name="connsiteX20" fmla="*/ 0 w 2628613"/>
              <a:gd name="connsiteY20" fmla="*/ 2193576 h 2571351"/>
              <a:gd name="connsiteX21" fmla="*/ 0 w 2628613"/>
              <a:gd name="connsiteY21" fmla="*/ 0 h 257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28613" h="2571351">
                <a:moveTo>
                  <a:pt x="0" y="0"/>
                </a:moveTo>
                <a:lnTo>
                  <a:pt x="2628613" y="0"/>
                </a:lnTo>
                <a:lnTo>
                  <a:pt x="2628613" y="844853"/>
                </a:lnTo>
                <a:lnTo>
                  <a:pt x="2613690" y="846358"/>
                </a:lnTo>
                <a:lnTo>
                  <a:pt x="2581721" y="843135"/>
                </a:lnTo>
                <a:cubicBezTo>
                  <a:pt x="2388374" y="843135"/>
                  <a:pt x="2231636" y="999873"/>
                  <a:pt x="2231636" y="1193220"/>
                </a:cubicBezTo>
                <a:cubicBezTo>
                  <a:pt x="2231636" y="1386567"/>
                  <a:pt x="2388374" y="1543305"/>
                  <a:pt x="2581721" y="1543305"/>
                </a:cubicBezTo>
                <a:lnTo>
                  <a:pt x="2613688" y="1540083"/>
                </a:lnTo>
                <a:lnTo>
                  <a:pt x="2628613" y="1541587"/>
                </a:lnTo>
                <a:lnTo>
                  <a:pt x="2628613" y="2221266"/>
                </a:lnTo>
                <a:lnTo>
                  <a:pt x="2608782" y="2221266"/>
                </a:lnTo>
                <a:lnTo>
                  <a:pt x="2608782" y="2193576"/>
                </a:lnTo>
                <a:lnTo>
                  <a:pt x="1658242" y="2193576"/>
                </a:lnTo>
                <a:lnTo>
                  <a:pt x="1662497" y="2235786"/>
                </a:lnTo>
                <a:lnTo>
                  <a:pt x="1656642" y="2293873"/>
                </a:lnTo>
                <a:lnTo>
                  <a:pt x="1636880" y="2357535"/>
                </a:lnTo>
                <a:cubicBezTo>
                  <a:pt x="1583734" y="2483186"/>
                  <a:pt x="1459316" y="2571351"/>
                  <a:pt x="1314306" y="2571351"/>
                </a:cubicBezTo>
                <a:cubicBezTo>
                  <a:pt x="1120959" y="2571351"/>
                  <a:pt x="964221" y="2414613"/>
                  <a:pt x="964221" y="2221266"/>
                </a:cubicBezTo>
                <a:lnTo>
                  <a:pt x="963791" y="2221266"/>
                </a:lnTo>
                <a:lnTo>
                  <a:pt x="966582" y="2193576"/>
                </a:lnTo>
                <a:lnTo>
                  <a:pt x="0" y="219357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96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C42BE26F-739A-14F6-6E76-B395B1BEA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8" t="620" r="29000" b="41805"/>
          <a:stretch>
            <a:fillRect/>
          </a:stretch>
        </p:blipFill>
        <p:spPr bwMode="auto">
          <a:xfrm>
            <a:off x="4371495" y="2067943"/>
            <a:ext cx="3323691" cy="2571352"/>
          </a:xfrm>
          <a:custGeom>
            <a:avLst/>
            <a:gdLst>
              <a:gd name="connsiteX0" fmla="*/ 344993 w 3323691"/>
              <a:gd name="connsiteY0" fmla="*/ 0 h 2571352"/>
              <a:gd name="connsiteX1" fmla="*/ 2973606 w 3323691"/>
              <a:gd name="connsiteY1" fmla="*/ 0 h 2571352"/>
              <a:gd name="connsiteX2" fmla="*/ 2973606 w 3323691"/>
              <a:gd name="connsiteY2" fmla="*/ 832903 h 2571352"/>
              <a:gd name="connsiteX3" fmla="*/ 3323691 w 3323691"/>
              <a:gd name="connsiteY3" fmla="*/ 1182988 h 2571352"/>
              <a:gd name="connsiteX4" fmla="*/ 2973606 w 3323691"/>
              <a:gd name="connsiteY4" fmla="*/ 1533073 h 2571352"/>
              <a:gd name="connsiteX5" fmla="*/ 2973606 w 3323691"/>
              <a:gd name="connsiteY5" fmla="*/ 2221266 h 2571352"/>
              <a:gd name="connsiteX6" fmla="*/ 2967630 w 3323691"/>
              <a:gd name="connsiteY6" fmla="*/ 2221266 h 2571352"/>
              <a:gd name="connsiteX7" fmla="*/ 2967630 w 3323691"/>
              <a:gd name="connsiteY7" fmla="*/ 2205360 h 2571352"/>
              <a:gd name="connsiteX8" fmla="*/ 2025550 w 3323691"/>
              <a:gd name="connsiteY8" fmla="*/ 2205360 h 2571352"/>
              <a:gd name="connsiteX9" fmla="*/ 2027153 w 3323691"/>
              <a:gd name="connsiteY9" fmla="*/ 2221266 h 2571352"/>
              <a:gd name="connsiteX10" fmla="*/ 2021384 w 3323691"/>
              <a:gd name="connsiteY10" fmla="*/ 2221266 h 2571352"/>
              <a:gd name="connsiteX11" fmla="*/ 2021384 w 3323691"/>
              <a:gd name="connsiteY11" fmla="*/ 2221267 h 2571352"/>
              <a:gd name="connsiteX12" fmla="*/ 1671299 w 3323691"/>
              <a:gd name="connsiteY12" fmla="*/ 2571352 h 2571352"/>
              <a:gd name="connsiteX13" fmla="*/ 1348725 w 3323691"/>
              <a:gd name="connsiteY13" fmla="*/ 2357536 h 2571352"/>
              <a:gd name="connsiteX14" fmla="*/ 1336870 w 3323691"/>
              <a:gd name="connsiteY14" fmla="*/ 2319343 h 2571352"/>
              <a:gd name="connsiteX15" fmla="*/ 1330120 w 3323691"/>
              <a:gd name="connsiteY15" fmla="*/ 2252387 h 2571352"/>
              <a:gd name="connsiteX16" fmla="*/ 1334861 w 3323691"/>
              <a:gd name="connsiteY16" fmla="*/ 2205360 h 2571352"/>
              <a:gd name="connsiteX17" fmla="*/ 344993 w 3323691"/>
              <a:gd name="connsiteY17" fmla="*/ 2205360 h 2571352"/>
              <a:gd name="connsiteX18" fmla="*/ 344993 w 3323691"/>
              <a:gd name="connsiteY18" fmla="*/ 1542792 h 2571352"/>
              <a:gd name="connsiteX19" fmla="*/ 333041 w 3323691"/>
              <a:gd name="connsiteY19" fmla="*/ 1541587 h 2571352"/>
              <a:gd name="connsiteX20" fmla="*/ 333041 w 3323691"/>
              <a:gd name="connsiteY20" fmla="*/ 1538578 h 2571352"/>
              <a:gd name="connsiteX21" fmla="*/ 318116 w 3323691"/>
              <a:gd name="connsiteY21" fmla="*/ 1540083 h 2571352"/>
              <a:gd name="connsiteX22" fmla="*/ 279531 w 3323691"/>
              <a:gd name="connsiteY22" fmla="*/ 1536193 h 2571352"/>
              <a:gd name="connsiteX23" fmla="*/ 0 w 3323691"/>
              <a:gd name="connsiteY23" fmla="*/ 1193220 h 2571352"/>
              <a:gd name="connsiteX24" fmla="*/ 279531 w 3323691"/>
              <a:gd name="connsiteY24" fmla="*/ 850248 h 2571352"/>
              <a:gd name="connsiteX25" fmla="*/ 318118 w 3323691"/>
              <a:gd name="connsiteY25" fmla="*/ 846358 h 2571352"/>
              <a:gd name="connsiteX26" fmla="*/ 333041 w 3323691"/>
              <a:gd name="connsiteY26" fmla="*/ 847862 h 2571352"/>
              <a:gd name="connsiteX27" fmla="*/ 333041 w 3323691"/>
              <a:gd name="connsiteY27" fmla="*/ 844853 h 2571352"/>
              <a:gd name="connsiteX28" fmla="*/ 344993 w 3323691"/>
              <a:gd name="connsiteY28" fmla="*/ 843648 h 2571352"/>
              <a:gd name="connsiteX29" fmla="*/ 344993 w 3323691"/>
              <a:gd name="connsiteY29" fmla="*/ 0 h 257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323691" h="2571352">
                <a:moveTo>
                  <a:pt x="344993" y="0"/>
                </a:moveTo>
                <a:lnTo>
                  <a:pt x="2973606" y="0"/>
                </a:lnTo>
                <a:lnTo>
                  <a:pt x="2973606" y="832903"/>
                </a:lnTo>
                <a:cubicBezTo>
                  <a:pt x="3166953" y="832903"/>
                  <a:pt x="3323691" y="989641"/>
                  <a:pt x="3323691" y="1182988"/>
                </a:cubicBezTo>
                <a:cubicBezTo>
                  <a:pt x="3323691" y="1376335"/>
                  <a:pt x="3166953" y="1533073"/>
                  <a:pt x="2973606" y="1533073"/>
                </a:cubicBezTo>
                <a:lnTo>
                  <a:pt x="2973606" y="2221266"/>
                </a:lnTo>
                <a:lnTo>
                  <a:pt x="2967630" y="2221266"/>
                </a:lnTo>
                <a:lnTo>
                  <a:pt x="2967630" y="2205360"/>
                </a:lnTo>
                <a:lnTo>
                  <a:pt x="2025550" y="2205360"/>
                </a:lnTo>
                <a:lnTo>
                  <a:pt x="2027153" y="2221266"/>
                </a:lnTo>
                <a:lnTo>
                  <a:pt x="2021384" y="2221266"/>
                </a:lnTo>
                <a:lnTo>
                  <a:pt x="2021384" y="2221267"/>
                </a:lnTo>
                <a:cubicBezTo>
                  <a:pt x="2021384" y="2414614"/>
                  <a:pt x="1864646" y="2571352"/>
                  <a:pt x="1671299" y="2571352"/>
                </a:cubicBezTo>
                <a:cubicBezTo>
                  <a:pt x="1526289" y="2571352"/>
                  <a:pt x="1401871" y="2483187"/>
                  <a:pt x="1348725" y="2357536"/>
                </a:cubicBezTo>
                <a:lnTo>
                  <a:pt x="1336870" y="2319343"/>
                </a:lnTo>
                <a:lnTo>
                  <a:pt x="1330120" y="2252387"/>
                </a:lnTo>
                <a:lnTo>
                  <a:pt x="1334861" y="2205360"/>
                </a:lnTo>
                <a:lnTo>
                  <a:pt x="344993" y="2205360"/>
                </a:lnTo>
                <a:lnTo>
                  <a:pt x="344993" y="1542792"/>
                </a:lnTo>
                <a:lnTo>
                  <a:pt x="333041" y="1541587"/>
                </a:lnTo>
                <a:lnTo>
                  <a:pt x="333041" y="1538578"/>
                </a:lnTo>
                <a:lnTo>
                  <a:pt x="318116" y="1540083"/>
                </a:lnTo>
                <a:lnTo>
                  <a:pt x="279531" y="1536193"/>
                </a:lnTo>
                <a:cubicBezTo>
                  <a:pt x="120003" y="1503549"/>
                  <a:pt x="0" y="1362399"/>
                  <a:pt x="0" y="1193220"/>
                </a:cubicBezTo>
                <a:cubicBezTo>
                  <a:pt x="0" y="1024042"/>
                  <a:pt x="120003" y="882892"/>
                  <a:pt x="279531" y="850248"/>
                </a:cubicBezTo>
                <a:lnTo>
                  <a:pt x="318118" y="846358"/>
                </a:lnTo>
                <a:lnTo>
                  <a:pt x="333041" y="847862"/>
                </a:lnTo>
                <a:lnTo>
                  <a:pt x="333041" y="844853"/>
                </a:lnTo>
                <a:lnTo>
                  <a:pt x="344993" y="843648"/>
                </a:lnTo>
                <a:lnTo>
                  <a:pt x="344993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95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BD74EC41-5BCE-C388-FEDC-444A55E3C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36" r="66917" b="528"/>
          <a:stretch>
            <a:fillRect/>
          </a:stretch>
        </p:blipFill>
        <p:spPr bwMode="auto">
          <a:xfrm>
            <a:off x="2095283" y="4249899"/>
            <a:ext cx="2626721" cy="2221266"/>
          </a:xfrm>
          <a:custGeom>
            <a:avLst/>
            <a:gdLst>
              <a:gd name="connsiteX0" fmla="*/ 0 w 2626721"/>
              <a:gd name="connsiteY0" fmla="*/ 0 h 2221266"/>
              <a:gd name="connsiteX1" fmla="*/ 17939 w 2626721"/>
              <a:gd name="connsiteY1" fmla="*/ 0 h 2221266"/>
              <a:gd name="connsiteX2" fmla="*/ 17939 w 2626721"/>
              <a:gd name="connsiteY2" fmla="*/ 27690 h 2221266"/>
              <a:gd name="connsiteX3" fmla="*/ 981730 w 2626721"/>
              <a:gd name="connsiteY3" fmla="*/ 27690 h 2221266"/>
              <a:gd name="connsiteX4" fmla="*/ 980266 w 2626721"/>
              <a:gd name="connsiteY4" fmla="*/ 42210 h 2221266"/>
              <a:gd name="connsiteX5" fmla="*/ 1330351 w 2626721"/>
              <a:gd name="connsiteY5" fmla="*/ 392295 h 2221266"/>
              <a:gd name="connsiteX6" fmla="*/ 1673324 w 2626721"/>
              <a:gd name="connsiteY6" fmla="*/ 112764 h 2221266"/>
              <a:gd name="connsiteX7" fmla="*/ 1674581 w 2626721"/>
              <a:gd name="connsiteY7" fmla="*/ 100297 h 2221266"/>
              <a:gd name="connsiteX8" fmla="*/ 1675218 w 2626721"/>
              <a:gd name="connsiteY8" fmla="*/ 98244 h 2221266"/>
              <a:gd name="connsiteX9" fmla="*/ 1682330 w 2626721"/>
              <a:gd name="connsiteY9" fmla="*/ 27690 h 2221266"/>
              <a:gd name="connsiteX10" fmla="*/ 2626721 w 2626721"/>
              <a:gd name="connsiteY10" fmla="*/ 27690 h 2221266"/>
              <a:gd name="connsiteX11" fmla="*/ 2626721 w 2626721"/>
              <a:gd name="connsiteY11" fmla="*/ 843661 h 2221266"/>
              <a:gd name="connsiteX12" fmla="*/ 2621502 w 2626721"/>
              <a:gd name="connsiteY12" fmla="*/ 843135 h 2221266"/>
              <a:gd name="connsiteX13" fmla="*/ 2271417 w 2626721"/>
              <a:gd name="connsiteY13" fmla="*/ 1193220 h 2221266"/>
              <a:gd name="connsiteX14" fmla="*/ 2425766 w 2626721"/>
              <a:gd name="connsiteY14" fmla="*/ 1483516 h 2221266"/>
              <a:gd name="connsiteX15" fmla="*/ 2429751 w 2626721"/>
              <a:gd name="connsiteY15" fmla="*/ 1485679 h 2221266"/>
              <a:gd name="connsiteX16" fmla="*/ 2436628 w 2626721"/>
              <a:gd name="connsiteY16" fmla="*/ 1491353 h 2221266"/>
              <a:gd name="connsiteX17" fmla="*/ 2561810 w 2626721"/>
              <a:gd name="connsiteY17" fmla="*/ 1544030 h 2221266"/>
              <a:gd name="connsiteX18" fmla="*/ 2626721 w 2626721"/>
              <a:gd name="connsiteY18" fmla="*/ 1550573 h 2221266"/>
              <a:gd name="connsiteX19" fmla="*/ 2626721 w 2626721"/>
              <a:gd name="connsiteY19" fmla="*/ 2221266 h 2221266"/>
              <a:gd name="connsiteX20" fmla="*/ 0 w 2626721"/>
              <a:gd name="connsiteY20" fmla="*/ 2221266 h 2221266"/>
              <a:gd name="connsiteX21" fmla="*/ 0 w 2626721"/>
              <a:gd name="connsiteY21" fmla="*/ 0 h 222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26721" h="2221266">
                <a:moveTo>
                  <a:pt x="0" y="0"/>
                </a:moveTo>
                <a:lnTo>
                  <a:pt x="17939" y="0"/>
                </a:lnTo>
                <a:lnTo>
                  <a:pt x="17939" y="27690"/>
                </a:lnTo>
                <a:lnTo>
                  <a:pt x="981730" y="27690"/>
                </a:lnTo>
                <a:lnTo>
                  <a:pt x="980266" y="42210"/>
                </a:lnTo>
                <a:cubicBezTo>
                  <a:pt x="980266" y="235557"/>
                  <a:pt x="1137004" y="392295"/>
                  <a:pt x="1330351" y="392295"/>
                </a:cubicBezTo>
                <a:cubicBezTo>
                  <a:pt x="1499530" y="392295"/>
                  <a:pt x="1640680" y="272293"/>
                  <a:pt x="1673324" y="112764"/>
                </a:cubicBezTo>
                <a:lnTo>
                  <a:pt x="1674581" y="100297"/>
                </a:lnTo>
                <a:lnTo>
                  <a:pt x="1675218" y="98244"/>
                </a:lnTo>
                <a:cubicBezTo>
                  <a:pt x="1679881" y="75455"/>
                  <a:pt x="1682330" y="51859"/>
                  <a:pt x="1682330" y="27690"/>
                </a:cubicBezTo>
                <a:lnTo>
                  <a:pt x="2626721" y="27690"/>
                </a:lnTo>
                <a:lnTo>
                  <a:pt x="2626721" y="843661"/>
                </a:lnTo>
                <a:lnTo>
                  <a:pt x="2621502" y="843135"/>
                </a:lnTo>
                <a:cubicBezTo>
                  <a:pt x="2428155" y="843135"/>
                  <a:pt x="2271417" y="999873"/>
                  <a:pt x="2271417" y="1193220"/>
                </a:cubicBezTo>
                <a:cubicBezTo>
                  <a:pt x="2271417" y="1314062"/>
                  <a:pt x="2332643" y="1420604"/>
                  <a:pt x="2425766" y="1483516"/>
                </a:cubicBezTo>
                <a:lnTo>
                  <a:pt x="2429751" y="1485679"/>
                </a:lnTo>
                <a:lnTo>
                  <a:pt x="2436628" y="1491353"/>
                </a:lnTo>
                <a:cubicBezTo>
                  <a:pt x="2473878" y="1516518"/>
                  <a:pt x="2516230" y="1534703"/>
                  <a:pt x="2561810" y="1544030"/>
                </a:cubicBezTo>
                <a:lnTo>
                  <a:pt x="2626721" y="1550573"/>
                </a:lnTo>
                <a:lnTo>
                  <a:pt x="2626721" y="2221266"/>
                </a:lnTo>
                <a:lnTo>
                  <a:pt x="0" y="222126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94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3E6D8DC4-10BE-0137-2E18-D1996C062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5" t="50000" r="28903" b="264"/>
          <a:stretch>
            <a:fillRect/>
          </a:stretch>
        </p:blipFill>
        <p:spPr bwMode="auto">
          <a:xfrm>
            <a:off x="4348361" y="4271609"/>
            <a:ext cx="3362614" cy="2221266"/>
          </a:xfrm>
          <a:custGeom>
            <a:avLst/>
            <a:gdLst>
              <a:gd name="connsiteX0" fmla="*/ 370249 w 3362614"/>
              <a:gd name="connsiteY0" fmla="*/ 0 h 2221266"/>
              <a:gd name="connsiteX1" fmla="*/ 376225 w 3362614"/>
              <a:gd name="connsiteY1" fmla="*/ 0 h 2221266"/>
              <a:gd name="connsiteX2" fmla="*/ 376225 w 3362614"/>
              <a:gd name="connsiteY2" fmla="*/ 15906 h 2221266"/>
              <a:gd name="connsiteX3" fmla="*/ 1352446 w 3362614"/>
              <a:gd name="connsiteY3" fmla="*/ 15906 h 2221266"/>
              <a:gd name="connsiteX4" fmla="*/ 1352446 w 3362614"/>
              <a:gd name="connsiteY4" fmla="*/ 15907 h 2221266"/>
              <a:gd name="connsiteX5" fmla="*/ 1359558 w 3362614"/>
              <a:gd name="connsiteY5" fmla="*/ 86461 h 2221266"/>
              <a:gd name="connsiteX6" fmla="*/ 1368102 w 3362614"/>
              <a:gd name="connsiteY6" fmla="*/ 113983 h 2221266"/>
              <a:gd name="connsiteX7" fmla="*/ 1368464 w 3362614"/>
              <a:gd name="connsiteY7" fmla="*/ 117581 h 2221266"/>
              <a:gd name="connsiteX8" fmla="*/ 1711437 w 3362614"/>
              <a:gd name="connsiteY8" fmla="*/ 397112 h 2221266"/>
              <a:gd name="connsiteX9" fmla="*/ 2061522 w 3362614"/>
              <a:gd name="connsiteY9" fmla="*/ 47027 h 2221266"/>
              <a:gd name="connsiteX10" fmla="*/ 2058385 w 3362614"/>
              <a:gd name="connsiteY10" fmla="*/ 15906 h 2221266"/>
              <a:gd name="connsiteX11" fmla="*/ 2998862 w 3362614"/>
              <a:gd name="connsiteY11" fmla="*/ 15906 h 2221266"/>
              <a:gd name="connsiteX12" fmla="*/ 2998862 w 3362614"/>
              <a:gd name="connsiteY12" fmla="*/ 823959 h 2221266"/>
              <a:gd name="connsiteX13" fmla="*/ 3013807 w 3362614"/>
              <a:gd name="connsiteY13" fmla="*/ 822452 h 2221266"/>
              <a:gd name="connsiteX14" fmla="*/ 3015293 w 3362614"/>
              <a:gd name="connsiteY14" fmla="*/ 822602 h 2221266"/>
              <a:gd name="connsiteX15" fmla="*/ 3015293 w 3362614"/>
              <a:gd name="connsiteY15" fmla="*/ 862553 h 2221266"/>
              <a:gd name="connsiteX16" fmla="*/ 3358266 w 3362614"/>
              <a:gd name="connsiteY16" fmla="*/ 1142084 h 2221266"/>
              <a:gd name="connsiteX17" fmla="*/ 3362614 w 3362614"/>
              <a:gd name="connsiteY17" fmla="*/ 1185217 h 2221266"/>
              <a:gd name="connsiteX18" fmla="*/ 3356780 w 3362614"/>
              <a:gd name="connsiteY18" fmla="*/ 1243091 h 2221266"/>
              <a:gd name="connsiteX19" fmla="*/ 3013807 w 3362614"/>
              <a:gd name="connsiteY19" fmla="*/ 1522622 h 2221266"/>
              <a:gd name="connsiteX20" fmla="*/ 2998862 w 3362614"/>
              <a:gd name="connsiteY20" fmla="*/ 1521116 h 2221266"/>
              <a:gd name="connsiteX21" fmla="*/ 2998862 w 3362614"/>
              <a:gd name="connsiteY21" fmla="*/ 2221266 h 2221266"/>
              <a:gd name="connsiteX22" fmla="*/ 370249 w 3362614"/>
              <a:gd name="connsiteY22" fmla="*/ 2221266 h 2221266"/>
              <a:gd name="connsiteX23" fmla="*/ 370249 w 3362614"/>
              <a:gd name="connsiteY23" fmla="*/ 1537326 h 2221266"/>
              <a:gd name="connsiteX24" fmla="*/ 350085 w 3362614"/>
              <a:gd name="connsiteY24" fmla="*/ 1539358 h 2221266"/>
              <a:gd name="connsiteX25" fmla="*/ 344442 w 3362614"/>
              <a:gd name="connsiteY25" fmla="*/ 1538789 h 2221266"/>
              <a:gd name="connsiteX26" fmla="*/ 344442 w 3362614"/>
              <a:gd name="connsiteY26" fmla="*/ 1530995 h 2221266"/>
              <a:gd name="connsiteX27" fmla="*/ 339223 w 3362614"/>
              <a:gd name="connsiteY27" fmla="*/ 1531521 h 2221266"/>
              <a:gd name="connsiteX28" fmla="*/ 202954 w 3362614"/>
              <a:gd name="connsiteY28" fmla="*/ 1504010 h 2221266"/>
              <a:gd name="connsiteX29" fmla="*/ 147472 w 3362614"/>
              <a:gd name="connsiteY29" fmla="*/ 1473895 h 2221266"/>
              <a:gd name="connsiteX30" fmla="*/ 102537 w 3362614"/>
              <a:gd name="connsiteY30" fmla="*/ 1436821 h 2221266"/>
              <a:gd name="connsiteX31" fmla="*/ 0 w 3362614"/>
              <a:gd name="connsiteY31" fmla="*/ 1189273 h 2221266"/>
              <a:gd name="connsiteX32" fmla="*/ 350085 w 3362614"/>
              <a:gd name="connsiteY32" fmla="*/ 839188 h 2221266"/>
              <a:gd name="connsiteX33" fmla="*/ 370249 w 3362614"/>
              <a:gd name="connsiteY33" fmla="*/ 841221 h 2221266"/>
              <a:gd name="connsiteX34" fmla="*/ 370249 w 3362614"/>
              <a:gd name="connsiteY34" fmla="*/ 0 h 222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362614" h="2221266">
                <a:moveTo>
                  <a:pt x="370249" y="0"/>
                </a:moveTo>
                <a:lnTo>
                  <a:pt x="376225" y="0"/>
                </a:lnTo>
                <a:lnTo>
                  <a:pt x="376225" y="15906"/>
                </a:lnTo>
                <a:lnTo>
                  <a:pt x="1352446" y="15906"/>
                </a:lnTo>
                <a:lnTo>
                  <a:pt x="1352446" y="15907"/>
                </a:lnTo>
                <a:cubicBezTo>
                  <a:pt x="1352446" y="40076"/>
                  <a:pt x="1354895" y="63672"/>
                  <a:pt x="1359558" y="86461"/>
                </a:cubicBezTo>
                <a:lnTo>
                  <a:pt x="1368102" y="113983"/>
                </a:lnTo>
                <a:lnTo>
                  <a:pt x="1368464" y="117581"/>
                </a:lnTo>
                <a:cubicBezTo>
                  <a:pt x="1401109" y="277110"/>
                  <a:pt x="1542259" y="397112"/>
                  <a:pt x="1711437" y="397112"/>
                </a:cubicBezTo>
                <a:cubicBezTo>
                  <a:pt x="1904784" y="397112"/>
                  <a:pt x="2061522" y="240374"/>
                  <a:pt x="2061522" y="47027"/>
                </a:cubicBezTo>
                <a:lnTo>
                  <a:pt x="2058385" y="15906"/>
                </a:lnTo>
                <a:lnTo>
                  <a:pt x="2998862" y="15906"/>
                </a:lnTo>
                <a:lnTo>
                  <a:pt x="2998862" y="823959"/>
                </a:lnTo>
                <a:lnTo>
                  <a:pt x="3013807" y="822452"/>
                </a:lnTo>
                <a:lnTo>
                  <a:pt x="3015293" y="822602"/>
                </a:lnTo>
                <a:lnTo>
                  <a:pt x="3015293" y="862553"/>
                </a:lnTo>
                <a:cubicBezTo>
                  <a:pt x="3184472" y="862553"/>
                  <a:pt x="3325622" y="982556"/>
                  <a:pt x="3358266" y="1142084"/>
                </a:cubicBezTo>
                <a:lnTo>
                  <a:pt x="3362614" y="1185217"/>
                </a:lnTo>
                <a:lnTo>
                  <a:pt x="3356780" y="1243091"/>
                </a:lnTo>
                <a:cubicBezTo>
                  <a:pt x="3324136" y="1402620"/>
                  <a:pt x="3182986" y="1522622"/>
                  <a:pt x="3013807" y="1522622"/>
                </a:cubicBezTo>
                <a:lnTo>
                  <a:pt x="2998862" y="1521116"/>
                </a:lnTo>
                <a:lnTo>
                  <a:pt x="2998862" y="2221266"/>
                </a:lnTo>
                <a:lnTo>
                  <a:pt x="370249" y="2221266"/>
                </a:lnTo>
                <a:lnTo>
                  <a:pt x="370249" y="1537326"/>
                </a:lnTo>
                <a:lnTo>
                  <a:pt x="350085" y="1539358"/>
                </a:lnTo>
                <a:lnTo>
                  <a:pt x="344442" y="1538789"/>
                </a:lnTo>
                <a:lnTo>
                  <a:pt x="344442" y="1530995"/>
                </a:lnTo>
                <a:lnTo>
                  <a:pt x="339223" y="1531521"/>
                </a:lnTo>
                <a:cubicBezTo>
                  <a:pt x="290886" y="1531521"/>
                  <a:pt x="244838" y="1521725"/>
                  <a:pt x="202954" y="1504010"/>
                </a:cubicBezTo>
                <a:lnTo>
                  <a:pt x="147472" y="1473895"/>
                </a:lnTo>
                <a:lnTo>
                  <a:pt x="102537" y="1436821"/>
                </a:lnTo>
                <a:cubicBezTo>
                  <a:pt x="39185" y="1373468"/>
                  <a:pt x="0" y="1285947"/>
                  <a:pt x="0" y="1189273"/>
                </a:cubicBezTo>
                <a:cubicBezTo>
                  <a:pt x="0" y="995926"/>
                  <a:pt x="156738" y="839188"/>
                  <a:pt x="350085" y="839188"/>
                </a:cubicBezTo>
                <a:lnTo>
                  <a:pt x="370249" y="841221"/>
                </a:lnTo>
                <a:lnTo>
                  <a:pt x="370249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93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E7E4625D-2FB4-3B29-4C22-43AAD6069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2" t="50498" r="171"/>
          <a:stretch>
            <a:fillRect/>
          </a:stretch>
        </p:blipFill>
        <p:spPr bwMode="auto">
          <a:xfrm>
            <a:off x="7366287" y="4287284"/>
            <a:ext cx="2628613" cy="2210816"/>
          </a:xfrm>
          <a:custGeom>
            <a:avLst/>
            <a:gdLst>
              <a:gd name="connsiteX0" fmla="*/ 0 w 2628613"/>
              <a:gd name="connsiteY0" fmla="*/ 0 h 2210816"/>
              <a:gd name="connsiteX1" fmla="*/ 1030893 w 2628613"/>
              <a:gd name="connsiteY1" fmla="*/ 0 h 2210816"/>
              <a:gd name="connsiteX2" fmla="*/ 1037501 w 2628613"/>
              <a:gd name="connsiteY2" fmla="*/ 65561 h 2210816"/>
              <a:gd name="connsiteX3" fmla="*/ 1057900 w 2628613"/>
              <a:gd name="connsiteY3" fmla="*/ 131276 h 2210816"/>
              <a:gd name="connsiteX4" fmla="*/ 1061923 w 2628613"/>
              <a:gd name="connsiteY4" fmla="*/ 138688 h 2210816"/>
              <a:gd name="connsiteX5" fmla="*/ 1062452 w 2628613"/>
              <a:gd name="connsiteY5" fmla="*/ 140392 h 2210816"/>
              <a:gd name="connsiteX6" fmla="*/ 1385026 w 2628613"/>
              <a:gd name="connsiteY6" fmla="*/ 354208 h 2210816"/>
              <a:gd name="connsiteX7" fmla="*/ 1735111 w 2628613"/>
              <a:gd name="connsiteY7" fmla="*/ 4123 h 2210816"/>
              <a:gd name="connsiteX8" fmla="*/ 1734695 w 2628613"/>
              <a:gd name="connsiteY8" fmla="*/ 0 h 2210816"/>
              <a:gd name="connsiteX9" fmla="*/ 2628613 w 2628613"/>
              <a:gd name="connsiteY9" fmla="*/ 0 h 2210816"/>
              <a:gd name="connsiteX10" fmla="*/ 2628613 w 2628613"/>
              <a:gd name="connsiteY10" fmla="*/ 2210816 h 2210816"/>
              <a:gd name="connsiteX11" fmla="*/ 0 w 2628613"/>
              <a:gd name="connsiteY11" fmla="*/ 2210816 h 2210816"/>
              <a:gd name="connsiteX12" fmla="*/ 0 w 2628613"/>
              <a:gd name="connsiteY12" fmla="*/ 1540489 h 2210816"/>
              <a:gd name="connsiteX13" fmla="*/ 350085 w 2628613"/>
              <a:gd name="connsiteY13" fmla="*/ 1190404 h 2210816"/>
              <a:gd name="connsiteX14" fmla="*/ 347321 w 2628613"/>
              <a:gd name="connsiteY14" fmla="*/ 1162983 h 2210816"/>
              <a:gd name="connsiteX15" fmla="*/ 348599 w 2628613"/>
              <a:gd name="connsiteY15" fmla="*/ 1150303 h 2210816"/>
              <a:gd name="connsiteX16" fmla="*/ 69068 w 2628613"/>
              <a:gd name="connsiteY16" fmla="*/ 807330 h 2210816"/>
              <a:gd name="connsiteX17" fmla="*/ 0 w 2628613"/>
              <a:gd name="connsiteY17" fmla="*/ 800368 h 2210816"/>
              <a:gd name="connsiteX18" fmla="*/ 0 w 2628613"/>
              <a:gd name="connsiteY18" fmla="*/ 0 h 22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28613" h="2210816">
                <a:moveTo>
                  <a:pt x="0" y="0"/>
                </a:moveTo>
                <a:lnTo>
                  <a:pt x="1030893" y="0"/>
                </a:lnTo>
                <a:lnTo>
                  <a:pt x="1037501" y="65561"/>
                </a:lnTo>
                <a:cubicBezTo>
                  <a:pt x="1042165" y="88351"/>
                  <a:pt x="1049043" y="110334"/>
                  <a:pt x="1057900" y="131276"/>
                </a:cubicBezTo>
                <a:lnTo>
                  <a:pt x="1061923" y="138688"/>
                </a:lnTo>
                <a:lnTo>
                  <a:pt x="1062452" y="140392"/>
                </a:lnTo>
                <a:cubicBezTo>
                  <a:pt x="1115598" y="266043"/>
                  <a:pt x="1240016" y="354208"/>
                  <a:pt x="1385026" y="354208"/>
                </a:cubicBezTo>
                <a:cubicBezTo>
                  <a:pt x="1578373" y="354208"/>
                  <a:pt x="1735111" y="197470"/>
                  <a:pt x="1735111" y="4123"/>
                </a:cubicBezTo>
                <a:lnTo>
                  <a:pt x="1734695" y="0"/>
                </a:lnTo>
                <a:lnTo>
                  <a:pt x="2628613" y="0"/>
                </a:lnTo>
                <a:lnTo>
                  <a:pt x="2628613" y="2210816"/>
                </a:lnTo>
                <a:lnTo>
                  <a:pt x="0" y="2210816"/>
                </a:lnTo>
                <a:lnTo>
                  <a:pt x="0" y="1540489"/>
                </a:lnTo>
                <a:cubicBezTo>
                  <a:pt x="193347" y="1540489"/>
                  <a:pt x="350085" y="1383751"/>
                  <a:pt x="350085" y="1190404"/>
                </a:cubicBezTo>
                <a:lnTo>
                  <a:pt x="347321" y="1162983"/>
                </a:lnTo>
                <a:lnTo>
                  <a:pt x="348599" y="1150303"/>
                </a:lnTo>
                <a:cubicBezTo>
                  <a:pt x="348599" y="981125"/>
                  <a:pt x="228597" y="839975"/>
                  <a:pt x="69068" y="807330"/>
                </a:cubicBezTo>
                <a:lnTo>
                  <a:pt x="0" y="800368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978C844C-93AD-6899-1C54-A459F5B1D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" t="49736" r="100000" b="528"/>
          <a:stretch>
            <a:fillRect/>
          </a:stretch>
        </p:blipFill>
        <p:spPr bwMode="auto">
          <a:xfrm>
            <a:off x="1320438" y="3922786"/>
            <a:ext cx="1892" cy="2221266"/>
          </a:xfrm>
          <a:custGeom>
            <a:avLst/>
            <a:gdLst>
              <a:gd name="connsiteX0" fmla="*/ 0 w 1892"/>
              <a:gd name="connsiteY0" fmla="*/ 0 h 2221266"/>
              <a:gd name="connsiteX1" fmla="*/ 1892 w 1892"/>
              <a:gd name="connsiteY1" fmla="*/ 0 h 2221266"/>
              <a:gd name="connsiteX2" fmla="*/ 1892 w 1892"/>
              <a:gd name="connsiteY2" fmla="*/ 2221266 h 2221266"/>
              <a:gd name="connsiteX3" fmla="*/ 0 w 1892"/>
              <a:gd name="connsiteY3" fmla="*/ 2221266 h 2221266"/>
              <a:gd name="connsiteX4" fmla="*/ 0 w 1892"/>
              <a:gd name="connsiteY4" fmla="*/ 0 h 222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2" h="2221266">
                <a:moveTo>
                  <a:pt x="0" y="0"/>
                </a:moveTo>
                <a:lnTo>
                  <a:pt x="1892" y="0"/>
                </a:lnTo>
                <a:lnTo>
                  <a:pt x="1892" y="2221266"/>
                </a:lnTo>
                <a:lnTo>
                  <a:pt x="0" y="222126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17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E856-DF7E-2DD7-FE1F-0AA89F5E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065" y="1930128"/>
            <a:ext cx="9737489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Households together with Christ at the centre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Ministering the Spirit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Sharper witness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FF32541E-A969-0082-7EFF-07344F7E7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8" t="620" r="29000" b="41805"/>
          <a:stretch>
            <a:fillRect/>
          </a:stretch>
        </p:blipFill>
        <p:spPr bwMode="auto">
          <a:xfrm rot="1444003">
            <a:off x="8694167" y="1458101"/>
            <a:ext cx="2664106" cy="2061068"/>
          </a:xfrm>
          <a:custGeom>
            <a:avLst/>
            <a:gdLst>
              <a:gd name="connsiteX0" fmla="*/ 344993 w 3323691"/>
              <a:gd name="connsiteY0" fmla="*/ 0 h 2571352"/>
              <a:gd name="connsiteX1" fmla="*/ 2973606 w 3323691"/>
              <a:gd name="connsiteY1" fmla="*/ 0 h 2571352"/>
              <a:gd name="connsiteX2" fmla="*/ 2973606 w 3323691"/>
              <a:gd name="connsiteY2" fmla="*/ 832903 h 2571352"/>
              <a:gd name="connsiteX3" fmla="*/ 3323691 w 3323691"/>
              <a:gd name="connsiteY3" fmla="*/ 1182988 h 2571352"/>
              <a:gd name="connsiteX4" fmla="*/ 2973606 w 3323691"/>
              <a:gd name="connsiteY4" fmla="*/ 1533073 h 2571352"/>
              <a:gd name="connsiteX5" fmla="*/ 2973606 w 3323691"/>
              <a:gd name="connsiteY5" fmla="*/ 2221266 h 2571352"/>
              <a:gd name="connsiteX6" fmla="*/ 2967630 w 3323691"/>
              <a:gd name="connsiteY6" fmla="*/ 2221266 h 2571352"/>
              <a:gd name="connsiteX7" fmla="*/ 2967630 w 3323691"/>
              <a:gd name="connsiteY7" fmla="*/ 2205360 h 2571352"/>
              <a:gd name="connsiteX8" fmla="*/ 2025550 w 3323691"/>
              <a:gd name="connsiteY8" fmla="*/ 2205360 h 2571352"/>
              <a:gd name="connsiteX9" fmla="*/ 2027153 w 3323691"/>
              <a:gd name="connsiteY9" fmla="*/ 2221266 h 2571352"/>
              <a:gd name="connsiteX10" fmla="*/ 2021384 w 3323691"/>
              <a:gd name="connsiteY10" fmla="*/ 2221266 h 2571352"/>
              <a:gd name="connsiteX11" fmla="*/ 2021384 w 3323691"/>
              <a:gd name="connsiteY11" fmla="*/ 2221267 h 2571352"/>
              <a:gd name="connsiteX12" fmla="*/ 1671299 w 3323691"/>
              <a:gd name="connsiteY12" fmla="*/ 2571352 h 2571352"/>
              <a:gd name="connsiteX13" fmla="*/ 1348725 w 3323691"/>
              <a:gd name="connsiteY13" fmla="*/ 2357536 h 2571352"/>
              <a:gd name="connsiteX14" fmla="*/ 1336870 w 3323691"/>
              <a:gd name="connsiteY14" fmla="*/ 2319343 h 2571352"/>
              <a:gd name="connsiteX15" fmla="*/ 1330120 w 3323691"/>
              <a:gd name="connsiteY15" fmla="*/ 2252387 h 2571352"/>
              <a:gd name="connsiteX16" fmla="*/ 1334861 w 3323691"/>
              <a:gd name="connsiteY16" fmla="*/ 2205360 h 2571352"/>
              <a:gd name="connsiteX17" fmla="*/ 344993 w 3323691"/>
              <a:gd name="connsiteY17" fmla="*/ 2205360 h 2571352"/>
              <a:gd name="connsiteX18" fmla="*/ 344993 w 3323691"/>
              <a:gd name="connsiteY18" fmla="*/ 1542792 h 2571352"/>
              <a:gd name="connsiteX19" fmla="*/ 333041 w 3323691"/>
              <a:gd name="connsiteY19" fmla="*/ 1541587 h 2571352"/>
              <a:gd name="connsiteX20" fmla="*/ 333041 w 3323691"/>
              <a:gd name="connsiteY20" fmla="*/ 1538578 h 2571352"/>
              <a:gd name="connsiteX21" fmla="*/ 318116 w 3323691"/>
              <a:gd name="connsiteY21" fmla="*/ 1540083 h 2571352"/>
              <a:gd name="connsiteX22" fmla="*/ 279531 w 3323691"/>
              <a:gd name="connsiteY22" fmla="*/ 1536193 h 2571352"/>
              <a:gd name="connsiteX23" fmla="*/ 0 w 3323691"/>
              <a:gd name="connsiteY23" fmla="*/ 1193220 h 2571352"/>
              <a:gd name="connsiteX24" fmla="*/ 279531 w 3323691"/>
              <a:gd name="connsiteY24" fmla="*/ 850248 h 2571352"/>
              <a:gd name="connsiteX25" fmla="*/ 318118 w 3323691"/>
              <a:gd name="connsiteY25" fmla="*/ 846358 h 2571352"/>
              <a:gd name="connsiteX26" fmla="*/ 333041 w 3323691"/>
              <a:gd name="connsiteY26" fmla="*/ 847862 h 2571352"/>
              <a:gd name="connsiteX27" fmla="*/ 333041 w 3323691"/>
              <a:gd name="connsiteY27" fmla="*/ 844853 h 2571352"/>
              <a:gd name="connsiteX28" fmla="*/ 344993 w 3323691"/>
              <a:gd name="connsiteY28" fmla="*/ 843648 h 2571352"/>
              <a:gd name="connsiteX29" fmla="*/ 344993 w 3323691"/>
              <a:gd name="connsiteY29" fmla="*/ 0 h 257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323691" h="2571352">
                <a:moveTo>
                  <a:pt x="344993" y="0"/>
                </a:moveTo>
                <a:lnTo>
                  <a:pt x="2973606" y="0"/>
                </a:lnTo>
                <a:lnTo>
                  <a:pt x="2973606" y="832903"/>
                </a:lnTo>
                <a:cubicBezTo>
                  <a:pt x="3166953" y="832903"/>
                  <a:pt x="3323691" y="989641"/>
                  <a:pt x="3323691" y="1182988"/>
                </a:cubicBezTo>
                <a:cubicBezTo>
                  <a:pt x="3323691" y="1376335"/>
                  <a:pt x="3166953" y="1533073"/>
                  <a:pt x="2973606" y="1533073"/>
                </a:cubicBezTo>
                <a:lnTo>
                  <a:pt x="2973606" y="2221266"/>
                </a:lnTo>
                <a:lnTo>
                  <a:pt x="2967630" y="2221266"/>
                </a:lnTo>
                <a:lnTo>
                  <a:pt x="2967630" y="2205360"/>
                </a:lnTo>
                <a:lnTo>
                  <a:pt x="2025550" y="2205360"/>
                </a:lnTo>
                <a:lnTo>
                  <a:pt x="2027153" y="2221266"/>
                </a:lnTo>
                <a:lnTo>
                  <a:pt x="2021384" y="2221266"/>
                </a:lnTo>
                <a:lnTo>
                  <a:pt x="2021384" y="2221267"/>
                </a:lnTo>
                <a:cubicBezTo>
                  <a:pt x="2021384" y="2414614"/>
                  <a:pt x="1864646" y="2571352"/>
                  <a:pt x="1671299" y="2571352"/>
                </a:cubicBezTo>
                <a:cubicBezTo>
                  <a:pt x="1526289" y="2571352"/>
                  <a:pt x="1401871" y="2483187"/>
                  <a:pt x="1348725" y="2357536"/>
                </a:cubicBezTo>
                <a:lnTo>
                  <a:pt x="1336870" y="2319343"/>
                </a:lnTo>
                <a:lnTo>
                  <a:pt x="1330120" y="2252387"/>
                </a:lnTo>
                <a:lnTo>
                  <a:pt x="1334861" y="2205360"/>
                </a:lnTo>
                <a:lnTo>
                  <a:pt x="344993" y="2205360"/>
                </a:lnTo>
                <a:lnTo>
                  <a:pt x="344993" y="1542792"/>
                </a:lnTo>
                <a:lnTo>
                  <a:pt x="333041" y="1541587"/>
                </a:lnTo>
                <a:lnTo>
                  <a:pt x="333041" y="1538578"/>
                </a:lnTo>
                <a:lnTo>
                  <a:pt x="318116" y="1540083"/>
                </a:lnTo>
                <a:lnTo>
                  <a:pt x="279531" y="1536193"/>
                </a:lnTo>
                <a:cubicBezTo>
                  <a:pt x="120003" y="1503549"/>
                  <a:pt x="0" y="1362399"/>
                  <a:pt x="0" y="1193220"/>
                </a:cubicBezTo>
                <a:cubicBezTo>
                  <a:pt x="0" y="1024042"/>
                  <a:pt x="120003" y="882892"/>
                  <a:pt x="279531" y="850248"/>
                </a:cubicBezTo>
                <a:lnTo>
                  <a:pt x="318118" y="846358"/>
                </a:lnTo>
                <a:lnTo>
                  <a:pt x="333041" y="847862"/>
                </a:lnTo>
                <a:lnTo>
                  <a:pt x="333041" y="844853"/>
                </a:lnTo>
                <a:lnTo>
                  <a:pt x="344993" y="843648"/>
                </a:lnTo>
                <a:lnTo>
                  <a:pt x="344993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A6D7BAAE-9339-5B9F-16AD-2B9C287A2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5" t="50000" r="28903" b="264"/>
          <a:stretch>
            <a:fillRect/>
          </a:stretch>
        </p:blipFill>
        <p:spPr bwMode="auto">
          <a:xfrm rot="615728">
            <a:off x="5036648" y="4818245"/>
            <a:ext cx="2740246" cy="1810144"/>
          </a:xfrm>
          <a:custGeom>
            <a:avLst/>
            <a:gdLst>
              <a:gd name="connsiteX0" fmla="*/ 370249 w 3362614"/>
              <a:gd name="connsiteY0" fmla="*/ 0 h 2221266"/>
              <a:gd name="connsiteX1" fmla="*/ 376225 w 3362614"/>
              <a:gd name="connsiteY1" fmla="*/ 0 h 2221266"/>
              <a:gd name="connsiteX2" fmla="*/ 376225 w 3362614"/>
              <a:gd name="connsiteY2" fmla="*/ 15906 h 2221266"/>
              <a:gd name="connsiteX3" fmla="*/ 1352446 w 3362614"/>
              <a:gd name="connsiteY3" fmla="*/ 15906 h 2221266"/>
              <a:gd name="connsiteX4" fmla="*/ 1352446 w 3362614"/>
              <a:gd name="connsiteY4" fmla="*/ 15907 h 2221266"/>
              <a:gd name="connsiteX5" fmla="*/ 1359558 w 3362614"/>
              <a:gd name="connsiteY5" fmla="*/ 86461 h 2221266"/>
              <a:gd name="connsiteX6" fmla="*/ 1368102 w 3362614"/>
              <a:gd name="connsiteY6" fmla="*/ 113983 h 2221266"/>
              <a:gd name="connsiteX7" fmla="*/ 1368464 w 3362614"/>
              <a:gd name="connsiteY7" fmla="*/ 117581 h 2221266"/>
              <a:gd name="connsiteX8" fmla="*/ 1711437 w 3362614"/>
              <a:gd name="connsiteY8" fmla="*/ 397112 h 2221266"/>
              <a:gd name="connsiteX9" fmla="*/ 2061522 w 3362614"/>
              <a:gd name="connsiteY9" fmla="*/ 47027 h 2221266"/>
              <a:gd name="connsiteX10" fmla="*/ 2058385 w 3362614"/>
              <a:gd name="connsiteY10" fmla="*/ 15906 h 2221266"/>
              <a:gd name="connsiteX11" fmla="*/ 2998862 w 3362614"/>
              <a:gd name="connsiteY11" fmla="*/ 15906 h 2221266"/>
              <a:gd name="connsiteX12" fmla="*/ 2998862 w 3362614"/>
              <a:gd name="connsiteY12" fmla="*/ 823959 h 2221266"/>
              <a:gd name="connsiteX13" fmla="*/ 3013807 w 3362614"/>
              <a:gd name="connsiteY13" fmla="*/ 822452 h 2221266"/>
              <a:gd name="connsiteX14" fmla="*/ 3015293 w 3362614"/>
              <a:gd name="connsiteY14" fmla="*/ 822602 h 2221266"/>
              <a:gd name="connsiteX15" fmla="*/ 3015293 w 3362614"/>
              <a:gd name="connsiteY15" fmla="*/ 862553 h 2221266"/>
              <a:gd name="connsiteX16" fmla="*/ 3358266 w 3362614"/>
              <a:gd name="connsiteY16" fmla="*/ 1142084 h 2221266"/>
              <a:gd name="connsiteX17" fmla="*/ 3362614 w 3362614"/>
              <a:gd name="connsiteY17" fmla="*/ 1185217 h 2221266"/>
              <a:gd name="connsiteX18" fmla="*/ 3356780 w 3362614"/>
              <a:gd name="connsiteY18" fmla="*/ 1243091 h 2221266"/>
              <a:gd name="connsiteX19" fmla="*/ 3013807 w 3362614"/>
              <a:gd name="connsiteY19" fmla="*/ 1522622 h 2221266"/>
              <a:gd name="connsiteX20" fmla="*/ 2998862 w 3362614"/>
              <a:gd name="connsiteY20" fmla="*/ 1521116 h 2221266"/>
              <a:gd name="connsiteX21" fmla="*/ 2998862 w 3362614"/>
              <a:gd name="connsiteY21" fmla="*/ 2221266 h 2221266"/>
              <a:gd name="connsiteX22" fmla="*/ 370249 w 3362614"/>
              <a:gd name="connsiteY22" fmla="*/ 2221266 h 2221266"/>
              <a:gd name="connsiteX23" fmla="*/ 370249 w 3362614"/>
              <a:gd name="connsiteY23" fmla="*/ 1537326 h 2221266"/>
              <a:gd name="connsiteX24" fmla="*/ 350085 w 3362614"/>
              <a:gd name="connsiteY24" fmla="*/ 1539358 h 2221266"/>
              <a:gd name="connsiteX25" fmla="*/ 344442 w 3362614"/>
              <a:gd name="connsiteY25" fmla="*/ 1538789 h 2221266"/>
              <a:gd name="connsiteX26" fmla="*/ 344442 w 3362614"/>
              <a:gd name="connsiteY26" fmla="*/ 1530995 h 2221266"/>
              <a:gd name="connsiteX27" fmla="*/ 339223 w 3362614"/>
              <a:gd name="connsiteY27" fmla="*/ 1531521 h 2221266"/>
              <a:gd name="connsiteX28" fmla="*/ 202954 w 3362614"/>
              <a:gd name="connsiteY28" fmla="*/ 1504010 h 2221266"/>
              <a:gd name="connsiteX29" fmla="*/ 147472 w 3362614"/>
              <a:gd name="connsiteY29" fmla="*/ 1473895 h 2221266"/>
              <a:gd name="connsiteX30" fmla="*/ 102537 w 3362614"/>
              <a:gd name="connsiteY30" fmla="*/ 1436821 h 2221266"/>
              <a:gd name="connsiteX31" fmla="*/ 0 w 3362614"/>
              <a:gd name="connsiteY31" fmla="*/ 1189273 h 2221266"/>
              <a:gd name="connsiteX32" fmla="*/ 350085 w 3362614"/>
              <a:gd name="connsiteY32" fmla="*/ 839188 h 2221266"/>
              <a:gd name="connsiteX33" fmla="*/ 370249 w 3362614"/>
              <a:gd name="connsiteY33" fmla="*/ 841221 h 2221266"/>
              <a:gd name="connsiteX34" fmla="*/ 370249 w 3362614"/>
              <a:gd name="connsiteY34" fmla="*/ 0 h 222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362614" h="2221266">
                <a:moveTo>
                  <a:pt x="370249" y="0"/>
                </a:moveTo>
                <a:lnTo>
                  <a:pt x="376225" y="0"/>
                </a:lnTo>
                <a:lnTo>
                  <a:pt x="376225" y="15906"/>
                </a:lnTo>
                <a:lnTo>
                  <a:pt x="1352446" y="15906"/>
                </a:lnTo>
                <a:lnTo>
                  <a:pt x="1352446" y="15907"/>
                </a:lnTo>
                <a:cubicBezTo>
                  <a:pt x="1352446" y="40076"/>
                  <a:pt x="1354895" y="63672"/>
                  <a:pt x="1359558" y="86461"/>
                </a:cubicBezTo>
                <a:lnTo>
                  <a:pt x="1368102" y="113983"/>
                </a:lnTo>
                <a:lnTo>
                  <a:pt x="1368464" y="117581"/>
                </a:lnTo>
                <a:cubicBezTo>
                  <a:pt x="1401109" y="277110"/>
                  <a:pt x="1542259" y="397112"/>
                  <a:pt x="1711437" y="397112"/>
                </a:cubicBezTo>
                <a:cubicBezTo>
                  <a:pt x="1904784" y="397112"/>
                  <a:pt x="2061522" y="240374"/>
                  <a:pt x="2061522" y="47027"/>
                </a:cubicBezTo>
                <a:lnTo>
                  <a:pt x="2058385" y="15906"/>
                </a:lnTo>
                <a:lnTo>
                  <a:pt x="2998862" y="15906"/>
                </a:lnTo>
                <a:lnTo>
                  <a:pt x="2998862" y="823959"/>
                </a:lnTo>
                <a:lnTo>
                  <a:pt x="3013807" y="822452"/>
                </a:lnTo>
                <a:lnTo>
                  <a:pt x="3015293" y="822602"/>
                </a:lnTo>
                <a:lnTo>
                  <a:pt x="3015293" y="862553"/>
                </a:lnTo>
                <a:cubicBezTo>
                  <a:pt x="3184472" y="862553"/>
                  <a:pt x="3325622" y="982556"/>
                  <a:pt x="3358266" y="1142084"/>
                </a:cubicBezTo>
                <a:lnTo>
                  <a:pt x="3362614" y="1185217"/>
                </a:lnTo>
                <a:lnTo>
                  <a:pt x="3356780" y="1243091"/>
                </a:lnTo>
                <a:cubicBezTo>
                  <a:pt x="3324136" y="1402620"/>
                  <a:pt x="3182986" y="1522622"/>
                  <a:pt x="3013807" y="1522622"/>
                </a:cubicBezTo>
                <a:lnTo>
                  <a:pt x="2998862" y="1521116"/>
                </a:lnTo>
                <a:lnTo>
                  <a:pt x="2998862" y="2221266"/>
                </a:lnTo>
                <a:lnTo>
                  <a:pt x="370249" y="2221266"/>
                </a:lnTo>
                <a:lnTo>
                  <a:pt x="370249" y="1537326"/>
                </a:lnTo>
                <a:lnTo>
                  <a:pt x="350085" y="1539358"/>
                </a:lnTo>
                <a:lnTo>
                  <a:pt x="344442" y="1538789"/>
                </a:lnTo>
                <a:lnTo>
                  <a:pt x="344442" y="1530995"/>
                </a:lnTo>
                <a:lnTo>
                  <a:pt x="339223" y="1531521"/>
                </a:lnTo>
                <a:cubicBezTo>
                  <a:pt x="290886" y="1531521"/>
                  <a:pt x="244838" y="1521725"/>
                  <a:pt x="202954" y="1504010"/>
                </a:cubicBezTo>
                <a:lnTo>
                  <a:pt x="147472" y="1473895"/>
                </a:lnTo>
                <a:lnTo>
                  <a:pt x="102537" y="1436821"/>
                </a:lnTo>
                <a:cubicBezTo>
                  <a:pt x="39185" y="1373468"/>
                  <a:pt x="0" y="1285947"/>
                  <a:pt x="0" y="1189273"/>
                </a:cubicBezTo>
                <a:cubicBezTo>
                  <a:pt x="0" y="995926"/>
                  <a:pt x="156738" y="839188"/>
                  <a:pt x="350085" y="839188"/>
                </a:cubicBezTo>
                <a:lnTo>
                  <a:pt x="370249" y="841221"/>
                </a:lnTo>
                <a:lnTo>
                  <a:pt x="370249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06C7F26C-544C-4E2E-B807-DC4B0B07B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2" t="50498" r="171"/>
          <a:stretch>
            <a:fillRect/>
          </a:stretch>
        </p:blipFill>
        <p:spPr bwMode="auto">
          <a:xfrm rot="21033641">
            <a:off x="5266935" y="2642912"/>
            <a:ext cx="2021779" cy="1700433"/>
          </a:xfrm>
          <a:custGeom>
            <a:avLst/>
            <a:gdLst>
              <a:gd name="connsiteX0" fmla="*/ 0 w 2628613"/>
              <a:gd name="connsiteY0" fmla="*/ 0 h 2210816"/>
              <a:gd name="connsiteX1" fmla="*/ 1030893 w 2628613"/>
              <a:gd name="connsiteY1" fmla="*/ 0 h 2210816"/>
              <a:gd name="connsiteX2" fmla="*/ 1037501 w 2628613"/>
              <a:gd name="connsiteY2" fmla="*/ 65561 h 2210816"/>
              <a:gd name="connsiteX3" fmla="*/ 1057900 w 2628613"/>
              <a:gd name="connsiteY3" fmla="*/ 131276 h 2210816"/>
              <a:gd name="connsiteX4" fmla="*/ 1061923 w 2628613"/>
              <a:gd name="connsiteY4" fmla="*/ 138688 h 2210816"/>
              <a:gd name="connsiteX5" fmla="*/ 1062452 w 2628613"/>
              <a:gd name="connsiteY5" fmla="*/ 140392 h 2210816"/>
              <a:gd name="connsiteX6" fmla="*/ 1385026 w 2628613"/>
              <a:gd name="connsiteY6" fmla="*/ 354208 h 2210816"/>
              <a:gd name="connsiteX7" fmla="*/ 1735111 w 2628613"/>
              <a:gd name="connsiteY7" fmla="*/ 4123 h 2210816"/>
              <a:gd name="connsiteX8" fmla="*/ 1734695 w 2628613"/>
              <a:gd name="connsiteY8" fmla="*/ 0 h 2210816"/>
              <a:gd name="connsiteX9" fmla="*/ 2628613 w 2628613"/>
              <a:gd name="connsiteY9" fmla="*/ 0 h 2210816"/>
              <a:gd name="connsiteX10" fmla="*/ 2628613 w 2628613"/>
              <a:gd name="connsiteY10" fmla="*/ 2210816 h 2210816"/>
              <a:gd name="connsiteX11" fmla="*/ 0 w 2628613"/>
              <a:gd name="connsiteY11" fmla="*/ 2210816 h 2210816"/>
              <a:gd name="connsiteX12" fmla="*/ 0 w 2628613"/>
              <a:gd name="connsiteY12" fmla="*/ 1540489 h 2210816"/>
              <a:gd name="connsiteX13" fmla="*/ 350085 w 2628613"/>
              <a:gd name="connsiteY13" fmla="*/ 1190404 h 2210816"/>
              <a:gd name="connsiteX14" fmla="*/ 347321 w 2628613"/>
              <a:gd name="connsiteY14" fmla="*/ 1162983 h 2210816"/>
              <a:gd name="connsiteX15" fmla="*/ 348599 w 2628613"/>
              <a:gd name="connsiteY15" fmla="*/ 1150303 h 2210816"/>
              <a:gd name="connsiteX16" fmla="*/ 69068 w 2628613"/>
              <a:gd name="connsiteY16" fmla="*/ 807330 h 2210816"/>
              <a:gd name="connsiteX17" fmla="*/ 0 w 2628613"/>
              <a:gd name="connsiteY17" fmla="*/ 800368 h 2210816"/>
              <a:gd name="connsiteX18" fmla="*/ 0 w 2628613"/>
              <a:gd name="connsiteY18" fmla="*/ 0 h 22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28613" h="2210816">
                <a:moveTo>
                  <a:pt x="0" y="0"/>
                </a:moveTo>
                <a:lnTo>
                  <a:pt x="1030893" y="0"/>
                </a:lnTo>
                <a:lnTo>
                  <a:pt x="1037501" y="65561"/>
                </a:lnTo>
                <a:cubicBezTo>
                  <a:pt x="1042165" y="88351"/>
                  <a:pt x="1049043" y="110334"/>
                  <a:pt x="1057900" y="131276"/>
                </a:cubicBezTo>
                <a:lnTo>
                  <a:pt x="1061923" y="138688"/>
                </a:lnTo>
                <a:lnTo>
                  <a:pt x="1062452" y="140392"/>
                </a:lnTo>
                <a:cubicBezTo>
                  <a:pt x="1115598" y="266043"/>
                  <a:pt x="1240016" y="354208"/>
                  <a:pt x="1385026" y="354208"/>
                </a:cubicBezTo>
                <a:cubicBezTo>
                  <a:pt x="1578373" y="354208"/>
                  <a:pt x="1735111" y="197470"/>
                  <a:pt x="1735111" y="4123"/>
                </a:cubicBezTo>
                <a:lnTo>
                  <a:pt x="1734695" y="0"/>
                </a:lnTo>
                <a:lnTo>
                  <a:pt x="2628613" y="0"/>
                </a:lnTo>
                <a:lnTo>
                  <a:pt x="2628613" y="2210816"/>
                </a:lnTo>
                <a:lnTo>
                  <a:pt x="0" y="2210816"/>
                </a:lnTo>
                <a:lnTo>
                  <a:pt x="0" y="1540489"/>
                </a:lnTo>
                <a:cubicBezTo>
                  <a:pt x="193347" y="1540489"/>
                  <a:pt x="350085" y="1383751"/>
                  <a:pt x="350085" y="1190404"/>
                </a:cubicBezTo>
                <a:lnTo>
                  <a:pt x="347321" y="1162983"/>
                </a:lnTo>
                <a:lnTo>
                  <a:pt x="348599" y="1150303"/>
                </a:lnTo>
                <a:cubicBezTo>
                  <a:pt x="348599" y="981125"/>
                  <a:pt x="228597" y="839975"/>
                  <a:pt x="69068" y="807330"/>
                </a:cubicBezTo>
                <a:lnTo>
                  <a:pt x="0" y="800368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09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474" y="2020919"/>
            <a:ext cx="6883052" cy="1325563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How might these messages apply in your life?</a:t>
            </a:r>
          </a:p>
        </p:txBody>
      </p:sp>
    </p:spTree>
    <p:extLst>
      <p:ext uri="{BB962C8B-B14F-4D97-AF65-F5344CB8AC3E}">
        <p14:creationId xmlns:p14="http://schemas.microsoft.com/office/powerpoint/2010/main" val="223132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474" y="2020919"/>
            <a:ext cx="6883052" cy="1325563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What have you heard?</a:t>
            </a:r>
          </a:p>
        </p:txBody>
      </p:sp>
    </p:spTree>
    <p:extLst>
      <p:ext uri="{BB962C8B-B14F-4D97-AF65-F5344CB8AC3E}">
        <p14:creationId xmlns:p14="http://schemas.microsoft.com/office/powerpoint/2010/main" val="68056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D4401-C31D-2D94-10D1-4136A0A51CF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pPr algn="ctr"/>
            <a:r>
              <a:rPr lang="en-GB" dirty="0"/>
              <a:t>What can I do in </a:t>
            </a:r>
            <a:r>
              <a:rPr lang="en-GB" u="sng" dirty="0"/>
              <a:t>response</a:t>
            </a:r>
            <a:r>
              <a:rPr lang="en-GB" dirty="0"/>
              <a:t> to the battle cry?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AF95F-1A57-C57E-79A9-288D41700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Yes, Lord!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Ask God, “What would you have me do?”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GB" dirty="0"/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180200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6685</TotalTime>
  <Words>150</Words>
  <Application>Microsoft Office PowerPoint</Application>
  <PresentationFormat>Widescreen</PresentationFormat>
  <Paragraphs>38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Symbol</vt:lpstr>
      <vt:lpstr>Office Theme</vt:lpstr>
      <vt:lpstr>Responding to the Battle Cry Part 2</vt:lpstr>
      <vt:lpstr>Households Together with Christ at the Centre</vt:lpstr>
      <vt:lpstr>Our Great Project</vt:lpstr>
      <vt:lpstr>Our Great Project</vt:lpstr>
      <vt:lpstr>How might these messages apply in your life?</vt:lpstr>
      <vt:lpstr>What have you heard?</vt:lpstr>
      <vt:lpstr>What can I do in response to the battle cry?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Battle Cry</dc:title>
  <dc:creator>Jamie Singleton</dc:creator>
  <cp:lastModifiedBy>Jamie Singleton</cp:lastModifiedBy>
  <cp:revision>5</cp:revision>
  <cp:lastPrinted>2023-02-26T09:31:35Z</cp:lastPrinted>
  <dcterms:created xsi:type="dcterms:W3CDTF">2023-01-27T09:40:58Z</dcterms:created>
  <dcterms:modified xsi:type="dcterms:W3CDTF">2023-03-05T09:25:55Z</dcterms:modified>
</cp:coreProperties>
</file>