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76" r:id="rId2"/>
    <p:sldId id="272" r:id="rId3"/>
    <p:sldId id="269" r:id="rId4"/>
    <p:sldId id="265" r:id="rId5"/>
    <p:sldId id="266" r:id="rId6"/>
    <p:sldId id="291" r:id="rId7"/>
    <p:sldId id="268" r:id="rId8"/>
    <p:sldId id="292" r:id="rId9"/>
    <p:sldId id="293" r:id="rId10"/>
    <p:sldId id="294" r:id="rId11"/>
    <p:sldId id="295" r:id="rId12"/>
    <p:sldId id="290" r:id="rId13"/>
    <p:sldId id="296" r:id="rId14"/>
    <p:sldId id="302" r:id="rId15"/>
    <p:sldId id="297" r:id="rId16"/>
    <p:sldId id="278" r:id="rId17"/>
    <p:sldId id="299" r:id="rId18"/>
    <p:sldId id="300" r:id="rId19"/>
    <p:sldId id="301" r:id="rId20"/>
    <p:sldId id="26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AAF1B9-6CC1-4C4F-A868-F21CC1865D15}" v="704" dt="2023-02-15T20:00:19.8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68573" autoAdjust="0"/>
  </p:normalViewPr>
  <p:slideViewPr>
    <p:cSldViewPr snapToGrid="0">
      <p:cViewPr varScale="1">
        <p:scale>
          <a:sx n="51" d="100"/>
          <a:sy n="51" d="100"/>
        </p:scale>
        <p:origin x="70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ie Singleton" userId="ed30f70c-d3c1-4249-8fa6-4040a40814f7" providerId="ADAL" clId="{48AAF1B9-6CC1-4C4F-A868-F21CC1865D15}"/>
    <pc:docChg chg="undo custSel addSld delSld modSld sldOrd">
      <pc:chgData name="Jamie Singleton" userId="ed30f70c-d3c1-4249-8fa6-4040a40814f7" providerId="ADAL" clId="{48AAF1B9-6CC1-4C4F-A868-F21CC1865D15}" dt="2023-02-15T20:05:22.038" v="5361" actId="20577"/>
      <pc:docMkLst>
        <pc:docMk/>
      </pc:docMkLst>
      <pc:sldChg chg="modSp mod">
        <pc:chgData name="Jamie Singleton" userId="ed30f70c-d3c1-4249-8fa6-4040a40814f7" providerId="ADAL" clId="{48AAF1B9-6CC1-4C4F-A868-F21CC1865D15}" dt="2023-02-14T15:38:47.078" v="2062" actId="207"/>
        <pc:sldMkLst>
          <pc:docMk/>
          <pc:sldMk cId="4221096845" sldId="265"/>
        </pc:sldMkLst>
        <pc:spChg chg="mod">
          <ac:chgData name="Jamie Singleton" userId="ed30f70c-d3c1-4249-8fa6-4040a40814f7" providerId="ADAL" clId="{48AAF1B9-6CC1-4C4F-A868-F21CC1865D15}" dt="2023-02-14T15:38:47.078" v="2062" actId="207"/>
          <ac:spMkLst>
            <pc:docMk/>
            <pc:sldMk cId="4221096845" sldId="265"/>
            <ac:spMk id="2" creationId="{9CE74CD4-8007-0244-58CD-9860C873EF48}"/>
          </ac:spMkLst>
        </pc:spChg>
      </pc:sldChg>
      <pc:sldChg chg="modSp mod modAnim">
        <pc:chgData name="Jamie Singleton" userId="ed30f70c-d3c1-4249-8fa6-4040a40814f7" providerId="ADAL" clId="{48AAF1B9-6CC1-4C4F-A868-F21CC1865D15}" dt="2023-02-14T11:36:40.230" v="340" actId="20577"/>
        <pc:sldMkLst>
          <pc:docMk/>
          <pc:sldMk cId="3629004869" sldId="266"/>
        </pc:sldMkLst>
        <pc:spChg chg="mod">
          <ac:chgData name="Jamie Singleton" userId="ed30f70c-d3c1-4249-8fa6-4040a40814f7" providerId="ADAL" clId="{48AAF1B9-6CC1-4C4F-A868-F21CC1865D15}" dt="2023-02-14T09:49:42.917" v="100" actId="20577"/>
          <ac:spMkLst>
            <pc:docMk/>
            <pc:sldMk cId="3629004869" sldId="266"/>
            <ac:spMk id="2" creationId="{9CE74CD4-8007-0244-58CD-9860C873EF48}"/>
          </ac:spMkLst>
        </pc:spChg>
        <pc:spChg chg="mod">
          <ac:chgData name="Jamie Singleton" userId="ed30f70c-d3c1-4249-8fa6-4040a40814f7" providerId="ADAL" clId="{48AAF1B9-6CC1-4C4F-A868-F21CC1865D15}" dt="2023-02-14T11:36:40.230" v="340" actId="20577"/>
          <ac:spMkLst>
            <pc:docMk/>
            <pc:sldMk cId="3629004869" sldId="266"/>
            <ac:spMk id="3" creationId="{E29AE856-DF7E-2DD7-FE1F-0AA89F5EB015}"/>
          </ac:spMkLst>
        </pc:spChg>
      </pc:sldChg>
      <pc:sldChg chg="modSp mod modAnim modNotesTx">
        <pc:chgData name="Jamie Singleton" userId="ed30f70c-d3c1-4249-8fa6-4040a40814f7" providerId="ADAL" clId="{48AAF1B9-6CC1-4C4F-A868-F21CC1865D15}" dt="2023-02-15T20:00:19.808" v="5335" actId="20577"/>
        <pc:sldMkLst>
          <pc:docMk/>
          <pc:sldMk cId="1802006092" sldId="267"/>
        </pc:sldMkLst>
        <pc:spChg chg="mod">
          <ac:chgData name="Jamie Singleton" userId="ed30f70c-d3c1-4249-8fa6-4040a40814f7" providerId="ADAL" clId="{48AAF1B9-6CC1-4C4F-A868-F21CC1865D15}" dt="2023-02-15T12:30:05.933" v="3335" actId="20577"/>
          <ac:spMkLst>
            <pc:docMk/>
            <pc:sldMk cId="1802006092" sldId="267"/>
            <ac:spMk id="2" creationId="{358D4401-C31D-2D94-10D1-4136A0A51CF4}"/>
          </ac:spMkLst>
        </pc:spChg>
        <pc:spChg chg="mod">
          <ac:chgData name="Jamie Singleton" userId="ed30f70c-d3c1-4249-8fa6-4040a40814f7" providerId="ADAL" clId="{48AAF1B9-6CC1-4C4F-A868-F21CC1865D15}" dt="2023-02-15T20:00:19.808" v="5335" actId="20577"/>
          <ac:spMkLst>
            <pc:docMk/>
            <pc:sldMk cId="1802006092" sldId="267"/>
            <ac:spMk id="3" creationId="{A7CAF95F-1A57-C57E-79A9-288D417003D7}"/>
          </ac:spMkLst>
        </pc:spChg>
      </pc:sldChg>
      <pc:sldChg chg="addSp delSp modSp mod modAnim modNotesTx">
        <pc:chgData name="Jamie Singleton" userId="ed30f70c-d3c1-4249-8fa6-4040a40814f7" providerId="ADAL" clId="{48AAF1B9-6CC1-4C4F-A868-F21CC1865D15}" dt="2023-02-15T19:44:30.920" v="4689" actId="20577"/>
        <pc:sldMkLst>
          <pc:docMk/>
          <pc:sldMk cId="2231329512" sldId="268"/>
        </pc:sldMkLst>
        <pc:spChg chg="mod">
          <ac:chgData name="Jamie Singleton" userId="ed30f70c-d3c1-4249-8fa6-4040a40814f7" providerId="ADAL" clId="{48AAF1B9-6CC1-4C4F-A868-F21CC1865D15}" dt="2023-02-14T09:50:34.010" v="117" actId="20577"/>
          <ac:spMkLst>
            <pc:docMk/>
            <pc:sldMk cId="2231329512" sldId="268"/>
            <ac:spMk id="2" creationId="{9CE74CD4-8007-0244-58CD-9860C873EF48}"/>
          </ac:spMkLst>
        </pc:spChg>
        <pc:spChg chg="mod">
          <ac:chgData name="Jamie Singleton" userId="ed30f70c-d3c1-4249-8fa6-4040a40814f7" providerId="ADAL" clId="{48AAF1B9-6CC1-4C4F-A868-F21CC1865D15}" dt="2023-02-15T19:43:37.251" v="4543" actId="115"/>
          <ac:spMkLst>
            <pc:docMk/>
            <pc:sldMk cId="2231329512" sldId="268"/>
            <ac:spMk id="3" creationId="{E29AE856-DF7E-2DD7-FE1F-0AA89F5EB015}"/>
          </ac:spMkLst>
        </pc:spChg>
        <pc:spChg chg="add del mod">
          <ac:chgData name="Jamie Singleton" userId="ed30f70c-d3c1-4249-8fa6-4040a40814f7" providerId="ADAL" clId="{48AAF1B9-6CC1-4C4F-A868-F21CC1865D15}" dt="2023-02-14T11:36:46.200" v="341" actId="478"/>
          <ac:spMkLst>
            <pc:docMk/>
            <pc:sldMk cId="2231329512" sldId="268"/>
            <ac:spMk id="4" creationId="{C2CD6F19-F312-C1B0-0EA8-101A7518F7EA}"/>
          </ac:spMkLst>
        </pc:spChg>
        <pc:spChg chg="add del mod">
          <ac:chgData name="Jamie Singleton" userId="ed30f70c-d3c1-4249-8fa6-4040a40814f7" providerId="ADAL" clId="{48AAF1B9-6CC1-4C4F-A868-F21CC1865D15}" dt="2023-02-14T11:36:47.378" v="342" actId="478"/>
          <ac:spMkLst>
            <pc:docMk/>
            <pc:sldMk cId="2231329512" sldId="268"/>
            <ac:spMk id="5" creationId="{7DC0CE04-41D8-4372-09D5-EEA7FD286E15}"/>
          </ac:spMkLst>
        </pc:spChg>
        <pc:spChg chg="add del mod">
          <ac:chgData name="Jamie Singleton" userId="ed30f70c-d3c1-4249-8fa6-4040a40814f7" providerId="ADAL" clId="{48AAF1B9-6CC1-4C4F-A868-F21CC1865D15}" dt="2023-02-14T11:36:48.466" v="343" actId="478"/>
          <ac:spMkLst>
            <pc:docMk/>
            <pc:sldMk cId="2231329512" sldId="268"/>
            <ac:spMk id="6" creationId="{26A979EA-6C1D-9132-1544-97C7C528A026}"/>
          </ac:spMkLst>
        </pc:spChg>
      </pc:sldChg>
      <pc:sldChg chg="modSp mod">
        <pc:chgData name="Jamie Singleton" userId="ed30f70c-d3c1-4249-8fa6-4040a40814f7" providerId="ADAL" clId="{48AAF1B9-6CC1-4C4F-A868-F21CC1865D15}" dt="2023-02-14T15:38:43.907" v="2061" actId="207"/>
        <pc:sldMkLst>
          <pc:docMk/>
          <pc:sldMk cId="3411176123" sldId="269"/>
        </pc:sldMkLst>
        <pc:spChg chg="mod">
          <ac:chgData name="Jamie Singleton" userId="ed30f70c-d3c1-4249-8fa6-4040a40814f7" providerId="ADAL" clId="{48AAF1B9-6CC1-4C4F-A868-F21CC1865D15}" dt="2023-02-14T15:38:43.907" v="2061" actId="207"/>
          <ac:spMkLst>
            <pc:docMk/>
            <pc:sldMk cId="3411176123" sldId="269"/>
            <ac:spMk id="2" creationId="{9CE74CD4-8007-0244-58CD-9860C873EF48}"/>
          </ac:spMkLst>
        </pc:spChg>
      </pc:sldChg>
      <pc:sldChg chg="addSp modSp mod">
        <pc:chgData name="Jamie Singleton" userId="ed30f70c-d3c1-4249-8fa6-4040a40814f7" providerId="ADAL" clId="{48AAF1B9-6CC1-4C4F-A868-F21CC1865D15}" dt="2023-02-15T12:53:38.035" v="3974" actId="14100"/>
        <pc:sldMkLst>
          <pc:docMk/>
          <pc:sldMk cId="3107446303" sldId="272"/>
        </pc:sldMkLst>
        <pc:spChg chg="mod">
          <ac:chgData name="Jamie Singleton" userId="ed30f70c-d3c1-4249-8fa6-4040a40814f7" providerId="ADAL" clId="{48AAF1B9-6CC1-4C4F-A868-F21CC1865D15}" dt="2023-02-14T09:48:42.495" v="67" actId="108"/>
          <ac:spMkLst>
            <pc:docMk/>
            <pc:sldMk cId="3107446303" sldId="272"/>
            <ac:spMk id="2" creationId="{388508A5-E12F-8A7A-85F3-1DBB0D4FA440}"/>
          </ac:spMkLst>
        </pc:spChg>
        <pc:spChg chg="mod">
          <ac:chgData name="Jamie Singleton" userId="ed30f70c-d3c1-4249-8fa6-4040a40814f7" providerId="ADAL" clId="{48AAF1B9-6CC1-4C4F-A868-F21CC1865D15}" dt="2023-02-14T09:49:14.328" v="73" actId="1076"/>
          <ac:spMkLst>
            <pc:docMk/>
            <pc:sldMk cId="3107446303" sldId="272"/>
            <ac:spMk id="7" creationId="{D5A8FCC3-1BF7-8892-E90A-49B5230E36C4}"/>
          </ac:spMkLst>
        </pc:spChg>
        <pc:spChg chg="add mod">
          <ac:chgData name="Jamie Singleton" userId="ed30f70c-d3c1-4249-8fa6-4040a40814f7" providerId="ADAL" clId="{48AAF1B9-6CC1-4C4F-A868-F21CC1865D15}" dt="2023-02-13T17:02:55.819" v="8" actId="1076"/>
          <ac:spMkLst>
            <pc:docMk/>
            <pc:sldMk cId="3107446303" sldId="272"/>
            <ac:spMk id="12" creationId="{058550F3-610D-33FA-35E7-24B488E15EC6}"/>
          </ac:spMkLst>
        </pc:spChg>
        <pc:spChg chg="add mod">
          <ac:chgData name="Jamie Singleton" userId="ed30f70c-d3c1-4249-8fa6-4040a40814f7" providerId="ADAL" clId="{48AAF1B9-6CC1-4C4F-A868-F21CC1865D15}" dt="2023-02-13T17:02:55.819" v="8" actId="1076"/>
          <ac:spMkLst>
            <pc:docMk/>
            <pc:sldMk cId="3107446303" sldId="272"/>
            <ac:spMk id="13" creationId="{F9B11146-A090-BD06-8D89-19DF452E3AF5}"/>
          </ac:spMkLst>
        </pc:spChg>
        <pc:grpChg chg="add mod">
          <ac:chgData name="Jamie Singleton" userId="ed30f70c-d3c1-4249-8fa6-4040a40814f7" providerId="ADAL" clId="{48AAF1B9-6CC1-4C4F-A868-F21CC1865D15}" dt="2023-02-15T12:53:38.035" v="3974" actId="14100"/>
          <ac:grpSpMkLst>
            <pc:docMk/>
            <pc:sldMk cId="3107446303" sldId="272"/>
            <ac:grpSpMk id="8" creationId="{DFCAFF70-8EB6-0060-A504-32E857F0C9F0}"/>
          </ac:grpSpMkLst>
        </pc:grpChg>
        <pc:picChg chg="mod">
          <ac:chgData name="Jamie Singleton" userId="ed30f70c-d3c1-4249-8fa6-4040a40814f7" providerId="ADAL" clId="{48AAF1B9-6CC1-4C4F-A868-F21CC1865D15}" dt="2023-02-13T17:03:16.950" v="9" actId="732"/>
          <ac:picMkLst>
            <pc:docMk/>
            <pc:sldMk cId="3107446303" sldId="272"/>
            <ac:picMk id="4" creationId="{3E2F2D6B-584A-EE00-FEC6-5F9A71608DDC}"/>
          </ac:picMkLst>
        </pc:picChg>
        <pc:picChg chg="mod">
          <ac:chgData name="Jamie Singleton" userId="ed30f70c-d3c1-4249-8fa6-4040a40814f7" providerId="ADAL" clId="{48AAF1B9-6CC1-4C4F-A868-F21CC1865D15}" dt="2023-02-15T12:53:38.035" v="3974" actId="14100"/>
          <ac:picMkLst>
            <pc:docMk/>
            <pc:sldMk cId="3107446303" sldId="272"/>
            <ac:picMk id="9" creationId="{9D7CCFF3-1F02-E5E7-5628-E6BC35D33672}"/>
          </ac:picMkLst>
        </pc:picChg>
        <pc:picChg chg="mod">
          <ac:chgData name="Jamie Singleton" userId="ed30f70c-d3c1-4249-8fa6-4040a40814f7" providerId="ADAL" clId="{48AAF1B9-6CC1-4C4F-A868-F21CC1865D15}" dt="2023-02-15T12:53:38.035" v="3974" actId="14100"/>
          <ac:picMkLst>
            <pc:docMk/>
            <pc:sldMk cId="3107446303" sldId="272"/>
            <ac:picMk id="10" creationId="{B3201D35-0A7E-B553-0123-F55EF403D0ED}"/>
          </ac:picMkLst>
        </pc:picChg>
        <pc:picChg chg="mod">
          <ac:chgData name="Jamie Singleton" userId="ed30f70c-d3c1-4249-8fa6-4040a40814f7" providerId="ADAL" clId="{48AAF1B9-6CC1-4C4F-A868-F21CC1865D15}" dt="2023-02-15T12:53:38.035" v="3974" actId="14100"/>
          <ac:picMkLst>
            <pc:docMk/>
            <pc:sldMk cId="3107446303" sldId="272"/>
            <ac:picMk id="11" creationId="{346F093A-5A80-CD5B-FF6F-8A74B5AD9289}"/>
          </ac:picMkLst>
        </pc:picChg>
        <pc:picChg chg="mod">
          <ac:chgData name="Jamie Singleton" userId="ed30f70c-d3c1-4249-8fa6-4040a40814f7" providerId="ADAL" clId="{48AAF1B9-6CC1-4C4F-A868-F21CC1865D15}" dt="2023-02-14T09:46:06.588" v="58" actId="732"/>
          <ac:picMkLst>
            <pc:docMk/>
            <pc:sldMk cId="3107446303" sldId="272"/>
            <ac:picMk id="1026" creationId="{0274BD82-9E8C-76F7-7EE8-AC7E70CCA89E}"/>
          </ac:picMkLst>
        </pc:picChg>
      </pc:sldChg>
      <pc:sldChg chg="del">
        <pc:chgData name="Jamie Singleton" userId="ed30f70c-d3c1-4249-8fa6-4040a40814f7" providerId="ADAL" clId="{48AAF1B9-6CC1-4C4F-A868-F21CC1865D15}" dt="2023-02-15T12:29:51.137" v="3310" actId="47"/>
        <pc:sldMkLst>
          <pc:docMk/>
          <pc:sldMk cId="2951840645" sldId="275"/>
        </pc:sldMkLst>
      </pc:sldChg>
      <pc:sldChg chg="addSp delSp modSp mod setBg modClrScheme chgLayout">
        <pc:chgData name="Jamie Singleton" userId="ed30f70c-d3c1-4249-8fa6-4040a40814f7" providerId="ADAL" clId="{48AAF1B9-6CC1-4C4F-A868-F21CC1865D15}" dt="2023-02-15T12:53:19.296" v="3972" actId="403"/>
        <pc:sldMkLst>
          <pc:docMk/>
          <pc:sldMk cId="1718183900" sldId="276"/>
        </pc:sldMkLst>
        <pc:spChg chg="del">
          <ac:chgData name="Jamie Singleton" userId="ed30f70c-d3c1-4249-8fa6-4040a40814f7" providerId="ADAL" clId="{48AAF1B9-6CC1-4C4F-A868-F21CC1865D15}" dt="2023-02-13T17:02:42.759" v="6" actId="21"/>
          <ac:spMkLst>
            <pc:docMk/>
            <pc:sldMk cId="1718183900" sldId="276"/>
            <ac:spMk id="5" creationId="{3DAB7B3D-6606-CCF6-EC1A-D03F8DBE8483}"/>
          </ac:spMkLst>
        </pc:spChg>
        <pc:spChg chg="del">
          <ac:chgData name="Jamie Singleton" userId="ed30f70c-d3c1-4249-8fa6-4040a40814f7" providerId="ADAL" clId="{48AAF1B9-6CC1-4C4F-A868-F21CC1865D15}" dt="2023-02-13T17:02:42.759" v="6" actId="21"/>
          <ac:spMkLst>
            <pc:docMk/>
            <pc:sldMk cId="1718183900" sldId="276"/>
            <ac:spMk id="6" creationId="{BFA8E9D4-690D-200E-ADFE-22E40F6E2627}"/>
          </ac:spMkLst>
        </pc:spChg>
        <pc:spChg chg="add mod ord">
          <ac:chgData name="Jamie Singleton" userId="ed30f70c-d3c1-4249-8fa6-4040a40814f7" providerId="ADAL" clId="{48AAF1B9-6CC1-4C4F-A868-F21CC1865D15}" dt="2023-02-14T09:45:21.125" v="29" actId="20577"/>
          <ac:spMkLst>
            <pc:docMk/>
            <pc:sldMk cId="1718183900" sldId="276"/>
            <ac:spMk id="8" creationId="{3B2B3682-CF38-A6F6-5984-2F92F4315562}"/>
          </ac:spMkLst>
        </pc:spChg>
        <pc:spChg chg="add mod ord">
          <ac:chgData name="Jamie Singleton" userId="ed30f70c-d3c1-4249-8fa6-4040a40814f7" providerId="ADAL" clId="{48AAF1B9-6CC1-4C4F-A868-F21CC1865D15}" dt="2023-02-15T12:53:19.296" v="3972" actId="403"/>
          <ac:spMkLst>
            <pc:docMk/>
            <pc:sldMk cId="1718183900" sldId="276"/>
            <ac:spMk id="9" creationId="{AF71B8CB-6FEA-E7FC-B8BE-A5B7C2D50BC8}"/>
          </ac:spMkLst>
        </pc:spChg>
        <pc:spChg chg="add">
          <ac:chgData name="Jamie Singleton" userId="ed30f70c-d3c1-4249-8fa6-4040a40814f7" providerId="ADAL" clId="{48AAF1B9-6CC1-4C4F-A868-F21CC1865D15}" dt="2023-02-14T09:45:13.558" v="12" actId="26606"/>
          <ac:spMkLst>
            <pc:docMk/>
            <pc:sldMk cId="1718183900" sldId="276"/>
            <ac:spMk id="14" creationId="{87CC2527-562A-4F69-B487-4371E5B243E7}"/>
          </ac:spMkLst>
        </pc:spChg>
        <pc:grpChg chg="del mod">
          <ac:chgData name="Jamie Singleton" userId="ed30f70c-d3c1-4249-8fa6-4040a40814f7" providerId="ADAL" clId="{48AAF1B9-6CC1-4C4F-A868-F21CC1865D15}" dt="2023-02-13T17:02:17.454" v="2" actId="21"/>
          <ac:grpSpMkLst>
            <pc:docMk/>
            <pc:sldMk cId="1718183900" sldId="276"/>
            <ac:grpSpMk id="4" creationId="{9DD1E912-432A-8D1A-679A-4338F12D5E0C}"/>
          </ac:grpSpMkLst>
        </pc:grpChg>
        <pc:picChg chg="mod">
          <ac:chgData name="Jamie Singleton" userId="ed30f70c-d3c1-4249-8fa6-4040a40814f7" providerId="ADAL" clId="{48AAF1B9-6CC1-4C4F-A868-F21CC1865D15}" dt="2023-02-13T17:02:14.906" v="1" actId="14100"/>
          <ac:picMkLst>
            <pc:docMk/>
            <pc:sldMk cId="1718183900" sldId="276"/>
            <ac:picMk id="2" creationId="{4326F814-6C0E-B135-9B89-0969C60F9B56}"/>
          </ac:picMkLst>
        </pc:picChg>
        <pc:picChg chg="mod">
          <ac:chgData name="Jamie Singleton" userId="ed30f70c-d3c1-4249-8fa6-4040a40814f7" providerId="ADAL" clId="{48AAF1B9-6CC1-4C4F-A868-F21CC1865D15}" dt="2023-02-13T17:02:14.906" v="1" actId="14100"/>
          <ac:picMkLst>
            <pc:docMk/>
            <pc:sldMk cId="1718183900" sldId="276"/>
            <ac:picMk id="3" creationId="{8203E978-2652-50E9-BE3C-47C7DCF1E2BE}"/>
          </ac:picMkLst>
        </pc:picChg>
        <pc:picChg chg="add mod">
          <ac:chgData name="Jamie Singleton" userId="ed30f70c-d3c1-4249-8fa6-4040a40814f7" providerId="ADAL" clId="{48AAF1B9-6CC1-4C4F-A868-F21CC1865D15}" dt="2023-02-14T09:45:13.558" v="12" actId="26606"/>
          <ac:picMkLst>
            <pc:docMk/>
            <pc:sldMk cId="1718183900" sldId="276"/>
            <ac:picMk id="7" creationId="{4F49102E-50C4-6AC8-43A0-06FE1CBDBAB0}"/>
          </ac:picMkLst>
        </pc:picChg>
        <pc:picChg chg="mod">
          <ac:chgData name="Jamie Singleton" userId="ed30f70c-d3c1-4249-8fa6-4040a40814f7" providerId="ADAL" clId="{48AAF1B9-6CC1-4C4F-A868-F21CC1865D15}" dt="2023-02-13T17:02:14.906" v="1" actId="14100"/>
          <ac:picMkLst>
            <pc:docMk/>
            <pc:sldMk cId="1718183900" sldId="276"/>
            <ac:picMk id="1026" creationId="{7170DBAC-6AD0-663E-5DEC-2A610BEAEF7F}"/>
          </ac:picMkLst>
        </pc:picChg>
        <pc:cxnChg chg="add">
          <ac:chgData name="Jamie Singleton" userId="ed30f70c-d3c1-4249-8fa6-4040a40814f7" providerId="ADAL" clId="{48AAF1B9-6CC1-4C4F-A868-F21CC1865D15}" dt="2023-02-14T09:45:13.558" v="12" actId="26606"/>
          <ac:cxnSpMkLst>
            <pc:docMk/>
            <pc:sldMk cId="1718183900" sldId="276"/>
            <ac:cxnSpMk id="16" creationId="{BCDAEC91-5BCE-4B55-9CC0-43EF94CB734B}"/>
          </ac:cxnSpMkLst>
        </pc:cxnChg>
      </pc:sldChg>
      <pc:sldChg chg="addSp delSp modSp mod modAnim modNotesTx">
        <pc:chgData name="Jamie Singleton" userId="ed30f70c-d3c1-4249-8fa6-4040a40814f7" providerId="ADAL" clId="{48AAF1B9-6CC1-4C4F-A868-F21CC1865D15}" dt="2023-02-15T19:56:42.985" v="5101" actId="6549"/>
        <pc:sldMkLst>
          <pc:docMk/>
          <pc:sldMk cId="417246758" sldId="278"/>
        </pc:sldMkLst>
        <pc:spChg chg="mod">
          <ac:chgData name="Jamie Singleton" userId="ed30f70c-d3c1-4249-8fa6-4040a40814f7" providerId="ADAL" clId="{48AAF1B9-6CC1-4C4F-A868-F21CC1865D15}" dt="2023-02-14T16:03:06.886" v="2540" actId="207"/>
          <ac:spMkLst>
            <pc:docMk/>
            <pc:sldMk cId="417246758" sldId="278"/>
            <ac:spMk id="2" creationId="{9CE74CD4-8007-0244-58CD-9860C873EF48}"/>
          </ac:spMkLst>
        </pc:spChg>
        <pc:spChg chg="mod">
          <ac:chgData name="Jamie Singleton" userId="ed30f70c-d3c1-4249-8fa6-4040a40814f7" providerId="ADAL" clId="{48AAF1B9-6CC1-4C4F-A868-F21CC1865D15}" dt="2023-02-14T16:20:25.781" v="2638" actId="20577"/>
          <ac:spMkLst>
            <pc:docMk/>
            <pc:sldMk cId="417246758" sldId="278"/>
            <ac:spMk id="3" creationId="{E29AE856-DF7E-2DD7-FE1F-0AA89F5EB015}"/>
          </ac:spMkLst>
        </pc:spChg>
        <pc:spChg chg="add del">
          <ac:chgData name="Jamie Singleton" userId="ed30f70c-d3c1-4249-8fa6-4040a40814f7" providerId="ADAL" clId="{48AAF1B9-6CC1-4C4F-A868-F21CC1865D15}" dt="2023-02-14T16:20:14.248" v="2633" actId="478"/>
          <ac:spMkLst>
            <pc:docMk/>
            <pc:sldMk cId="417246758" sldId="278"/>
            <ac:spMk id="5" creationId="{23C5B0D9-ECD7-D000-3953-2202E1692805}"/>
          </ac:spMkLst>
        </pc:spChg>
      </pc:sldChg>
      <pc:sldChg chg="del">
        <pc:chgData name="Jamie Singleton" userId="ed30f70c-d3c1-4249-8fa6-4040a40814f7" providerId="ADAL" clId="{48AAF1B9-6CC1-4C4F-A868-F21CC1865D15}" dt="2023-02-15T12:29:43.035" v="3303" actId="47"/>
        <pc:sldMkLst>
          <pc:docMk/>
          <pc:sldMk cId="135843892" sldId="279"/>
        </pc:sldMkLst>
      </pc:sldChg>
      <pc:sldChg chg="del">
        <pc:chgData name="Jamie Singleton" userId="ed30f70c-d3c1-4249-8fa6-4040a40814f7" providerId="ADAL" clId="{48AAF1B9-6CC1-4C4F-A868-F21CC1865D15}" dt="2023-02-15T12:29:43.805" v="3304" actId="47"/>
        <pc:sldMkLst>
          <pc:docMk/>
          <pc:sldMk cId="411729910" sldId="280"/>
        </pc:sldMkLst>
      </pc:sldChg>
      <pc:sldChg chg="del">
        <pc:chgData name="Jamie Singleton" userId="ed30f70c-d3c1-4249-8fa6-4040a40814f7" providerId="ADAL" clId="{48AAF1B9-6CC1-4C4F-A868-F21CC1865D15}" dt="2023-02-15T12:29:45.271" v="3305" actId="47"/>
        <pc:sldMkLst>
          <pc:docMk/>
          <pc:sldMk cId="1159051454" sldId="281"/>
        </pc:sldMkLst>
      </pc:sldChg>
      <pc:sldChg chg="del">
        <pc:chgData name="Jamie Singleton" userId="ed30f70c-d3c1-4249-8fa6-4040a40814f7" providerId="ADAL" clId="{48AAF1B9-6CC1-4C4F-A868-F21CC1865D15}" dt="2023-02-15T12:29:46.253" v="3306" actId="47"/>
        <pc:sldMkLst>
          <pc:docMk/>
          <pc:sldMk cId="2617058078" sldId="282"/>
        </pc:sldMkLst>
      </pc:sldChg>
      <pc:sldChg chg="del">
        <pc:chgData name="Jamie Singleton" userId="ed30f70c-d3c1-4249-8fa6-4040a40814f7" providerId="ADAL" clId="{48AAF1B9-6CC1-4C4F-A868-F21CC1865D15}" dt="2023-02-15T12:29:47.726" v="3307" actId="47"/>
        <pc:sldMkLst>
          <pc:docMk/>
          <pc:sldMk cId="2165308010" sldId="283"/>
        </pc:sldMkLst>
      </pc:sldChg>
      <pc:sldChg chg="del">
        <pc:chgData name="Jamie Singleton" userId="ed30f70c-d3c1-4249-8fa6-4040a40814f7" providerId="ADAL" clId="{48AAF1B9-6CC1-4C4F-A868-F21CC1865D15}" dt="2023-02-15T12:29:48.790" v="3308" actId="47"/>
        <pc:sldMkLst>
          <pc:docMk/>
          <pc:sldMk cId="1462045760" sldId="284"/>
        </pc:sldMkLst>
      </pc:sldChg>
      <pc:sldChg chg="del">
        <pc:chgData name="Jamie Singleton" userId="ed30f70c-d3c1-4249-8fa6-4040a40814f7" providerId="ADAL" clId="{48AAF1B9-6CC1-4C4F-A868-F21CC1865D15}" dt="2023-02-15T12:29:49.620" v="3309" actId="47"/>
        <pc:sldMkLst>
          <pc:docMk/>
          <pc:sldMk cId="1700337097" sldId="285"/>
        </pc:sldMkLst>
      </pc:sldChg>
      <pc:sldChg chg="del">
        <pc:chgData name="Jamie Singleton" userId="ed30f70c-d3c1-4249-8fa6-4040a40814f7" providerId="ADAL" clId="{48AAF1B9-6CC1-4C4F-A868-F21CC1865D15}" dt="2023-02-15T12:29:51.894" v="3311" actId="47"/>
        <pc:sldMkLst>
          <pc:docMk/>
          <pc:sldMk cId="3652274868" sldId="288"/>
        </pc:sldMkLst>
      </pc:sldChg>
      <pc:sldChg chg="del">
        <pc:chgData name="Jamie Singleton" userId="ed30f70c-d3c1-4249-8fa6-4040a40814f7" providerId="ADAL" clId="{48AAF1B9-6CC1-4C4F-A868-F21CC1865D15}" dt="2023-02-15T12:29:52.668" v="3312" actId="47"/>
        <pc:sldMkLst>
          <pc:docMk/>
          <pc:sldMk cId="3938311320" sldId="289"/>
        </pc:sldMkLst>
      </pc:sldChg>
      <pc:sldChg chg="add ord modNotesTx">
        <pc:chgData name="Jamie Singleton" userId="ed30f70c-d3c1-4249-8fa6-4040a40814f7" providerId="ADAL" clId="{48AAF1B9-6CC1-4C4F-A868-F21CC1865D15}" dt="2023-02-15T19:53:48.185" v="5097" actId="6549"/>
        <pc:sldMkLst>
          <pc:docMk/>
          <pc:sldMk cId="2471223904" sldId="290"/>
        </pc:sldMkLst>
      </pc:sldChg>
      <pc:sldChg chg="addSp modSp add mod ord modAnim modNotesTx">
        <pc:chgData name="Jamie Singleton" userId="ed30f70c-d3c1-4249-8fa6-4040a40814f7" providerId="ADAL" clId="{48AAF1B9-6CC1-4C4F-A868-F21CC1865D15}" dt="2023-02-15T19:42:02.509" v="4453" actId="6549"/>
        <pc:sldMkLst>
          <pc:docMk/>
          <pc:sldMk cId="2599881713" sldId="291"/>
        </pc:sldMkLst>
        <pc:spChg chg="mod">
          <ac:chgData name="Jamie Singleton" userId="ed30f70c-d3c1-4249-8fa6-4040a40814f7" providerId="ADAL" clId="{48AAF1B9-6CC1-4C4F-A868-F21CC1865D15}" dt="2023-02-14T11:36:26.892" v="326" actId="115"/>
          <ac:spMkLst>
            <pc:docMk/>
            <pc:sldMk cId="2599881713" sldId="291"/>
            <ac:spMk id="3" creationId="{E29AE856-DF7E-2DD7-FE1F-0AA89F5EB015}"/>
          </ac:spMkLst>
        </pc:spChg>
        <pc:spChg chg="mod">
          <ac:chgData name="Jamie Singleton" userId="ed30f70c-d3c1-4249-8fa6-4040a40814f7" providerId="ADAL" clId="{48AAF1B9-6CC1-4C4F-A868-F21CC1865D15}" dt="2023-02-15T19:40:47.543" v="4448" actId="14100"/>
          <ac:spMkLst>
            <pc:docMk/>
            <pc:sldMk cId="2599881713" sldId="291"/>
            <ac:spMk id="4" creationId="{C2CD6F19-F312-C1B0-0EA8-101A7518F7EA}"/>
          </ac:spMkLst>
        </pc:spChg>
        <pc:spChg chg="mod">
          <ac:chgData name="Jamie Singleton" userId="ed30f70c-d3c1-4249-8fa6-4040a40814f7" providerId="ADAL" clId="{48AAF1B9-6CC1-4C4F-A868-F21CC1865D15}" dt="2023-02-15T19:40:43.908" v="4447" actId="14100"/>
          <ac:spMkLst>
            <pc:docMk/>
            <pc:sldMk cId="2599881713" sldId="291"/>
            <ac:spMk id="5" creationId="{7DC0CE04-41D8-4372-09D5-EEA7FD286E15}"/>
          </ac:spMkLst>
        </pc:spChg>
        <pc:spChg chg="mod">
          <ac:chgData name="Jamie Singleton" userId="ed30f70c-d3c1-4249-8fa6-4040a40814f7" providerId="ADAL" clId="{48AAF1B9-6CC1-4C4F-A868-F21CC1865D15}" dt="2023-02-15T19:40:59.788" v="4450" actId="1076"/>
          <ac:spMkLst>
            <pc:docMk/>
            <pc:sldMk cId="2599881713" sldId="291"/>
            <ac:spMk id="6" creationId="{26A979EA-6C1D-9132-1544-97C7C528A026}"/>
          </ac:spMkLst>
        </pc:spChg>
        <pc:spChg chg="add mod">
          <ac:chgData name="Jamie Singleton" userId="ed30f70c-d3c1-4249-8fa6-4040a40814f7" providerId="ADAL" clId="{48AAF1B9-6CC1-4C4F-A868-F21CC1865D15}" dt="2023-02-15T19:41:07.085" v="4451" actId="1076"/>
          <ac:spMkLst>
            <pc:docMk/>
            <pc:sldMk cId="2599881713" sldId="291"/>
            <ac:spMk id="7" creationId="{DCE1D7BF-1EC2-1C1B-525D-659BB540714F}"/>
          </ac:spMkLst>
        </pc:spChg>
      </pc:sldChg>
      <pc:sldChg chg="addSp modSp new mod modAnim modNotesTx">
        <pc:chgData name="Jamie Singleton" userId="ed30f70c-d3c1-4249-8fa6-4040a40814f7" providerId="ADAL" clId="{48AAF1B9-6CC1-4C4F-A868-F21CC1865D15}" dt="2023-02-15T20:05:22.038" v="5361" actId="20577"/>
        <pc:sldMkLst>
          <pc:docMk/>
          <pc:sldMk cId="3217301078" sldId="292"/>
        </pc:sldMkLst>
        <pc:spChg chg="mod">
          <ac:chgData name="Jamie Singleton" userId="ed30f70c-d3c1-4249-8fa6-4040a40814f7" providerId="ADAL" clId="{48AAF1B9-6CC1-4C4F-A868-F21CC1865D15}" dt="2023-02-14T11:55:29.568" v="789" actId="207"/>
          <ac:spMkLst>
            <pc:docMk/>
            <pc:sldMk cId="3217301078" sldId="292"/>
            <ac:spMk id="2" creationId="{4AB89A3D-D201-C583-33C6-3004B5B02651}"/>
          </ac:spMkLst>
        </pc:spChg>
        <pc:spChg chg="mod">
          <ac:chgData name="Jamie Singleton" userId="ed30f70c-d3c1-4249-8fa6-4040a40814f7" providerId="ADAL" clId="{48AAF1B9-6CC1-4C4F-A868-F21CC1865D15}" dt="2023-02-15T12:51:10.894" v="3968" actId="20577"/>
          <ac:spMkLst>
            <pc:docMk/>
            <pc:sldMk cId="3217301078" sldId="292"/>
            <ac:spMk id="3" creationId="{5A588DEC-F72D-F8F2-CD25-D410187DDCB1}"/>
          </ac:spMkLst>
        </pc:spChg>
        <pc:picChg chg="add mod">
          <ac:chgData name="Jamie Singleton" userId="ed30f70c-d3c1-4249-8fa6-4040a40814f7" providerId="ADAL" clId="{48AAF1B9-6CC1-4C4F-A868-F21CC1865D15}" dt="2023-02-14T12:07:05.758" v="1219" actId="1076"/>
          <ac:picMkLst>
            <pc:docMk/>
            <pc:sldMk cId="3217301078" sldId="292"/>
            <ac:picMk id="2050" creationId="{C86E3359-8176-138A-AE75-C102032A27B9}"/>
          </ac:picMkLst>
        </pc:picChg>
      </pc:sldChg>
      <pc:sldChg chg="addSp delSp modSp add mod modAnim modNotesTx">
        <pc:chgData name="Jamie Singleton" userId="ed30f70c-d3c1-4249-8fa6-4040a40814f7" providerId="ADAL" clId="{48AAF1B9-6CC1-4C4F-A868-F21CC1865D15}" dt="2023-02-15T19:48:16.836" v="4802" actId="20577"/>
        <pc:sldMkLst>
          <pc:docMk/>
          <pc:sldMk cId="1094139329" sldId="293"/>
        </pc:sldMkLst>
        <pc:spChg chg="mod">
          <ac:chgData name="Jamie Singleton" userId="ed30f70c-d3c1-4249-8fa6-4040a40814f7" providerId="ADAL" clId="{48AAF1B9-6CC1-4C4F-A868-F21CC1865D15}" dt="2023-02-14T12:06:53.057" v="1216" actId="11"/>
          <ac:spMkLst>
            <pc:docMk/>
            <pc:sldMk cId="1094139329" sldId="293"/>
            <ac:spMk id="3" creationId="{5A588DEC-F72D-F8F2-CD25-D410187DDCB1}"/>
          </ac:spMkLst>
        </pc:spChg>
        <pc:spChg chg="add mod">
          <ac:chgData name="Jamie Singleton" userId="ed30f70c-d3c1-4249-8fa6-4040a40814f7" providerId="ADAL" clId="{48AAF1B9-6CC1-4C4F-A868-F21CC1865D15}" dt="2023-02-15T12:47:03.228" v="3913" actId="20577"/>
          <ac:spMkLst>
            <pc:docMk/>
            <pc:sldMk cId="1094139329" sldId="293"/>
            <ac:spMk id="5" creationId="{3CD83D18-3BF8-DD3B-A0D4-4C259109A5D7}"/>
          </ac:spMkLst>
        </pc:spChg>
        <pc:spChg chg="add mod">
          <ac:chgData name="Jamie Singleton" userId="ed30f70c-d3c1-4249-8fa6-4040a40814f7" providerId="ADAL" clId="{48AAF1B9-6CC1-4C4F-A868-F21CC1865D15}" dt="2023-02-15T12:48:05.564" v="3923" actId="115"/>
          <ac:spMkLst>
            <pc:docMk/>
            <pc:sldMk cId="1094139329" sldId="293"/>
            <ac:spMk id="6" creationId="{8FE363F6-F38D-B02B-00D6-FC60F4146A3F}"/>
          </ac:spMkLst>
        </pc:spChg>
        <pc:picChg chg="del">
          <ac:chgData name="Jamie Singleton" userId="ed30f70c-d3c1-4249-8fa6-4040a40814f7" providerId="ADAL" clId="{48AAF1B9-6CC1-4C4F-A868-F21CC1865D15}" dt="2023-02-14T11:59:07.237" v="953" actId="478"/>
          <ac:picMkLst>
            <pc:docMk/>
            <pc:sldMk cId="1094139329" sldId="293"/>
            <ac:picMk id="2050" creationId="{C86E3359-8176-138A-AE75-C102032A27B9}"/>
          </ac:picMkLst>
        </pc:picChg>
        <pc:picChg chg="add mod">
          <ac:chgData name="Jamie Singleton" userId="ed30f70c-d3c1-4249-8fa6-4040a40814f7" providerId="ADAL" clId="{48AAF1B9-6CC1-4C4F-A868-F21CC1865D15}" dt="2023-02-15T12:46:46.677" v="3903" actId="14100"/>
          <ac:picMkLst>
            <pc:docMk/>
            <pc:sldMk cId="1094139329" sldId="293"/>
            <ac:picMk id="3074" creationId="{3BBAA5B2-71D3-6777-1BD9-76387AD7D5FB}"/>
          </ac:picMkLst>
        </pc:picChg>
        <pc:picChg chg="add mod">
          <ac:chgData name="Jamie Singleton" userId="ed30f70c-d3c1-4249-8fa6-4040a40814f7" providerId="ADAL" clId="{48AAF1B9-6CC1-4C4F-A868-F21CC1865D15}" dt="2023-02-15T12:46:48.827" v="3904" actId="1076"/>
          <ac:picMkLst>
            <pc:docMk/>
            <pc:sldMk cId="1094139329" sldId="293"/>
            <ac:picMk id="3076" creationId="{4D8E398A-56B1-579D-14CF-8A951E63DC02}"/>
          </ac:picMkLst>
        </pc:picChg>
      </pc:sldChg>
      <pc:sldChg chg="addSp delSp modSp add mod modAnim modNotesTx">
        <pc:chgData name="Jamie Singleton" userId="ed30f70c-d3c1-4249-8fa6-4040a40814f7" providerId="ADAL" clId="{48AAF1B9-6CC1-4C4F-A868-F21CC1865D15}" dt="2023-02-15T13:16:32.758" v="4147"/>
        <pc:sldMkLst>
          <pc:docMk/>
          <pc:sldMk cId="3071941658" sldId="294"/>
        </pc:sldMkLst>
        <pc:spChg chg="mod">
          <ac:chgData name="Jamie Singleton" userId="ed30f70c-d3c1-4249-8fa6-4040a40814f7" providerId="ADAL" clId="{48AAF1B9-6CC1-4C4F-A868-F21CC1865D15}" dt="2023-02-14T12:13:54.949" v="1592" actId="11"/>
          <ac:spMkLst>
            <pc:docMk/>
            <pc:sldMk cId="3071941658" sldId="294"/>
            <ac:spMk id="3" creationId="{5A588DEC-F72D-F8F2-CD25-D410187DDCB1}"/>
          </ac:spMkLst>
        </pc:spChg>
        <pc:spChg chg="mod">
          <ac:chgData name="Jamie Singleton" userId="ed30f70c-d3c1-4249-8fa6-4040a40814f7" providerId="ADAL" clId="{48AAF1B9-6CC1-4C4F-A868-F21CC1865D15}" dt="2023-02-15T13:01:39.446" v="4144" actId="1076"/>
          <ac:spMkLst>
            <pc:docMk/>
            <pc:sldMk cId="3071941658" sldId="294"/>
            <ac:spMk id="5" creationId="{3CD83D18-3BF8-DD3B-A0D4-4C259109A5D7}"/>
          </ac:spMkLst>
        </pc:spChg>
        <pc:spChg chg="add mod">
          <ac:chgData name="Jamie Singleton" userId="ed30f70c-d3c1-4249-8fa6-4040a40814f7" providerId="ADAL" clId="{48AAF1B9-6CC1-4C4F-A868-F21CC1865D15}" dt="2023-02-15T13:01:42.014" v="4145" actId="1076"/>
          <ac:spMkLst>
            <pc:docMk/>
            <pc:sldMk cId="3071941658" sldId="294"/>
            <ac:spMk id="6" creationId="{CF161244-18CC-AAE1-8E39-5618363AF452}"/>
          </ac:spMkLst>
        </pc:spChg>
        <pc:picChg chg="del">
          <ac:chgData name="Jamie Singleton" userId="ed30f70c-d3c1-4249-8fa6-4040a40814f7" providerId="ADAL" clId="{48AAF1B9-6CC1-4C4F-A868-F21CC1865D15}" dt="2023-02-14T12:13:46.169" v="1590" actId="478"/>
          <ac:picMkLst>
            <pc:docMk/>
            <pc:sldMk cId="3071941658" sldId="294"/>
            <ac:picMk id="3074" creationId="{3BBAA5B2-71D3-6777-1BD9-76387AD7D5FB}"/>
          </ac:picMkLst>
        </pc:picChg>
        <pc:picChg chg="del">
          <ac:chgData name="Jamie Singleton" userId="ed30f70c-d3c1-4249-8fa6-4040a40814f7" providerId="ADAL" clId="{48AAF1B9-6CC1-4C4F-A868-F21CC1865D15}" dt="2023-02-14T12:13:46.782" v="1591" actId="478"/>
          <ac:picMkLst>
            <pc:docMk/>
            <pc:sldMk cId="3071941658" sldId="294"/>
            <ac:picMk id="3076" creationId="{4D8E398A-56B1-579D-14CF-8A951E63DC02}"/>
          </ac:picMkLst>
        </pc:picChg>
      </pc:sldChg>
      <pc:sldChg chg="addSp delSp modSp add mod modAnim modNotesTx">
        <pc:chgData name="Jamie Singleton" userId="ed30f70c-d3c1-4249-8fa6-4040a40814f7" providerId="ADAL" clId="{48AAF1B9-6CC1-4C4F-A868-F21CC1865D15}" dt="2023-02-15T19:52:15.649" v="5008" actId="115"/>
        <pc:sldMkLst>
          <pc:docMk/>
          <pc:sldMk cId="1822420033" sldId="295"/>
        </pc:sldMkLst>
        <pc:spChg chg="mod">
          <ac:chgData name="Jamie Singleton" userId="ed30f70c-d3c1-4249-8fa6-4040a40814f7" providerId="ADAL" clId="{48AAF1B9-6CC1-4C4F-A868-F21CC1865D15}" dt="2023-02-14T12:15:54.470" v="1688" actId="11"/>
          <ac:spMkLst>
            <pc:docMk/>
            <pc:sldMk cId="1822420033" sldId="295"/>
            <ac:spMk id="3" creationId="{5A588DEC-F72D-F8F2-CD25-D410187DDCB1}"/>
          </ac:spMkLst>
        </pc:spChg>
        <pc:spChg chg="del">
          <ac:chgData name="Jamie Singleton" userId="ed30f70c-d3c1-4249-8fa6-4040a40814f7" providerId="ADAL" clId="{48AAF1B9-6CC1-4C4F-A868-F21CC1865D15}" dt="2023-02-14T12:16:00.190" v="1689" actId="478"/>
          <ac:spMkLst>
            <pc:docMk/>
            <pc:sldMk cId="1822420033" sldId="295"/>
            <ac:spMk id="5" creationId="{3CD83D18-3BF8-DD3B-A0D4-4C259109A5D7}"/>
          </ac:spMkLst>
        </pc:spChg>
        <pc:spChg chg="add del mod">
          <ac:chgData name="Jamie Singleton" userId="ed30f70c-d3c1-4249-8fa6-4040a40814f7" providerId="ADAL" clId="{48AAF1B9-6CC1-4C4F-A868-F21CC1865D15}" dt="2023-02-14T15:41:51.975" v="2074" actId="478"/>
          <ac:spMkLst>
            <pc:docMk/>
            <pc:sldMk cId="1822420033" sldId="295"/>
            <ac:spMk id="6" creationId="{CF161244-18CC-AAE1-8E39-5618363AF452}"/>
          </ac:spMkLst>
        </pc:spChg>
        <pc:picChg chg="add mod">
          <ac:chgData name="Jamie Singleton" userId="ed30f70c-d3c1-4249-8fa6-4040a40814f7" providerId="ADAL" clId="{48AAF1B9-6CC1-4C4F-A868-F21CC1865D15}" dt="2023-02-14T15:43:38.397" v="2078" actId="1076"/>
          <ac:picMkLst>
            <pc:docMk/>
            <pc:sldMk cId="1822420033" sldId="295"/>
            <ac:picMk id="1026" creationId="{FEF7FF77-0D09-5B40-11C5-52313FBDC43D}"/>
          </ac:picMkLst>
        </pc:picChg>
        <pc:picChg chg="add mod">
          <ac:chgData name="Jamie Singleton" userId="ed30f70c-d3c1-4249-8fa6-4040a40814f7" providerId="ADAL" clId="{48AAF1B9-6CC1-4C4F-A868-F21CC1865D15}" dt="2023-02-14T15:43:43.001" v="2079" actId="1076"/>
          <ac:picMkLst>
            <pc:docMk/>
            <pc:sldMk cId="1822420033" sldId="295"/>
            <ac:picMk id="1028" creationId="{5DD5EBB1-3D15-CC6B-C6B9-88F3E596820E}"/>
          </ac:picMkLst>
        </pc:picChg>
      </pc:sldChg>
      <pc:sldChg chg="addSp delSp modSp add mod modAnim modNotesTx">
        <pc:chgData name="Jamie Singleton" userId="ed30f70c-d3c1-4249-8fa6-4040a40814f7" providerId="ADAL" clId="{48AAF1B9-6CC1-4C4F-A868-F21CC1865D15}" dt="2023-02-15T19:56:03.481" v="5100" actId="6549"/>
        <pc:sldMkLst>
          <pc:docMk/>
          <pc:sldMk cId="3799129160" sldId="296"/>
        </pc:sldMkLst>
        <pc:spChg chg="mod">
          <ac:chgData name="Jamie Singleton" userId="ed30f70c-d3c1-4249-8fa6-4040a40814f7" providerId="ADAL" clId="{48AAF1B9-6CC1-4C4F-A868-F21CC1865D15}" dt="2023-02-14T12:17:38.954" v="1854" actId="20577"/>
          <ac:spMkLst>
            <pc:docMk/>
            <pc:sldMk cId="3799129160" sldId="296"/>
            <ac:spMk id="3" creationId="{5A588DEC-F72D-F8F2-CD25-D410187DDCB1}"/>
          </ac:spMkLst>
        </pc:spChg>
        <pc:spChg chg="add del mod">
          <ac:chgData name="Jamie Singleton" userId="ed30f70c-d3c1-4249-8fa6-4040a40814f7" providerId="ADAL" clId="{48AAF1B9-6CC1-4C4F-A868-F21CC1865D15}" dt="2023-02-14T12:25:17.183" v="2042" actId="478"/>
          <ac:spMkLst>
            <pc:docMk/>
            <pc:sldMk cId="3799129160" sldId="296"/>
            <ac:spMk id="4" creationId="{C3893CB4-5355-D52F-EBA5-FBA68C1D81EA}"/>
          </ac:spMkLst>
        </pc:spChg>
        <pc:spChg chg="del mod">
          <ac:chgData name="Jamie Singleton" userId="ed30f70c-d3c1-4249-8fa6-4040a40814f7" providerId="ADAL" clId="{48AAF1B9-6CC1-4C4F-A868-F21CC1865D15}" dt="2023-02-14T12:25:20.150" v="2043" actId="478"/>
          <ac:spMkLst>
            <pc:docMk/>
            <pc:sldMk cId="3799129160" sldId="296"/>
            <ac:spMk id="6" creationId="{CF161244-18CC-AAE1-8E39-5618363AF452}"/>
          </ac:spMkLst>
        </pc:spChg>
        <pc:spChg chg="add del mod">
          <ac:chgData name="Jamie Singleton" userId="ed30f70c-d3c1-4249-8fa6-4040a40814f7" providerId="ADAL" clId="{48AAF1B9-6CC1-4C4F-A868-F21CC1865D15}" dt="2023-02-15T19:36:17.615" v="4398" actId="478"/>
          <ac:spMkLst>
            <pc:docMk/>
            <pc:sldMk cId="3799129160" sldId="296"/>
            <ac:spMk id="7" creationId="{9035044D-FBAA-58EE-3DEF-9906E112D3E7}"/>
          </ac:spMkLst>
        </pc:spChg>
        <pc:picChg chg="add mod">
          <ac:chgData name="Jamie Singleton" userId="ed30f70c-d3c1-4249-8fa6-4040a40814f7" providerId="ADAL" clId="{48AAF1B9-6CC1-4C4F-A868-F21CC1865D15}" dt="2023-02-15T19:36:32.059" v="4401" actId="1076"/>
          <ac:picMkLst>
            <pc:docMk/>
            <pc:sldMk cId="3799129160" sldId="296"/>
            <ac:picMk id="4" creationId="{B53F1C8A-76E8-B85F-89C7-A1074D235797}"/>
          </ac:picMkLst>
        </pc:picChg>
        <pc:picChg chg="add del mod">
          <ac:chgData name="Jamie Singleton" userId="ed30f70c-d3c1-4249-8fa6-4040a40814f7" providerId="ADAL" clId="{48AAF1B9-6CC1-4C4F-A868-F21CC1865D15}" dt="2023-02-14T12:25:15.312" v="2041" actId="478"/>
          <ac:picMkLst>
            <pc:docMk/>
            <pc:sldMk cId="3799129160" sldId="296"/>
            <ac:picMk id="4098" creationId="{DBAB6CF9-27C4-D90B-A04F-21B7CCA9FD08}"/>
          </ac:picMkLst>
        </pc:picChg>
      </pc:sldChg>
      <pc:sldChg chg="addSp delSp modSp add mod modAnim modNotesTx">
        <pc:chgData name="Jamie Singleton" userId="ed30f70c-d3c1-4249-8fa6-4040a40814f7" providerId="ADAL" clId="{48AAF1B9-6CC1-4C4F-A868-F21CC1865D15}" dt="2023-02-15T13:19:44.132" v="4167"/>
        <pc:sldMkLst>
          <pc:docMk/>
          <pc:sldMk cId="2231674635" sldId="297"/>
        </pc:sldMkLst>
        <pc:spChg chg="mod">
          <ac:chgData name="Jamie Singleton" userId="ed30f70c-d3c1-4249-8fa6-4040a40814f7" providerId="ADAL" clId="{48AAF1B9-6CC1-4C4F-A868-F21CC1865D15}" dt="2023-02-14T15:51:44.950" v="2374" actId="1076"/>
          <ac:spMkLst>
            <pc:docMk/>
            <pc:sldMk cId="2231674635" sldId="297"/>
            <ac:spMk id="4" creationId="{C3893CB4-5355-D52F-EBA5-FBA68C1D81EA}"/>
          </ac:spMkLst>
        </pc:spChg>
        <pc:spChg chg="add mod">
          <ac:chgData name="Jamie Singleton" userId="ed30f70c-d3c1-4249-8fa6-4040a40814f7" providerId="ADAL" clId="{48AAF1B9-6CC1-4C4F-A868-F21CC1865D15}" dt="2023-02-15T13:19:16.983" v="4158" actId="313"/>
          <ac:spMkLst>
            <pc:docMk/>
            <pc:sldMk cId="2231674635" sldId="297"/>
            <ac:spMk id="5" creationId="{CEF777AA-8196-5C1B-48B3-3D05E70D82FC}"/>
          </ac:spMkLst>
        </pc:spChg>
        <pc:spChg chg="del">
          <ac:chgData name="Jamie Singleton" userId="ed30f70c-d3c1-4249-8fa6-4040a40814f7" providerId="ADAL" clId="{48AAF1B9-6CC1-4C4F-A868-F21CC1865D15}" dt="2023-02-14T15:51:39.099" v="2373" actId="478"/>
          <ac:spMkLst>
            <pc:docMk/>
            <pc:sldMk cId="2231674635" sldId="297"/>
            <ac:spMk id="6" creationId="{CF161244-18CC-AAE1-8E39-5618363AF452}"/>
          </ac:spMkLst>
        </pc:spChg>
        <pc:spChg chg="add del">
          <ac:chgData name="Jamie Singleton" userId="ed30f70c-d3c1-4249-8fa6-4040a40814f7" providerId="ADAL" clId="{48AAF1B9-6CC1-4C4F-A868-F21CC1865D15}" dt="2023-02-14T15:53:08.377" v="2399" actId="22"/>
          <ac:spMkLst>
            <pc:docMk/>
            <pc:sldMk cId="2231674635" sldId="297"/>
            <ac:spMk id="8" creationId="{96C6D922-5FFE-C2B2-F65E-E4A8A5C00417}"/>
          </ac:spMkLst>
        </pc:spChg>
        <pc:spChg chg="add mod">
          <ac:chgData name="Jamie Singleton" userId="ed30f70c-d3c1-4249-8fa6-4040a40814f7" providerId="ADAL" clId="{48AAF1B9-6CC1-4C4F-A868-F21CC1865D15}" dt="2023-02-14T15:53:59.949" v="2411" actId="1076"/>
          <ac:spMkLst>
            <pc:docMk/>
            <pc:sldMk cId="2231674635" sldId="297"/>
            <ac:spMk id="9" creationId="{07E65406-55A2-BA35-10A6-D9B6A18328CB}"/>
          </ac:spMkLst>
        </pc:spChg>
        <pc:spChg chg="add mod">
          <ac:chgData name="Jamie Singleton" userId="ed30f70c-d3c1-4249-8fa6-4040a40814f7" providerId="ADAL" clId="{48AAF1B9-6CC1-4C4F-A868-F21CC1865D15}" dt="2023-02-15T13:19:26.912" v="4163" actId="14100"/>
          <ac:spMkLst>
            <pc:docMk/>
            <pc:sldMk cId="2231674635" sldId="297"/>
            <ac:spMk id="10" creationId="{E8304F53-9BA6-2B90-8DB1-BE79DE6A2B44}"/>
          </ac:spMkLst>
        </pc:spChg>
        <pc:spChg chg="add mod">
          <ac:chgData name="Jamie Singleton" userId="ed30f70c-d3c1-4249-8fa6-4040a40814f7" providerId="ADAL" clId="{48AAF1B9-6CC1-4C4F-A868-F21CC1865D15}" dt="2023-02-14T15:55:47.618" v="2437" actId="14100"/>
          <ac:spMkLst>
            <pc:docMk/>
            <pc:sldMk cId="2231674635" sldId="297"/>
            <ac:spMk id="11" creationId="{2454C90C-4319-E57E-8B8C-32B51B93E3F3}"/>
          </ac:spMkLst>
        </pc:spChg>
        <pc:picChg chg="mod">
          <ac:chgData name="Jamie Singleton" userId="ed30f70c-d3c1-4249-8fa6-4040a40814f7" providerId="ADAL" clId="{48AAF1B9-6CC1-4C4F-A868-F21CC1865D15}" dt="2023-02-14T15:51:44.950" v="2374" actId="1076"/>
          <ac:picMkLst>
            <pc:docMk/>
            <pc:sldMk cId="2231674635" sldId="297"/>
            <ac:picMk id="4098" creationId="{DBAB6CF9-27C4-D90B-A04F-21B7CCA9FD08}"/>
          </ac:picMkLst>
        </pc:picChg>
      </pc:sldChg>
      <pc:sldChg chg="modSp add del mod">
        <pc:chgData name="Jamie Singleton" userId="ed30f70c-d3c1-4249-8fa6-4040a40814f7" providerId="ADAL" clId="{48AAF1B9-6CC1-4C4F-A868-F21CC1865D15}" dt="2023-02-15T13:20:29.036" v="4169" actId="47"/>
        <pc:sldMkLst>
          <pc:docMk/>
          <pc:sldMk cId="3205942370" sldId="298"/>
        </pc:sldMkLst>
        <pc:spChg chg="mod">
          <ac:chgData name="Jamie Singleton" userId="ed30f70c-d3c1-4249-8fa6-4040a40814f7" providerId="ADAL" clId="{48AAF1B9-6CC1-4C4F-A868-F21CC1865D15}" dt="2023-02-14T16:21:16.919" v="2664" actId="20577"/>
          <ac:spMkLst>
            <pc:docMk/>
            <pc:sldMk cId="3205942370" sldId="298"/>
            <ac:spMk id="2" creationId="{9CE74CD4-8007-0244-58CD-9860C873EF48}"/>
          </ac:spMkLst>
        </pc:spChg>
      </pc:sldChg>
      <pc:sldChg chg="addSp modSp add mod modAnim modNotesTx">
        <pc:chgData name="Jamie Singleton" userId="ed30f70c-d3c1-4249-8fa6-4040a40814f7" providerId="ADAL" clId="{48AAF1B9-6CC1-4C4F-A868-F21CC1865D15}" dt="2023-02-15T19:58:19.430" v="5196" actId="6549"/>
        <pc:sldMkLst>
          <pc:docMk/>
          <pc:sldMk cId="2088883139" sldId="299"/>
        </pc:sldMkLst>
        <pc:spChg chg="mod">
          <ac:chgData name="Jamie Singleton" userId="ed30f70c-d3c1-4249-8fa6-4040a40814f7" providerId="ADAL" clId="{48AAF1B9-6CC1-4C4F-A868-F21CC1865D15}" dt="2023-02-15T11:55:55.445" v="2789" actId="115"/>
          <ac:spMkLst>
            <pc:docMk/>
            <pc:sldMk cId="2088883139" sldId="299"/>
            <ac:spMk id="3" creationId="{E29AE856-DF7E-2DD7-FE1F-0AA89F5EB015}"/>
          </ac:spMkLst>
        </pc:spChg>
        <pc:picChg chg="add mod">
          <ac:chgData name="Jamie Singleton" userId="ed30f70c-d3c1-4249-8fa6-4040a40814f7" providerId="ADAL" clId="{48AAF1B9-6CC1-4C4F-A868-F21CC1865D15}" dt="2023-02-15T12:16:41.039" v="2929" actId="1076"/>
          <ac:picMkLst>
            <pc:docMk/>
            <pc:sldMk cId="2088883139" sldId="299"/>
            <ac:picMk id="2050" creationId="{6345342C-5756-F1D7-150F-46FA959A191A}"/>
          </ac:picMkLst>
        </pc:picChg>
      </pc:sldChg>
      <pc:sldChg chg="delSp modSp add mod modAnim modNotesTx">
        <pc:chgData name="Jamie Singleton" userId="ed30f70c-d3c1-4249-8fa6-4040a40814f7" providerId="ADAL" clId="{48AAF1B9-6CC1-4C4F-A868-F21CC1865D15}" dt="2023-02-15T19:59:55.481" v="5331" actId="20577"/>
        <pc:sldMkLst>
          <pc:docMk/>
          <pc:sldMk cId="2504342593" sldId="300"/>
        </pc:sldMkLst>
        <pc:spChg chg="mod">
          <ac:chgData name="Jamie Singleton" userId="ed30f70c-d3c1-4249-8fa6-4040a40814f7" providerId="ADAL" clId="{48AAF1B9-6CC1-4C4F-A868-F21CC1865D15}" dt="2023-02-15T12:18:42.475" v="3183" actId="115"/>
          <ac:spMkLst>
            <pc:docMk/>
            <pc:sldMk cId="2504342593" sldId="300"/>
            <ac:spMk id="3" creationId="{E29AE856-DF7E-2DD7-FE1F-0AA89F5EB015}"/>
          </ac:spMkLst>
        </pc:spChg>
        <pc:picChg chg="del mod">
          <ac:chgData name="Jamie Singleton" userId="ed30f70c-d3c1-4249-8fa6-4040a40814f7" providerId="ADAL" clId="{48AAF1B9-6CC1-4C4F-A868-F21CC1865D15}" dt="2023-02-15T12:16:23.090" v="2926" actId="478"/>
          <ac:picMkLst>
            <pc:docMk/>
            <pc:sldMk cId="2504342593" sldId="300"/>
            <ac:picMk id="2050" creationId="{6345342C-5756-F1D7-150F-46FA959A191A}"/>
          </ac:picMkLst>
        </pc:picChg>
      </pc:sldChg>
      <pc:sldChg chg="modSp add mod modAnim modNotesTx">
        <pc:chgData name="Jamie Singleton" userId="ed30f70c-d3c1-4249-8fa6-4040a40814f7" providerId="ADAL" clId="{48AAF1B9-6CC1-4C4F-A868-F21CC1865D15}" dt="2023-02-15T13:25:33.956" v="4184"/>
        <pc:sldMkLst>
          <pc:docMk/>
          <pc:sldMk cId="3748754008" sldId="301"/>
        </pc:sldMkLst>
        <pc:spChg chg="mod">
          <ac:chgData name="Jamie Singleton" userId="ed30f70c-d3c1-4249-8fa6-4040a40814f7" providerId="ADAL" clId="{48AAF1B9-6CC1-4C4F-A868-F21CC1865D15}" dt="2023-02-15T12:25:07.914" v="3266" actId="115"/>
          <ac:spMkLst>
            <pc:docMk/>
            <pc:sldMk cId="3748754008" sldId="301"/>
            <ac:spMk id="3" creationId="{E29AE856-DF7E-2DD7-FE1F-0AA89F5EB015}"/>
          </ac:spMkLst>
        </pc:spChg>
      </pc:sldChg>
      <pc:sldChg chg="add modNotesTx">
        <pc:chgData name="Jamie Singleton" userId="ed30f70c-d3c1-4249-8fa6-4040a40814f7" providerId="ADAL" clId="{48AAF1B9-6CC1-4C4F-A868-F21CC1865D15}" dt="2023-02-15T19:55:57.829" v="5099" actId="6549"/>
        <pc:sldMkLst>
          <pc:docMk/>
          <pc:sldMk cId="4250897061" sldId="30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5FE0D8-54CE-4A74-B17B-4E810699635A}" type="datetimeFigureOut">
              <a:rPr lang="en-GB" smtClean="0"/>
              <a:t>14/02/2023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A0EF2E-1D58-4259-AAE0-2C8B2B6CF6A1}" type="slidenum">
              <a:rPr lang="en-GB" smtClean="0"/>
              <a:t>‹#›</a:t>
            </a:fld>
            <a:endParaRPr lang="en-GB"/>
          </a:p>
        </p:txBody>
      </p:sp>
    </p:spTree>
    <p:extLst>
      <p:ext uri="{BB962C8B-B14F-4D97-AF65-F5344CB8AC3E}">
        <p14:creationId xmlns:p14="http://schemas.microsoft.com/office/powerpoint/2010/main" val="3908089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n.wikipedia.org/wiki/Historicity_of_Jesus#CITEREFEhrman2012b"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a:t>
            </a:fld>
            <a:endParaRPr lang="en-GB"/>
          </a:p>
        </p:txBody>
      </p:sp>
    </p:spTree>
    <p:extLst>
      <p:ext uri="{BB962C8B-B14F-4D97-AF65-F5344CB8AC3E}">
        <p14:creationId xmlns:p14="http://schemas.microsoft.com/office/powerpoint/2010/main" val="3161702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dirty="0">
              <a:solidFill>
                <a:srgbClr val="001320"/>
              </a:solidFill>
              <a:effectLst/>
              <a:latin typeface="Roboto" panose="02000000000000000000" pitchFamily="2" charset="0"/>
            </a:endParaRPr>
          </a:p>
        </p:txBody>
      </p:sp>
      <p:sp>
        <p:nvSpPr>
          <p:cNvPr id="4" name="Slide Number Placeholder 3"/>
          <p:cNvSpPr>
            <a:spLocks noGrp="1"/>
          </p:cNvSpPr>
          <p:nvPr>
            <p:ph type="sldNum" sz="quarter" idx="5"/>
          </p:nvPr>
        </p:nvSpPr>
        <p:spPr/>
        <p:txBody>
          <a:bodyPr/>
          <a:lstStyle/>
          <a:p>
            <a:fld id="{C0A0EF2E-1D58-4259-AAE0-2C8B2B6CF6A1}" type="slidenum">
              <a:rPr lang="en-GB" smtClean="0"/>
              <a:t>6</a:t>
            </a:fld>
            <a:endParaRPr lang="en-GB"/>
          </a:p>
        </p:txBody>
      </p:sp>
    </p:spTree>
    <p:extLst>
      <p:ext uri="{BB962C8B-B14F-4D97-AF65-F5344CB8AC3E}">
        <p14:creationId xmlns:p14="http://schemas.microsoft.com/office/powerpoint/2010/main" val="3674230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We become irrelevant when we aren’t willing to answer the questions being asked.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Esther – if she doesn’t take opportunity in front of her, God will use someone else – though she is in the palace (place of influence) it means nothing if not willing to make use of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E.g. public health asks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Public health: how is it that Mrs X has got better since she has been involved in your community where all the medical interventions 	we prescribed seem to have done nothing?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Us: We are just an inclusive bunch</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Public health: No, really, what is your secret?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Us: We know a God who was so committed to including us that He laid down His privilege, came down to earth to live as one of us and because He was excluded to the point of the execution that He bought us into His family for eternity. This same God is calling and enabling me to lay down my life so that I can include others because He loves and values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7</a:t>
            </a:fld>
            <a:endParaRPr lang="en-GB"/>
          </a:p>
        </p:txBody>
      </p:sp>
    </p:spTree>
    <p:extLst>
      <p:ext uri="{BB962C8B-B14F-4D97-AF65-F5344CB8AC3E}">
        <p14:creationId xmlns:p14="http://schemas.microsoft.com/office/powerpoint/2010/main" val="621839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witness is only called upon if they have witnessed </a:t>
            </a:r>
            <a:r>
              <a:rPr lang="en-GB"/>
              <a:t>(seen/experienced) </a:t>
            </a:r>
            <a:r>
              <a:rPr lang="en-GB" dirty="0"/>
              <a:t>something – what have you witnessed? </a:t>
            </a:r>
          </a:p>
          <a:p>
            <a:r>
              <a:rPr lang="en-GB" dirty="0"/>
              <a:t>You have to be faithful to what you have witnessed – not down to how you </a:t>
            </a:r>
            <a:r>
              <a:rPr lang="en-GB" i="1" dirty="0"/>
              <a:t>feel</a:t>
            </a:r>
            <a:r>
              <a:rPr lang="en-GB" dirty="0"/>
              <a:t> about what you have seen</a:t>
            </a:r>
          </a:p>
          <a:p>
            <a:r>
              <a:rPr lang="en-GB" dirty="0"/>
              <a:t>If you aren’t willing to be honest about what you have seen you won’t be call upon</a:t>
            </a:r>
          </a:p>
          <a:p>
            <a:r>
              <a:rPr lang="en-GB" dirty="0"/>
              <a:t>Expect that your testimony will contain info which others haven’t seen yet – otherwise you aren’t needed as a witness </a:t>
            </a:r>
          </a:p>
          <a:p>
            <a:endParaRPr lang="en-GB" dirty="0"/>
          </a:p>
          <a:p>
            <a:r>
              <a:rPr lang="en-GB" sz="1800" dirty="0">
                <a:effectLst/>
                <a:latin typeface="Calibri" panose="020F0502020204030204" pitchFamily="34" charset="0"/>
                <a:ea typeface="Calibri" panose="020F0502020204030204" pitchFamily="34" charset="0"/>
                <a:cs typeface="Times New Roman" panose="02020603050405020304" pitchFamily="18" charset="0"/>
              </a:rPr>
              <a:t>Matt 5:16</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In the same way, let your light shine before others, that they may see your good </a:t>
            </a:r>
            <a:r>
              <a:rPr lang="en-GB" sz="1800" u="sng" dirty="0">
                <a:effectLst/>
                <a:latin typeface="Calibri" panose="020F0502020204030204" pitchFamily="34" charset="0"/>
                <a:ea typeface="Calibri" panose="020F0502020204030204" pitchFamily="34" charset="0"/>
                <a:cs typeface="Times New Roman" panose="02020603050405020304" pitchFamily="18" charset="0"/>
              </a:rPr>
              <a:t>deeds</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glorify your Father in heaven.</a:t>
            </a:r>
          </a:p>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8</a:t>
            </a:fld>
            <a:endParaRPr lang="en-GB"/>
          </a:p>
        </p:txBody>
      </p:sp>
    </p:spTree>
    <p:extLst>
      <p:ext uri="{BB962C8B-B14F-4D97-AF65-F5344CB8AC3E}">
        <p14:creationId xmlns:p14="http://schemas.microsoft.com/office/powerpoint/2010/main" val="121134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Paul tells his story</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To the hostile crowd – Acts 22:5-14</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To Festus &amp; King Agrippa – Acts 26:9-18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Can you tell your story in 60 secs? Before, what happened, how changed?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alibri" panose="020F0502020204030204" pitchFamily="34" charset="0"/>
                <a:ea typeface="Calibri" panose="020F0502020204030204" pitchFamily="34" charset="0"/>
                <a:cs typeface="Times New Roman" panose="02020603050405020304" pitchFamily="18" charset="0"/>
              </a:rPr>
              <a:t>Leave the door ajar – allowing someone to push on it (bait/testing the water)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alibri" panose="020F0502020204030204" pitchFamily="34" charset="0"/>
                <a:ea typeface="Calibri" panose="020F0502020204030204" pitchFamily="34" charset="0"/>
                <a:cs typeface="Times New Roman" panose="02020603050405020304" pitchFamily="18" charset="0"/>
              </a:rPr>
              <a:t>Alert for every opportunity – never know who God is drawing towards Him – eager to participate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alibri" panose="020F0502020204030204" pitchFamily="34" charset="0"/>
                <a:ea typeface="Calibri" panose="020F0502020204030204" pitchFamily="34" charset="0"/>
                <a:cs typeface="Times New Roman" panose="02020603050405020304" pitchFamily="18" charset="0"/>
              </a:rPr>
              <a:t>e.g. flat tyre - inconvenience to opportunity </a:t>
            </a:r>
          </a:p>
          <a:p>
            <a:endParaRPr lang="en-GB" dirty="0"/>
          </a:p>
          <a:p>
            <a:r>
              <a:rPr lang="en-GB" dirty="0"/>
              <a:t>e.g. Nick &amp; JW @ shop </a:t>
            </a:r>
          </a:p>
          <a:p>
            <a:endParaRPr lang="en-GB" dirty="0"/>
          </a:p>
          <a:p>
            <a:r>
              <a:rPr lang="en-GB" dirty="0"/>
              <a:t>Don’t worry too much about what you will say (can’t be prepared for every opportunity)</a:t>
            </a:r>
          </a:p>
          <a:p>
            <a:pPr marL="171450" indent="-171450">
              <a:buFontTx/>
              <a:buChar char="-"/>
            </a:pPr>
            <a:r>
              <a:rPr lang="en-GB" dirty="0"/>
              <a:t>John Guido – just name the name of Jesus</a:t>
            </a:r>
          </a:p>
          <a:p>
            <a:pPr marL="171450" indent="-171450">
              <a:buFontTx/>
              <a:buChar char="-"/>
            </a:pPr>
            <a:r>
              <a:rPr lang="en-GB" dirty="0"/>
              <a:t>Matt 10:19 </a:t>
            </a:r>
            <a:r>
              <a:rPr lang="en-GB" b="0" i="0" dirty="0">
                <a:solidFill>
                  <a:srgbClr val="001320"/>
                </a:solidFill>
                <a:effectLst/>
                <a:latin typeface="Roboto" panose="02000000000000000000" pitchFamily="2" charset="0"/>
              </a:rPr>
              <a:t>But when they arrest you, do not worry about what to say or how to say it. At that time you will be given what to say, </a:t>
            </a:r>
            <a:r>
              <a:rPr lang="en-GB" b="0" i="0" dirty="0">
                <a:solidFill>
                  <a:srgbClr val="A80000"/>
                </a:solidFill>
                <a:effectLst/>
                <a:latin typeface="Roboto" panose="02000000000000000000" pitchFamily="2" charset="0"/>
              </a:rPr>
              <a:t>for it will not be you speaking, but the Spirit of your Father speaking through you.</a:t>
            </a:r>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9</a:t>
            </a:fld>
            <a:endParaRPr lang="en-GB"/>
          </a:p>
        </p:txBody>
      </p:sp>
    </p:spTree>
    <p:extLst>
      <p:ext uri="{BB962C8B-B14F-4D97-AF65-F5344CB8AC3E}">
        <p14:creationId xmlns:p14="http://schemas.microsoft.com/office/powerpoint/2010/main" val="2995192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Even God is pleased with the message (1 Cor 1:21) </a:t>
            </a:r>
          </a:p>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10</a:t>
            </a:fld>
            <a:endParaRPr lang="en-GB"/>
          </a:p>
        </p:txBody>
      </p:sp>
    </p:spTree>
    <p:extLst>
      <p:ext uri="{BB962C8B-B14F-4D97-AF65-F5344CB8AC3E}">
        <p14:creationId xmlns:p14="http://schemas.microsoft.com/office/powerpoint/2010/main" val="168435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t>Abraham willing to give up the promised child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p>
          <a:p>
            <a:pPr algn="l"/>
            <a:r>
              <a:rPr lang="en-GB" sz="2800" dirty="0"/>
              <a:t>Esther willing to give up the palace/her life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effectLst/>
                <a:latin typeface="Calibri" panose="020F0502020204030204" pitchFamily="34" charset="0"/>
                <a:ea typeface="Calibri" panose="020F0502020204030204" pitchFamily="34" charset="0"/>
                <a:cs typeface="Times New Roman" panose="02020603050405020304" pitchFamily="18" charset="0"/>
              </a:rPr>
              <a:t>- Esther might have thought she had got to her place of influence (queen) by playing by the rules, including keeping her identity a secret (2:10). But the season changed and to participate in the next stage of God’s plan she had to ‘out’ her identity. It was threatening. Like Abraham having to lay Isaac (the promise) on the altar. </a:t>
            </a:r>
          </a:p>
          <a:p>
            <a:endParaRPr lang="en-GB" dirty="0"/>
          </a:p>
          <a:p>
            <a:r>
              <a:rPr lang="en-GB" dirty="0"/>
              <a:t>If not willing to give back that which you believe God has given to you will blunt your witness</a:t>
            </a:r>
          </a:p>
          <a:p>
            <a:r>
              <a:rPr lang="en-GB" dirty="0"/>
              <a:t>Your platform becomes an idol (a good thing which has become the ultimate thing)</a:t>
            </a:r>
          </a:p>
          <a:p>
            <a:endParaRPr lang="en-GB" dirty="0"/>
          </a:p>
          <a:p>
            <a:r>
              <a:rPr lang="en-GB" dirty="0"/>
              <a:t>What is your platform?</a:t>
            </a:r>
          </a:p>
          <a:p>
            <a:r>
              <a:rPr lang="en-GB" dirty="0"/>
              <a:t>- Your relationship, job/career (maybe risk these things but most likely its our) </a:t>
            </a:r>
            <a:r>
              <a:rPr lang="en-GB" u="sng" dirty="0"/>
              <a:t>respectability</a:t>
            </a:r>
          </a:p>
        </p:txBody>
      </p:sp>
      <p:sp>
        <p:nvSpPr>
          <p:cNvPr id="4" name="Slide Number Placeholder 3"/>
          <p:cNvSpPr>
            <a:spLocks noGrp="1"/>
          </p:cNvSpPr>
          <p:nvPr>
            <p:ph type="sldNum" sz="quarter" idx="5"/>
          </p:nvPr>
        </p:nvSpPr>
        <p:spPr/>
        <p:txBody>
          <a:bodyPr/>
          <a:lstStyle/>
          <a:p>
            <a:fld id="{C0A0EF2E-1D58-4259-AAE0-2C8B2B6CF6A1}" type="slidenum">
              <a:rPr lang="en-GB" smtClean="0"/>
              <a:t>11</a:t>
            </a:fld>
            <a:endParaRPr lang="en-GB"/>
          </a:p>
        </p:txBody>
      </p:sp>
    </p:spTree>
    <p:extLst>
      <p:ext uri="{BB962C8B-B14F-4D97-AF65-F5344CB8AC3E}">
        <p14:creationId xmlns:p14="http://schemas.microsoft.com/office/powerpoint/2010/main" val="1527111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Pulling back the curtain – (a moment of opportunity in which we decide to duck or dive in) to be more overt about the source of our power. We will be asked more direct questions. It is us who will have to get over our own awkwardness about giving </a:t>
            </a: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Not enough to just talk ‘principles’ or be in the palace. Compelled to share the Source.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We become irrelevant when we aren’t willing to answer the questions being asked.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a direct response. </a:t>
            </a:r>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12</a:t>
            </a:fld>
            <a:endParaRPr lang="en-GB"/>
          </a:p>
        </p:txBody>
      </p:sp>
    </p:spTree>
    <p:extLst>
      <p:ext uri="{BB962C8B-B14F-4D97-AF65-F5344CB8AC3E}">
        <p14:creationId xmlns:p14="http://schemas.microsoft.com/office/powerpoint/2010/main" val="391842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5"/>
          </p:nvPr>
        </p:nvSpPr>
        <p:spPr/>
        <p:txBody>
          <a:bodyPr/>
          <a:lstStyle/>
          <a:p>
            <a:fld id="{C0A0EF2E-1D58-4259-AAE0-2C8B2B6CF6A1}" type="slidenum">
              <a:rPr lang="en-GB" smtClean="0"/>
              <a:t>13</a:t>
            </a:fld>
            <a:endParaRPr lang="en-GB"/>
          </a:p>
        </p:txBody>
      </p:sp>
    </p:spTree>
    <p:extLst>
      <p:ext uri="{BB962C8B-B14F-4D97-AF65-F5344CB8AC3E}">
        <p14:creationId xmlns:p14="http://schemas.microsoft.com/office/powerpoint/2010/main" val="2113773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Ps 27:13 believed to see…</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Previously overwhelmed by the need – now see God in it</a:t>
            </a: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God is at work in every human heart (whether we see it or not)</a:t>
            </a:r>
          </a:p>
          <a:p>
            <a:r>
              <a:rPr lang="en-GB" sz="2800" b="0" i="1" dirty="0">
                <a:solidFill>
                  <a:srgbClr val="000000"/>
                </a:solidFill>
                <a:effectLst/>
                <a:latin typeface="Programme"/>
              </a:rPr>
              <a:t>Even when I don't see it, You're working</a:t>
            </a:r>
            <a:br>
              <a:rPr lang="en-GB" sz="2800" i="1" dirty="0"/>
            </a:br>
            <a:r>
              <a:rPr lang="en-GB" sz="2800" b="0" i="1" dirty="0">
                <a:solidFill>
                  <a:srgbClr val="000000"/>
                </a:solidFill>
                <a:effectLst/>
                <a:latin typeface="Programme"/>
              </a:rPr>
              <a:t>Even when I don't feel it, You're working</a:t>
            </a:r>
            <a:br>
              <a:rPr lang="en-GB" sz="2800" i="1" dirty="0"/>
            </a:br>
            <a:r>
              <a:rPr lang="en-GB" sz="2800" b="0" i="1" dirty="0">
                <a:solidFill>
                  <a:srgbClr val="000000"/>
                </a:solidFill>
                <a:effectLst/>
                <a:latin typeface="Programme"/>
              </a:rPr>
              <a:t>You never stop, You never stop working</a:t>
            </a:r>
            <a:br>
              <a:rPr lang="en-GB" sz="2800" i="1" dirty="0"/>
            </a:br>
            <a:r>
              <a:rPr lang="en-GB" sz="2800" b="0" i="1" dirty="0">
                <a:solidFill>
                  <a:srgbClr val="000000"/>
                </a:solidFill>
                <a:effectLst/>
                <a:latin typeface="Programme"/>
              </a:rPr>
              <a:t>You never stop, You never stop working</a:t>
            </a:r>
            <a:endParaRPr lang="en-GB" i="1" dirty="0"/>
          </a:p>
        </p:txBody>
      </p:sp>
      <p:sp>
        <p:nvSpPr>
          <p:cNvPr id="4" name="Slide Number Placeholder 3"/>
          <p:cNvSpPr>
            <a:spLocks noGrp="1"/>
          </p:cNvSpPr>
          <p:nvPr>
            <p:ph type="sldNum" sz="quarter" idx="5"/>
          </p:nvPr>
        </p:nvSpPr>
        <p:spPr/>
        <p:txBody>
          <a:bodyPr/>
          <a:lstStyle/>
          <a:p>
            <a:fld id="{C0A0EF2E-1D58-4259-AAE0-2C8B2B6CF6A1}" type="slidenum">
              <a:rPr lang="en-GB" smtClean="0"/>
              <a:t>14</a:t>
            </a:fld>
            <a:endParaRPr lang="en-GB"/>
          </a:p>
        </p:txBody>
      </p:sp>
    </p:spTree>
    <p:extLst>
      <p:ext uri="{BB962C8B-B14F-4D97-AF65-F5344CB8AC3E}">
        <p14:creationId xmlns:p14="http://schemas.microsoft.com/office/powerpoint/2010/main" val="626959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15</a:t>
            </a:fld>
            <a:endParaRPr lang="en-GB"/>
          </a:p>
        </p:txBody>
      </p:sp>
    </p:spTree>
    <p:extLst>
      <p:ext uri="{BB962C8B-B14F-4D97-AF65-F5344CB8AC3E}">
        <p14:creationId xmlns:p14="http://schemas.microsoft.com/office/powerpoint/2010/main" val="1924826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16</a:t>
            </a:fld>
            <a:endParaRPr lang="en-GB"/>
          </a:p>
        </p:txBody>
      </p:sp>
    </p:spTree>
    <p:extLst>
      <p:ext uri="{BB962C8B-B14F-4D97-AF65-F5344CB8AC3E}">
        <p14:creationId xmlns:p14="http://schemas.microsoft.com/office/powerpoint/2010/main" val="591518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corrupt human heart want to create a ‘god’ of our own design. This ‘god’ has a tendency to agree with our opinions and doesn’t require anything of us which we don’t already want to do.</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My ‘god’ is ok with sin, my ‘god’ is distant and disengaged in this world, my ‘god’ has given up on humanity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Jesus was a historical figure. He walked this earth. </a:t>
            </a:r>
            <a:r>
              <a:rPr lang="en-GB" b="0" i="0" dirty="0">
                <a:solidFill>
                  <a:srgbClr val="202122"/>
                </a:solidFill>
                <a:effectLst/>
                <a:latin typeface="Arial" panose="020B0604020202020204" pitchFamily="34" charset="0"/>
              </a:rPr>
              <a:t>(Bart </a:t>
            </a:r>
            <a:r>
              <a:rPr lang="en-GB" b="0" i="0" u="none" strike="noStrike" dirty="0" err="1">
                <a:solidFill>
                  <a:srgbClr val="3366CC"/>
                </a:solidFill>
                <a:effectLst/>
                <a:latin typeface="Arial" panose="020B0604020202020204" pitchFamily="34" charset="0"/>
                <a:hlinkClick r:id="rId3"/>
              </a:rPr>
              <a:t>Ehrman</a:t>
            </a:r>
            <a:r>
              <a:rPr lang="en-GB" b="0" i="0" dirty="0">
                <a:solidFill>
                  <a:srgbClr val="202122"/>
                </a:solidFill>
                <a:effectLst/>
                <a:latin typeface="Arial" panose="020B0604020202020204" pitchFamily="34" charset="0"/>
              </a:rPr>
              <a:t> (</a:t>
            </a:r>
            <a:r>
              <a:rPr lang="en-GB" sz="1800" b="0" i="0" u="none" strike="noStrike" dirty="0">
                <a:solidFill>
                  <a:srgbClr val="000000"/>
                </a:solidFill>
                <a:effectLst/>
                <a:latin typeface="Calibri" panose="020F0502020204030204" pitchFamily="34" charset="0"/>
              </a:rPr>
              <a:t>critic of Christianity</a:t>
            </a:r>
            <a:r>
              <a:rPr lang="en-GB" b="0" i="0" dirty="0">
                <a:solidFill>
                  <a:srgbClr val="202122"/>
                </a:solidFill>
                <a:effectLst/>
                <a:latin typeface="Arial" panose="020B0604020202020204" pitchFamily="34" charset="0"/>
              </a:rPr>
              <a:t>) “</a:t>
            </a:r>
            <a:r>
              <a:rPr lang="en-GB" b="0" i="0" dirty="0">
                <a:solidFill>
                  <a:srgbClr val="222222"/>
                </a:solidFill>
                <a:effectLst/>
                <a:latin typeface="Arial" panose="020B0604020202020204" pitchFamily="34" charset="0"/>
              </a:rPr>
              <a:t>It is striking that virtually everyone who has spent all the years needed to attain these qualifications [learning ancient language and studying facts] is convinced that Jesus of Nazareth was a real historical figure.“)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People hate Jesus and the cross because it forces us to recognise this man died because of my sin. It shows that God hates sin – ‘righteous = another defining attribute of Him. Jesus provides us with a defined God which removes the chances for us to create a God of our own image. Its not the ‘-</a:t>
            </a:r>
            <a:r>
              <a:rPr lang="en-GB" sz="18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ian</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in ‘Christian’ or the ‘follower of –’ in the ‘follower of Christ’ which annoys people, it is the ‘Christ’.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17</a:t>
            </a:fld>
            <a:endParaRPr lang="en-GB"/>
          </a:p>
        </p:txBody>
      </p:sp>
    </p:spTree>
    <p:extLst>
      <p:ext uri="{BB962C8B-B14F-4D97-AF65-F5344CB8AC3E}">
        <p14:creationId xmlns:p14="http://schemas.microsoft.com/office/powerpoint/2010/main" val="1745220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power people need to believe the truth is wrapped up in our declaration of the truth – if we don’t speak it, people can’t believe it (Rom 10:14)</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Times New Roman" panose="02020603050405020304" pitchFamily="18" charset="0"/>
                <a:ea typeface="Times New Roman" panose="02020603050405020304" pitchFamily="18" charset="0"/>
              </a:rPr>
              <a:t>Instead of waiting until someone seems ready to believe, the very faith to believe is held within the declaration of that truth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r>
              <a:rPr lang="en-GB" dirty="0"/>
              <a:t>Phil 2:9-11</a:t>
            </a:r>
          </a:p>
          <a:p>
            <a:r>
              <a:rPr lang="en-GB" b="0" i="0" dirty="0">
                <a:solidFill>
                  <a:srgbClr val="000000"/>
                </a:solidFill>
                <a:effectLst/>
                <a:latin typeface="system-ui"/>
              </a:rPr>
              <a:t>Therefore God exalted him to the highest place</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and gave him the name that is above every name,</a:t>
            </a:r>
            <a:br>
              <a:rPr lang="en-GB" dirty="0"/>
            </a:br>
            <a:r>
              <a:rPr lang="en-GB" b="1" i="0" baseline="30000" dirty="0">
                <a:solidFill>
                  <a:srgbClr val="000000"/>
                </a:solidFill>
                <a:effectLst/>
                <a:latin typeface="system-ui"/>
              </a:rPr>
              <a:t>10 </a:t>
            </a:r>
            <a:r>
              <a:rPr lang="en-GB" b="0" i="0" dirty="0">
                <a:solidFill>
                  <a:srgbClr val="000000"/>
                </a:solidFill>
                <a:effectLst/>
                <a:latin typeface="system-ui"/>
              </a:rPr>
              <a:t>that at the name of Jesus every knee should bow,</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in heaven and on earth and under the earth,</a:t>
            </a:r>
            <a:br>
              <a:rPr lang="en-GB" dirty="0"/>
            </a:br>
            <a:r>
              <a:rPr lang="en-GB" b="1" i="0" baseline="30000" dirty="0">
                <a:solidFill>
                  <a:srgbClr val="000000"/>
                </a:solidFill>
                <a:effectLst/>
                <a:latin typeface="system-ui"/>
              </a:rPr>
              <a:t>11 </a:t>
            </a:r>
            <a:r>
              <a:rPr lang="en-GB" b="0" i="0" dirty="0">
                <a:solidFill>
                  <a:srgbClr val="000000"/>
                </a:solidFill>
                <a:effectLst/>
                <a:latin typeface="system-ui"/>
              </a:rPr>
              <a:t>and every tongue acknowledge that Jesus Christ is Lord,</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to the glory of God the Father.</a:t>
            </a:r>
          </a:p>
          <a:p>
            <a:endParaRPr lang="en-GB" b="0" i="0" dirty="0">
              <a:solidFill>
                <a:srgbClr val="000000"/>
              </a:solidFill>
              <a:effectLst/>
              <a:latin typeface="system-ui"/>
            </a:endParaRPr>
          </a:p>
          <a:p>
            <a:r>
              <a:rPr lang="en-GB" b="0" i="0" dirty="0">
                <a:solidFill>
                  <a:srgbClr val="000000"/>
                </a:solidFill>
                <a:effectLst/>
                <a:latin typeface="system-ui"/>
              </a:rPr>
              <a:t>God has made Jesus Lord of all – so my reception of Jesus (i.e. if I surrender the rule of my life) is key to my salvation</a:t>
            </a:r>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18</a:t>
            </a:fld>
            <a:endParaRPr lang="en-GB"/>
          </a:p>
        </p:txBody>
      </p:sp>
    </p:spTree>
    <p:extLst>
      <p:ext uri="{BB962C8B-B14F-4D97-AF65-F5344CB8AC3E}">
        <p14:creationId xmlns:p14="http://schemas.microsoft.com/office/powerpoint/2010/main" val="1909505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It’s not just that people have negative ideas towards our message/messengers or we don’t explain it properly but God actually designed the message so we wouldn’t be able to access it through human logic. The message is designed to (a) cause salvation, (b) seem foolish or (c) invoke rejection.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Like with the soil parable the response we take to the message depends on our heart.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Real way to find God is to humble our arrogant selves.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Jesus demonstrated that He wasn’t interested in making the gospel easy to swallow and intellectually stimulating. He did the opposite to what we would he raised the cost (e.g. told His audience to ‘drink my blood’ and lost His crowd) and he lowered the advertising (e.g. don’t tell anyone that I’ve healed you).</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 can be confident some will reject the message – this isn’t necessarily our fault – we are trying to re-present Jesus. No one presented a better image of Jesus than Jesus and they rejected and crucified Him.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 can’t make God seem nicer or easier to get to than He Himself chooses. He doesn’t ask us to be lawyer but witnesses. Not my job to defend God’s ways.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19</a:t>
            </a:fld>
            <a:endParaRPr lang="en-GB"/>
          </a:p>
        </p:txBody>
      </p:sp>
    </p:spTree>
    <p:extLst>
      <p:ext uri="{BB962C8B-B14F-4D97-AF65-F5344CB8AC3E}">
        <p14:creationId xmlns:p14="http://schemas.microsoft.com/office/powerpoint/2010/main" val="1560940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“Yes, Lord” – I’ll discover how on the way! (Don’t share because don’t know what to say…)</a:t>
            </a:r>
          </a:p>
          <a:p>
            <a:endParaRPr lang="en-GB" dirty="0"/>
          </a:p>
          <a:p>
            <a:r>
              <a:rPr lang="en-GB" dirty="0"/>
              <a:t>Willing to sacrifice – Tanya more important that waitress knows God loves her than for Tanya to look dignified </a:t>
            </a:r>
          </a:p>
        </p:txBody>
      </p:sp>
      <p:sp>
        <p:nvSpPr>
          <p:cNvPr id="4" name="Slide Number Placeholder 3"/>
          <p:cNvSpPr>
            <a:spLocks noGrp="1"/>
          </p:cNvSpPr>
          <p:nvPr>
            <p:ph type="sldNum" sz="quarter" idx="5"/>
          </p:nvPr>
        </p:nvSpPr>
        <p:spPr/>
        <p:txBody>
          <a:bodyPr/>
          <a:lstStyle/>
          <a:p>
            <a:fld id="{C0A0EF2E-1D58-4259-AAE0-2C8B2B6CF6A1}" type="slidenum">
              <a:rPr lang="en-GB" smtClean="0"/>
              <a:t>20</a:t>
            </a:fld>
            <a:endParaRPr lang="en-GB"/>
          </a:p>
        </p:txBody>
      </p:sp>
    </p:spTree>
    <p:extLst>
      <p:ext uri="{BB962C8B-B14F-4D97-AF65-F5344CB8AC3E}">
        <p14:creationId xmlns:p14="http://schemas.microsoft.com/office/powerpoint/2010/main" val="1530993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0BC0C-E7DC-0227-FB7A-1BEEEBBDF6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D41A366-6F02-7F02-8278-D2B73C7B7C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ECCB8ED-E413-E27B-F7DC-324C60201280}"/>
              </a:ext>
            </a:extLst>
          </p:cNvPr>
          <p:cNvSpPr>
            <a:spLocks noGrp="1"/>
          </p:cNvSpPr>
          <p:nvPr>
            <p:ph type="dt" sz="half" idx="10"/>
          </p:nvPr>
        </p:nvSpPr>
        <p:spPr/>
        <p:txBody>
          <a:bodyPr/>
          <a:lstStyle/>
          <a:p>
            <a:fld id="{D103077A-6F93-4CB6-A6FA-DBE85F2851C8}" type="datetimeFigureOut">
              <a:rPr lang="en-GB" smtClean="0"/>
              <a:t>14/02/2023</a:t>
            </a:fld>
            <a:endParaRPr lang="en-GB"/>
          </a:p>
        </p:txBody>
      </p:sp>
      <p:sp>
        <p:nvSpPr>
          <p:cNvPr id="5" name="Footer Placeholder 4">
            <a:extLst>
              <a:ext uri="{FF2B5EF4-FFF2-40B4-BE49-F238E27FC236}">
                <a16:creationId xmlns:a16="http://schemas.microsoft.com/office/drawing/2014/main" id="{6A04A43A-0525-BA33-C4A3-F56650FBFF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69C79A-00C6-3458-30A8-C3655B1FF4F7}"/>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3386308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E25DB-DBD9-ED56-D789-9A76FC3CFBE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EF8ACFD-BAB2-6292-D0DF-FEE20B1F77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FFCF9F0-257F-934F-2E0C-5C24E718EA1B}"/>
              </a:ext>
            </a:extLst>
          </p:cNvPr>
          <p:cNvSpPr>
            <a:spLocks noGrp="1"/>
          </p:cNvSpPr>
          <p:nvPr>
            <p:ph type="dt" sz="half" idx="10"/>
          </p:nvPr>
        </p:nvSpPr>
        <p:spPr/>
        <p:txBody>
          <a:bodyPr/>
          <a:lstStyle/>
          <a:p>
            <a:fld id="{D103077A-6F93-4CB6-A6FA-DBE85F2851C8}" type="datetimeFigureOut">
              <a:rPr lang="en-GB" smtClean="0"/>
              <a:t>14/02/2023</a:t>
            </a:fld>
            <a:endParaRPr lang="en-GB"/>
          </a:p>
        </p:txBody>
      </p:sp>
      <p:sp>
        <p:nvSpPr>
          <p:cNvPr id="5" name="Footer Placeholder 4">
            <a:extLst>
              <a:ext uri="{FF2B5EF4-FFF2-40B4-BE49-F238E27FC236}">
                <a16:creationId xmlns:a16="http://schemas.microsoft.com/office/drawing/2014/main" id="{D1FA4B79-EA3B-9973-6E9E-3E5762A5BB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7D7396-79B0-3EA9-0F28-BB63CA3F1492}"/>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263161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F91E8-5469-D19F-87E6-020301FD8A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AEDEC6E-3D70-533E-E1D8-4EEDD8447D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BAEAE9-57FF-390D-A358-878D31FAE1F0}"/>
              </a:ext>
            </a:extLst>
          </p:cNvPr>
          <p:cNvSpPr>
            <a:spLocks noGrp="1"/>
          </p:cNvSpPr>
          <p:nvPr>
            <p:ph type="dt" sz="half" idx="10"/>
          </p:nvPr>
        </p:nvSpPr>
        <p:spPr/>
        <p:txBody>
          <a:bodyPr/>
          <a:lstStyle/>
          <a:p>
            <a:fld id="{D103077A-6F93-4CB6-A6FA-DBE85F2851C8}" type="datetimeFigureOut">
              <a:rPr lang="en-GB" smtClean="0"/>
              <a:t>14/02/2023</a:t>
            </a:fld>
            <a:endParaRPr lang="en-GB"/>
          </a:p>
        </p:txBody>
      </p:sp>
      <p:sp>
        <p:nvSpPr>
          <p:cNvPr id="5" name="Footer Placeholder 4">
            <a:extLst>
              <a:ext uri="{FF2B5EF4-FFF2-40B4-BE49-F238E27FC236}">
                <a16:creationId xmlns:a16="http://schemas.microsoft.com/office/drawing/2014/main" id="{B09DFC9B-9FA3-8AF0-1643-401E518197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40F448-2E8B-6E13-4932-7EA52C6E7249}"/>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2375290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9BD9E-6BB0-EA69-6B4C-A406F11683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ECB5CFE-2AA2-5EAF-8BA0-8A09F64975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442317-661B-1C91-1031-C57A8BEF200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8F11D7C-1541-B76C-FB7D-E82B829E7F0D}"/>
              </a:ext>
            </a:extLst>
          </p:cNvPr>
          <p:cNvSpPr>
            <a:spLocks noGrp="1"/>
          </p:cNvSpPr>
          <p:nvPr>
            <p:ph type="dt" sz="half" idx="10"/>
          </p:nvPr>
        </p:nvSpPr>
        <p:spPr/>
        <p:txBody>
          <a:bodyPr/>
          <a:lstStyle/>
          <a:p>
            <a:fld id="{D103077A-6F93-4CB6-A6FA-DBE85F2851C8}" type="datetimeFigureOut">
              <a:rPr lang="en-GB" smtClean="0"/>
              <a:t>14/02/2023</a:t>
            </a:fld>
            <a:endParaRPr lang="en-GB"/>
          </a:p>
        </p:txBody>
      </p:sp>
      <p:sp>
        <p:nvSpPr>
          <p:cNvPr id="6" name="Footer Placeholder 5">
            <a:extLst>
              <a:ext uri="{FF2B5EF4-FFF2-40B4-BE49-F238E27FC236}">
                <a16:creationId xmlns:a16="http://schemas.microsoft.com/office/drawing/2014/main" id="{16631253-F24C-B765-7C0A-BEA7E88DB1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5C960A4-DA65-9EC5-EF5C-887511BDC8A0}"/>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2998950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AC89-54BC-F1A5-84A2-6B6EB803CDC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A3F7DC5-255B-D185-BA08-24F6CC7EF7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FF99E7-E056-F140-DBD8-A3EDB57131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8E39579-315A-A794-43F7-525FD54D42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917447-63F8-D591-121E-50DE923D47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64D1F7B-5F7C-397D-27EA-AFC7EB0935AD}"/>
              </a:ext>
            </a:extLst>
          </p:cNvPr>
          <p:cNvSpPr>
            <a:spLocks noGrp="1"/>
          </p:cNvSpPr>
          <p:nvPr>
            <p:ph type="dt" sz="half" idx="10"/>
          </p:nvPr>
        </p:nvSpPr>
        <p:spPr/>
        <p:txBody>
          <a:bodyPr/>
          <a:lstStyle/>
          <a:p>
            <a:fld id="{D103077A-6F93-4CB6-A6FA-DBE85F2851C8}" type="datetimeFigureOut">
              <a:rPr lang="en-GB" smtClean="0"/>
              <a:t>14/02/2023</a:t>
            </a:fld>
            <a:endParaRPr lang="en-GB"/>
          </a:p>
        </p:txBody>
      </p:sp>
      <p:sp>
        <p:nvSpPr>
          <p:cNvPr id="8" name="Footer Placeholder 7">
            <a:extLst>
              <a:ext uri="{FF2B5EF4-FFF2-40B4-BE49-F238E27FC236}">
                <a16:creationId xmlns:a16="http://schemas.microsoft.com/office/drawing/2014/main" id="{C2432F89-2084-7CFE-E740-E76D7C59F1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17AD5DF-70D6-9A57-5D3F-E789131682C1}"/>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173112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EB7C7-F3EF-0E21-8E90-8700870E20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B7FFB92-66B0-37BF-0A10-F7A6046A568C}"/>
              </a:ext>
            </a:extLst>
          </p:cNvPr>
          <p:cNvSpPr>
            <a:spLocks noGrp="1"/>
          </p:cNvSpPr>
          <p:nvPr>
            <p:ph type="dt" sz="half" idx="10"/>
          </p:nvPr>
        </p:nvSpPr>
        <p:spPr/>
        <p:txBody>
          <a:bodyPr/>
          <a:lstStyle/>
          <a:p>
            <a:fld id="{D103077A-6F93-4CB6-A6FA-DBE85F2851C8}" type="datetimeFigureOut">
              <a:rPr lang="en-GB" smtClean="0"/>
              <a:t>14/02/2023</a:t>
            </a:fld>
            <a:endParaRPr lang="en-GB"/>
          </a:p>
        </p:txBody>
      </p:sp>
      <p:sp>
        <p:nvSpPr>
          <p:cNvPr id="4" name="Footer Placeholder 3">
            <a:extLst>
              <a:ext uri="{FF2B5EF4-FFF2-40B4-BE49-F238E27FC236}">
                <a16:creationId xmlns:a16="http://schemas.microsoft.com/office/drawing/2014/main" id="{D8758324-842C-D92D-DFA2-A282AAE81DA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D3D2487-8D2B-56E5-8149-F46AE0788850}"/>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588341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2312C9-00C6-996A-E366-B719B20AECC8}"/>
              </a:ext>
            </a:extLst>
          </p:cNvPr>
          <p:cNvSpPr>
            <a:spLocks noGrp="1"/>
          </p:cNvSpPr>
          <p:nvPr>
            <p:ph type="dt" sz="half" idx="10"/>
          </p:nvPr>
        </p:nvSpPr>
        <p:spPr/>
        <p:txBody>
          <a:bodyPr/>
          <a:lstStyle/>
          <a:p>
            <a:fld id="{D103077A-6F93-4CB6-A6FA-DBE85F2851C8}" type="datetimeFigureOut">
              <a:rPr lang="en-GB" smtClean="0"/>
              <a:t>14/02/2023</a:t>
            </a:fld>
            <a:endParaRPr lang="en-GB"/>
          </a:p>
        </p:txBody>
      </p:sp>
      <p:sp>
        <p:nvSpPr>
          <p:cNvPr id="3" name="Footer Placeholder 2">
            <a:extLst>
              <a:ext uri="{FF2B5EF4-FFF2-40B4-BE49-F238E27FC236}">
                <a16:creationId xmlns:a16="http://schemas.microsoft.com/office/drawing/2014/main" id="{6FBF8B00-37BC-064B-9F3B-F512F496107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7131D1E-F70B-20DB-06DB-C51084E985BE}"/>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3436806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E26D2-6474-B88A-5372-E704627625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968285A-2F2F-925D-9004-886AA243CC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5DC62F3-96C6-02C3-B0AD-638BD6792B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7AB445-9428-33A5-0866-BF925931E228}"/>
              </a:ext>
            </a:extLst>
          </p:cNvPr>
          <p:cNvSpPr>
            <a:spLocks noGrp="1"/>
          </p:cNvSpPr>
          <p:nvPr>
            <p:ph type="dt" sz="half" idx="10"/>
          </p:nvPr>
        </p:nvSpPr>
        <p:spPr/>
        <p:txBody>
          <a:bodyPr/>
          <a:lstStyle/>
          <a:p>
            <a:fld id="{D103077A-6F93-4CB6-A6FA-DBE85F2851C8}" type="datetimeFigureOut">
              <a:rPr lang="en-GB" smtClean="0"/>
              <a:t>14/02/2023</a:t>
            </a:fld>
            <a:endParaRPr lang="en-GB"/>
          </a:p>
        </p:txBody>
      </p:sp>
      <p:sp>
        <p:nvSpPr>
          <p:cNvPr id="6" name="Footer Placeholder 5">
            <a:extLst>
              <a:ext uri="{FF2B5EF4-FFF2-40B4-BE49-F238E27FC236}">
                <a16:creationId xmlns:a16="http://schemas.microsoft.com/office/drawing/2014/main" id="{377D0D57-6B7E-45E4-28CD-36A40CE05E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EF6B52-5379-32CE-DC16-DC9E4A7265C7}"/>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3603831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6E31-9C1F-9389-50EE-C80D443FF3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A9D6EA3-94E9-5180-4B74-0794BE321E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A85F276-A8B1-FCE6-3BDB-9A0190BEA5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F2469C-6ADF-D795-6491-BBF72013B366}"/>
              </a:ext>
            </a:extLst>
          </p:cNvPr>
          <p:cNvSpPr>
            <a:spLocks noGrp="1"/>
          </p:cNvSpPr>
          <p:nvPr>
            <p:ph type="dt" sz="half" idx="10"/>
          </p:nvPr>
        </p:nvSpPr>
        <p:spPr/>
        <p:txBody>
          <a:bodyPr/>
          <a:lstStyle/>
          <a:p>
            <a:fld id="{D103077A-6F93-4CB6-A6FA-DBE85F2851C8}" type="datetimeFigureOut">
              <a:rPr lang="en-GB" smtClean="0"/>
              <a:t>14/02/2023</a:t>
            </a:fld>
            <a:endParaRPr lang="en-GB"/>
          </a:p>
        </p:txBody>
      </p:sp>
      <p:sp>
        <p:nvSpPr>
          <p:cNvPr id="6" name="Footer Placeholder 5">
            <a:extLst>
              <a:ext uri="{FF2B5EF4-FFF2-40B4-BE49-F238E27FC236}">
                <a16:creationId xmlns:a16="http://schemas.microsoft.com/office/drawing/2014/main" id="{11D30939-F30A-FE1A-2ADE-497A224344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7A173D-2C1E-8725-F38D-F46BD103B780}"/>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2490166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FEAA1-94AA-B3B3-804A-F62413188B6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D99CCF3-0F65-6AA9-BD3D-943E9B6414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A9EEAB-61B4-E00C-4690-05C860789860}"/>
              </a:ext>
            </a:extLst>
          </p:cNvPr>
          <p:cNvSpPr>
            <a:spLocks noGrp="1"/>
          </p:cNvSpPr>
          <p:nvPr>
            <p:ph type="dt" sz="half" idx="10"/>
          </p:nvPr>
        </p:nvSpPr>
        <p:spPr/>
        <p:txBody>
          <a:bodyPr/>
          <a:lstStyle/>
          <a:p>
            <a:fld id="{D103077A-6F93-4CB6-A6FA-DBE85F2851C8}" type="datetimeFigureOut">
              <a:rPr lang="en-GB" smtClean="0"/>
              <a:t>14/02/2023</a:t>
            </a:fld>
            <a:endParaRPr lang="en-GB"/>
          </a:p>
        </p:txBody>
      </p:sp>
      <p:sp>
        <p:nvSpPr>
          <p:cNvPr id="5" name="Footer Placeholder 4">
            <a:extLst>
              <a:ext uri="{FF2B5EF4-FFF2-40B4-BE49-F238E27FC236}">
                <a16:creationId xmlns:a16="http://schemas.microsoft.com/office/drawing/2014/main" id="{31F4F075-27DE-25F2-0333-A0E38775B5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0D0B0D-440C-EF92-7880-9E5748B5461E}"/>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2002154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D948D4-951A-E49C-585A-2FE623E28EC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8E02E7-6B8B-A409-6BE8-8724202D2D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E9B1C2-E339-4CAC-0CC1-36B61DD6ADC0}"/>
              </a:ext>
            </a:extLst>
          </p:cNvPr>
          <p:cNvSpPr>
            <a:spLocks noGrp="1"/>
          </p:cNvSpPr>
          <p:nvPr>
            <p:ph type="dt" sz="half" idx="10"/>
          </p:nvPr>
        </p:nvSpPr>
        <p:spPr/>
        <p:txBody>
          <a:bodyPr/>
          <a:lstStyle/>
          <a:p>
            <a:fld id="{D103077A-6F93-4CB6-A6FA-DBE85F2851C8}" type="datetimeFigureOut">
              <a:rPr lang="en-GB" smtClean="0"/>
              <a:t>14/02/2023</a:t>
            </a:fld>
            <a:endParaRPr lang="en-GB"/>
          </a:p>
        </p:txBody>
      </p:sp>
      <p:sp>
        <p:nvSpPr>
          <p:cNvPr id="5" name="Footer Placeholder 4">
            <a:extLst>
              <a:ext uri="{FF2B5EF4-FFF2-40B4-BE49-F238E27FC236}">
                <a16:creationId xmlns:a16="http://schemas.microsoft.com/office/drawing/2014/main" id="{D8B874CB-0A6C-E725-EC0D-0BF1DC8D1E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693170-FFEA-9085-4B34-87157E809A83}"/>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2438171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D80AD1-6AB6-3A7C-97D0-16BF0CCE72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5070EEF-9C67-2C8E-B3EE-AC9100BE97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696900-D6F8-79CF-6B28-BD5FF32104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03077A-6F93-4CB6-A6FA-DBE85F2851C8}" type="datetimeFigureOut">
              <a:rPr lang="en-GB" smtClean="0"/>
              <a:t>14/02/2023</a:t>
            </a:fld>
            <a:endParaRPr lang="en-GB"/>
          </a:p>
        </p:txBody>
      </p:sp>
      <p:sp>
        <p:nvSpPr>
          <p:cNvPr id="5" name="Footer Placeholder 4">
            <a:extLst>
              <a:ext uri="{FF2B5EF4-FFF2-40B4-BE49-F238E27FC236}">
                <a16:creationId xmlns:a16="http://schemas.microsoft.com/office/drawing/2014/main" id="{BDC02B66-8ADA-FDC7-85F9-AF8242B240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E93E6A4-5180-821C-0399-46E6E38851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78E717-048F-4AF8-919E-084AE84247FF}" type="slidenum">
              <a:rPr lang="en-GB" smtClean="0"/>
              <a:t>‹#›</a:t>
            </a:fld>
            <a:endParaRPr lang="en-GB"/>
          </a:p>
        </p:txBody>
      </p:sp>
    </p:spTree>
    <p:extLst>
      <p:ext uri="{BB962C8B-B14F-4D97-AF65-F5344CB8AC3E}">
        <p14:creationId xmlns:p14="http://schemas.microsoft.com/office/powerpoint/2010/main" val="3443604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2.png"/><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2" descr="Five ways to sharpen a pencil - The Pen Company Blog">
            <a:extLst>
              <a:ext uri="{FF2B5EF4-FFF2-40B4-BE49-F238E27FC236}">
                <a16:creationId xmlns:a16="http://schemas.microsoft.com/office/drawing/2014/main" id="{4F49102E-50C4-6AC8-43A0-06FE1CBDBAB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211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4"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8" name="Title 7">
            <a:extLst>
              <a:ext uri="{FF2B5EF4-FFF2-40B4-BE49-F238E27FC236}">
                <a16:creationId xmlns:a16="http://schemas.microsoft.com/office/drawing/2014/main" id="{3B2B3682-CF38-A6F6-5984-2F92F4315562}"/>
              </a:ext>
            </a:extLst>
          </p:cNvPr>
          <p:cNvSpPr>
            <a:spLocks noGrp="1"/>
          </p:cNvSpPr>
          <p:nvPr>
            <p:ph type="ctrTitle"/>
          </p:nvPr>
        </p:nvSpPr>
        <p:spPr>
          <a:xfrm>
            <a:off x="8022021" y="3231931"/>
            <a:ext cx="3852041" cy="1834056"/>
          </a:xfrm>
        </p:spPr>
        <p:txBody>
          <a:bodyPr>
            <a:normAutofit/>
          </a:bodyPr>
          <a:lstStyle/>
          <a:p>
            <a:r>
              <a:rPr lang="en-GB" sz="4000" dirty="0"/>
              <a:t>Sharper Witness</a:t>
            </a:r>
          </a:p>
        </p:txBody>
      </p:sp>
      <p:sp>
        <p:nvSpPr>
          <p:cNvPr id="9" name="Subtitle 8">
            <a:extLst>
              <a:ext uri="{FF2B5EF4-FFF2-40B4-BE49-F238E27FC236}">
                <a16:creationId xmlns:a16="http://schemas.microsoft.com/office/drawing/2014/main" id="{AF71B8CB-6FEA-E7FC-B8BE-A5B7C2D50BC8}"/>
              </a:ext>
            </a:extLst>
          </p:cNvPr>
          <p:cNvSpPr>
            <a:spLocks noGrp="1"/>
          </p:cNvSpPr>
          <p:nvPr>
            <p:ph type="subTitle" idx="1"/>
          </p:nvPr>
        </p:nvSpPr>
        <p:spPr>
          <a:xfrm>
            <a:off x="7782910" y="5242675"/>
            <a:ext cx="4330262" cy="683284"/>
          </a:xfrm>
        </p:spPr>
        <p:txBody>
          <a:bodyPr>
            <a:normAutofit/>
          </a:bodyPr>
          <a:lstStyle/>
          <a:p>
            <a:r>
              <a:rPr lang="en-GB" sz="2800" dirty="0"/>
              <a:t>19</a:t>
            </a:r>
            <a:r>
              <a:rPr lang="en-GB" sz="2800" baseline="30000" dirty="0"/>
              <a:t>th</a:t>
            </a:r>
            <a:r>
              <a:rPr lang="en-GB" sz="2800" dirty="0"/>
              <a:t> February 2023</a:t>
            </a:r>
          </a:p>
        </p:txBody>
      </p:sp>
      <p:cxnSp>
        <p:nvCxnSpPr>
          <p:cNvPr id="16" name="Straight Connector 15">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8183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Graphic eyewitness Somme accounts revealed - BBC News">
            <a:extLst>
              <a:ext uri="{FF2B5EF4-FFF2-40B4-BE49-F238E27FC236}">
                <a16:creationId xmlns:a16="http://schemas.microsoft.com/office/drawing/2014/main" id="{3E2F2D6B-584A-EE00-FEC6-5F9A71608D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323" b="14381"/>
          <a:stretch/>
        </p:blipFill>
        <p:spPr bwMode="auto">
          <a:xfrm>
            <a:off x="1" y="0"/>
            <a:ext cx="6037544" cy="320666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mployer News :With diversity comes responsibility">
            <a:extLst>
              <a:ext uri="{FF2B5EF4-FFF2-40B4-BE49-F238E27FC236}">
                <a16:creationId xmlns:a16="http://schemas.microsoft.com/office/drawing/2014/main" id="{0274BD82-9E8C-76F7-7EE8-AC7E70CCA89E}"/>
              </a:ext>
            </a:extLst>
          </p:cNvPr>
          <p:cNvPicPr>
            <a:picLocks noChangeAspect="1" noChangeArrowheads="1"/>
          </p:cNvPicPr>
          <p:nvPr/>
        </p:nvPicPr>
        <p:blipFill rotWithShape="1">
          <a:blip r:embed="rId3">
            <a:alphaModFix amt="85000"/>
            <a:extLst>
              <a:ext uri="{28A0092B-C50C-407E-A947-70E740481C1C}">
                <a14:useLocalDpi xmlns:a14="http://schemas.microsoft.com/office/drawing/2010/main" val="0"/>
              </a:ext>
            </a:extLst>
          </a:blip>
          <a:srcRect l="6323" b="15730"/>
          <a:stretch/>
        </p:blipFill>
        <p:spPr bwMode="auto">
          <a:xfrm>
            <a:off x="6037544" y="11553"/>
            <a:ext cx="6154456" cy="369555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88508A5-E12F-8A7A-85F3-1DBB0D4FA440}"/>
              </a:ext>
            </a:extLst>
          </p:cNvPr>
          <p:cNvSpPr>
            <a:spLocks noGrp="1"/>
          </p:cNvSpPr>
          <p:nvPr>
            <p:ph type="ctrTitle" idx="4294967295"/>
          </p:nvPr>
        </p:nvSpPr>
        <p:spPr>
          <a:xfrm>
            <a:off x="7295036" y="-410863"/>
            <a:ext cx="4697261" cy="1835150"/>
          </a:xfrm>
        </p:spPr>
        <p:txBody>
          <a:bodyPr>
            <a:normAutofit/>
          </a:bodyPr>
          <a:lstStyle/>
          <a:p>
            <a:pPr algn="ctr"/>
            <a:r>
              <a:rPr lang="en-GB" sz="3400" b="1" dirty="0">
                <a:ln>
                  <a:solidFill>
                    <a:schemeClr val="tx1"/>
                  </a:solidFill>
                </a:ln>
                <a:solidFill>
                  <a:sysClr val="windowText" lastClr="000000"/>
                </a:solidFill>
                <a:effectLst>
                  <a:glow rad="101600">
                    <a:schemeClr val="bg1">
                      <a:alpha val="60000"/>
                    </a:schemeClr>
                  </a:glow>
                </a:effectLst>
              </a:rPr>
              <a:t>Households Together with Christ at the Centre</a:t>
            </a:r>
          </a:p>
        </p:txBody>
      </p:sp>
      <p:sp>
        <p:nvSpPr>
          <p:cNvPr id="3" name="Subtitle 2">
            <a:extLst>
              <a:ext uri="{FF2B5EF4-FFF2-40B4-BE49-F238E27FC236}">
                <a16:creationId xmlns:a16="http://schemas.microsoft.com/office/drawing/2014/main" id="{1890E60D-496E-9CEF-FAB1-EE6A5D2F8AB3}"/>
              </a:ext>
            </a:extLst>
          </p:cNvPr>
          <p:cNvSpPr>
            <a:spLocks noGrp="1"/>
          </p:cNvSpPr>
          <p:nvPr>
            <p:ph type="subTitle" idx="4294967295"/>
          </p:nvPr>
        </p:nvSpPr>
        <p:spPr>
          <a:xfrm>
            <a:off x="482252" y="7067594"/>
            <a:ext cx="4330700" cy="682625"/>
          </a:xfrm>
        </p:spPr>
        <p:txBody>
          <a:bodyPr>
            <a:normAutofit/>
          </a:bodyPr>
          <a:lstStyle/>
          <a:p>
            <a:r>
              <a:rPr lang="en-GB" sz="2000" dirty="0"/>
              <a:t>5</a:t>
            </a:r>
            <a:r>
              <a:rPr lang="en-GB" sz="2000" baseline="30000" dirty="0"/>
              <a:t>th</a:t>
            </a:r>
            <a:r>
              <a:rPr lang="en-GB" sz="2000" dirty="0"/>
              <a:t> February 2023</a:t>
            </a:r>
          </a:p>
        </p:txBody>
      </p:sp>
      <p:sp>
        <p:nvSpPr>
          <p:cNvPr id="5" name="Title 1">
            <a:extLst>
              <a:ext uri="{FF2B5EF4-FFF2-40B4-BE49-F238E27FC236}">
                <a16:creationId xmlns:a16="http://schemas.microsoft.com/office/drawing/2014/main" id="{4BE85A9F-04ED-C6C7-7959-CB081EB5EA19}"/>
              </a:ext>
            </a:extLst>
          </p:cNvPr>
          <p:cNvSpPr txBox="1">
            <a:spLocks/>
          </p:cNvSpPr>
          <p:nvPr/>
        </p:nvSpPr>
        <p:spPr>
          <a:xfrm>
            <a:off x="111834" y="216"/>
            <a:ext cx="3852041" cy="68328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t>The Battle Cry</a:t>
            </a:r>
          </a:p>
        </p:txBody>
      </p:sp>
      <p:sp>
        <p:nvSpPr>
          <p:cNvPr id="6" name="Subtitle 2">
            <a:extLst>
              <a:ext uri="{FF2B5EF4-FFF2-40B4-BE49-F238E27FC236}">
                <a16:creationId xmlns:a16="http://schemas.microsoft.com/office/drawing/2014/main" id="{1374D713-5DD5-05D5-3045-0DADB5FA4149}"/>
              </a:ext>
            </a:extLst>
          </p:cNvPr>
          <p:cNvSpPr txBox="1">
            <a:spLocks/>
          </p:cNvSpPr>
          <p:nvPr/>
        </p:nvSpPr>
        <p:spPr>
          <a:xfrm>
            <a:off x="242758" y="683500"/>
            <a:ext cx="4330262" cy="6832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dirty="0"/>
              <a:t>Sunday 29</a:t>
            </a:r>
            <a:r>
              <a:rPr lang="en-GB" sz="2000" baseline="30000" dirty="0"/>
              <a:t>th</a:t>
            </a:r>
            <a:r>
              <a:rPr lang="en-GB" sz="2000" dirty="0"/>
              <a:t> January</a:t>
            </a:r>
          </a:p>
        </p:txBody>
      </p:sp>
      <p:sp>
        <p:nvSpPr>
          <p:cNvPr id="7" name="Subtitle 2">
            <a:extLst>
              <a:ext uri="{FF2B5EF4-FFF2-40B4-BE49-F238E27FC236}">
                <a16:creationId xmlns:a16="http://schemas.microsoft.com/office/drawing/2014/main" id="{D5A8FCC3-1BF7-8892-E90A-49B5230E36C4}"/>
              </a:ext>
            </a:extLst>
          </p:cNvPr>
          <p:cNvSpPr txBox="1">
            <a:spLocks/>
          </p:cNvSpPr>
          <p:nvPr/>
        </p:nvSpPr>
        <p:spPr>
          <a:xfrm>
            <a:off x="7478535" y="969881"/>
            <a:ext cx="4330262" cy="683284"/>
          </a:xfrm>
          <a:prstGeom prst="rect">
            <a:avLst/>
          </a:prstGeom>
        </p:spPr>
        <p:txBody>
          <a:bodyPr vert="horz" lIns="91440" tIns="45720" rIns="91440" bIns="45720" rtlCol="0" anchor="ctr">
            <a:normAutofit/>
          </a:bodyPr>
          <a:lstStyle>
            <a:lvl1pPr algn="ctr">
              <a:lnSpc>
                <a:spcPct val="90000"/>
              </a:lnSpc>
              <a:spcBef>
                <a:spcPct val="0"/>
              </a:spcBef>
              <a:buNone/>
              <a:defRPr sz="3400" b="1">
                <a:ln>
                  <a:solidFill>
                    <a:schemeClr val="tx1"/>
                  </a:solidFill>
                </a:ln>
                <a:solidFill>
                  <a:sysClr val="windowText" lastClr="000000"/>
                </a:solidFill>
                <a:effectLst>
                  <a:glow rad="101600">
                    <a:schemeClr val="bg1">
                      <a:alpha val="60000"/>
                    </a:schemeClr>
                  </a:glow>
                </a:effectLst>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Sunday 5th February</a:t>
            </a:r>
          </a:p>
        </p:txBody>
      </p:sp>
      <p:grpSp>
        <p:nvGrpSpPr>
          <p:cNvPr id="8" name="Group 7">
            <a:extLst>
              <a:ext uri="{FF2B5EF4-FFF2-40B4-BE49-F238E27FC236}">
                <a16:creationId xmlns:a16="http://schemas.microsoft.com/office/drawing/2014/main" id="{DFCAFF70-8EB6-0060-A504-32E857F0C9F0}"/>
              </a:ext>
            </a:extLst>
          </p:cNvPr>
          <p:cNvGrpSpPr/>
          <p:nvPr/>
        </p:nvGrpSpPr>
        <p:grpSpPr>
          <a:xfrm>
            <a:off x="-50105" y="3161149"/>
            <a:ext cx="6087649" cy="3745282"/>
            <a:chOff x="0" y="0"/>
            <a:chExt cx="12192000" cy="6858000"/>
          </a:xfrm>
        </p:grpSpPr>
        <p:pic>
          <p:nvPicPr>
            <p:cNvPr id="9" name="Picture 2" descr="Holy Spirit - YouTube">
              <a:extLst>
                <a:ext uri="{FF2B5EF4-FFF2-40B4-BE49-F238E27FC236}">
                  <a16:creationId xmlns:a16="http://schemas.microsoft.com/office/drawing/2014/main" id="{9D7CCFF3-1F02-E5E7-5628-E6BC35D336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oly Spirit - YouTube">
              <a:extLst>
                <a:ext uri="{FF2B5EF4-FFF2-40B4-BE49-F238E27FC236}">
                  <a16:creationId xmlns:a16="http://schemas.microsoft.com/office/drawing/2014/main" id="{B3201D35-0A7E-B553-0123-F55EF403D0E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891" t="40335" r="56203" b="47934"/>
            <a:stretch/>
          </p:blipFill>
          <p:spPr bwMode="auto">
            <a:xfrm>
              <a:off x="726509" y="732773"/>
              <a:ext cx="7384094" cy="11586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Holy Spirit - YouTube">
              <a:extLst>
                <a:ext uri="{FF2B5EF4-FFF2-40B4-BE49-F238E27FC236}">
                  <a16:creationId xmlns:a16="http://schemas.microsoft.com/office/drawing/2014/main" id="{346F093A-5A80-CD5B-FF6F-8A74B5AD928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891" t="40335" r="56203" b="47934"/>
            <a:stretch/>
          </p:blipFill>
          <p:spPr bwMode="auto">
            <a:xfrm>
              <a:off x="9751511" y="271398"/>
              <a:ext cx="1713980" cy="1256778"/>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itle 1">
            <a:extLst>
              <a:ext uri="{FF2B5EF4-FFF2-40B4-BE49-F238E27FC236}">
                <a16:creationId xmlns:a16="http://schemas.microsoft.com/office/drawing/2014/main" id="{058550F3-610D-33FA-35E7-24B488E15EC6}"/>
              </a:ext>
            </a:extLst>
          </p:cNvPr>
          <p:cNvSpPr txBox="1">
            <a:spLocks/>
          </p:cNvSpPr>
          <p:nvPr/>
        </p:nvSpPr>
        <p:spPr>
          <a:xfrm>
            <a:off x="59716" y="3593250"/>
            <a:ext cx="4497131" cy="95824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rPr>
              <a:t>Ministering the Spirit</a:t>
            </a:r>
          </a:p>
        </p:txBody>
      </p:sp>
      <p:sp>
        <p:nvSpPr>
          <p:cNvPr id="13" name="Subtitle 2">
            <a:extLst>
              <a:ext uri="{FF2B5EF4-FFF2-40B4-BE49-F238E27FC236}">
                <a16:creationId xmlns:a16="http://schemas.microsoft.com/office/drawing/2014/main" id="{F9B11146-A090-BD06-8D89-19DF452E3AF5}"/>
              </a:ext>
            </a:extLst>
          </p:cNvPr>
          <p:cNvSpPr txBox="1">
            <a:spLocks/>
          </p:cNvSpPr>
          <p:nvPr/>
        </p:nvSpPr>
        <p:spPr>
          <a:xfrm>
            <a:off x="143150" y="4410265"/>
            <a:ext cx="4330262" cy="6832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dirty="0">
                <a:solidFill>
                  <a:schemeClr val="bg1"/>
                </a:solidFill>
              </a:rPr>
              <a:t>Sunday 12</a:t>
            </a:r>
            <a:r>
              <a:rPr lang="en-GB" sz="2400" baseline="30000" dirty="0">
                <a:solidFill>
                  <a:schemeClr val="bg1"/>
                </a:solidFill>
              </a:rPr>
              <a:t>th</a:t>
            </a:r>
            <a:r>
              <a:rPr lang="en-GB" sz="2400" dirty="0">
                <a:solidFill>
                  <a:schemeClr val="bg1"/>
                </a:solidFill>
              </a:rPr>
              <a:t> February</a:t>
            </a:r>
          </a:p>
        </p:txBody>
      </p:sp>
    </p:spTree>
    <p:extLst>
      <p:ext uri="{BB962C8B-B14F-4D97-AF65-F5344CB8AC3E}">
        <p14:creationId xmlns:p14="http://schemas.microsoft.com/office/powerpoint/2010/main" val="3107446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xfrm>
            <a:off x="838200" y="358862"/>
            <a:ext cx="10515600" cy="1325563"/>
          </a:xfrm>
          <a:solidFill>
            <a:schemeClr val="accent2">
              <a:lumMod val="60000"/>
              <a:lumOff val="40000"/>
            </a:schemeClr>
          </a:solidFill>
        </p:spPr>
        <p:txBody>
          <a:bodyPr/>
          <a:lstStyle/>
          <a:p>
            <a:pPr algn="ctr"/>
            <a:r>
              <a:rPr lang="en-GB" dirty="0"/>
              <a:t>Our Great Project</a:t>
            </a:r>
          </a:p>
        </p:txBody>
      </p:sp>
      <p:pic>
        <p:nvPicPr>
          <p:cNvPr id="99" name="Picture 98" descr="Nehemiah said, I am doing a great work, so that I cannot come down-author-scott-lapierre">
            <a:extLst>
              <a:ext uri="{FF2B5EF4-FFF2-40B4-BE49-F238E27FC236}">
                <a16:creationId xmlns:a16="http://schemas.microsoft.com/office/drawing/2014/main" id="{47BE5B55-C7DB-3633-14F6-AE12A0189395}"/>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l="66775" t="386" r="118" b="41775"/>
          <a:stretch>
            <a:fillRect/>
          </a:stretch>
        </p:blipFill>
        <p:spPr bwMode="auto">
          <a:xfrm>
            <a:off x="7357729" y="2044898"/>
            <a:ext cx="2628613" cy="2583136"/>
          </a:xfrm>
          <a:custGeom>
            <a:avLst/>
            <a:gdLst>
              <a:gd name="connsiteX0" fmla="*/ 0 w 2628613"/>
              <a:gd name="connsiteY0" fmla="*/ 0 h 2583136"/>
              <a:gd name="connsiteX1" fmla="*/ 2628613 w 2628613"/>
              <a:gd name="connsiteY1" fmla="*/ 0 h 2583136"/>
              <a:gd name="connsiteX2" fmla="*/ 2628613 w 2628613"/>
              <a:gd name="connsiteY2" fmla="*/ 2221266 h 2583136"/>
              <a:gd name="connsiteX3" fmla="*/ 1725215 w 2628613"/>
              <a:gd name="connsiteY3" fmla="*/ 2221266 h 2583136"/>
              <a:gd name="connsiteX4" fmla="*/ 1726403 w 2628613"/>
              <a:gd name="connsiteY4" fmla="*/ 2233051 h 2583136"/>
              <a:gd name="connsiteX5" fmla="*/ 1376318 w 2628613"/>
              <a:gd name="connsiteY5" fmla="*/ 2583136 h 2583136"/>
              <a:gd name="connsiteX6" fmla="*/ 1086022 w 2628613"/>
              <a:gd name="connsiteY6" fmla="*/ 2428787 h 2583136"/>
              <a:gd name="connsiteX7" fmla="*/ 1057767 w 2628613"/>
              <a:gd name="connsiteY7" fmla="*/ 2376732 h 2583136"/>
              <a:gd name="connsiteX8" fmla="*/ 1037897 w 2628613"/>
              <a:gd name="connsiteY8" fmla="*/ 2312721 h 2583136"/>
              <a:gd name="connsiteX9" fmla="*/ 1030785 w 2628613"/>
              <a:gd name="connsiteY9" fmla="*/ 2242167 h 2583136"/>
              <a:gd name="connsiteX10" fmla="*/ 1031201 w 2628613"/>
              <a:gd name="connsiteY10" fmla="*/ 2238044 h 2583136"/>
              <a:gd name="connsiteX11" fmla="*/ 1026737 w 2628613"/>
              <a:gd name="connsiteY11" fmla="*/ 2238044 h 2583136"/>
              <a:gd name="connsiteX12" fmla="*/ 1026233 w 2628613"/>
              <a:gd name="connsiteY12" fmla="*/ 2233051 h 2583136"/>
              <a:gd name="connsiteX13" fmla="*/ 1027421 w 2628613"/>
              <a:gd name="connsiteY13" fmla="*/ 2221266 h 2583136"/>
              <a:gd name="connsiteX14" fmla="*/ 0 w 2628613"/>
              <a:gd name="connsiteY14" fmla="*/ 2221266 h 2583136"/>
              <a:gd name="connsiteX15" fmla="*/ 0 w 2628613"/>
              <a:gd name="connsiteY15" fmla="*/ 1544611 h 2583136"/>
              <a:gd name="connsiteX16" fmla="*/ 350085 w 2628613"/>
              <a:gd name="connsiteY16" fmla="*/ 1194526 h 2583136"/>
              <a:gd name="connsiteX17" fmla="*/ 0 w 2628613"/>
              <a:gd name="connsiteY17" fmla="*/ 844441 h 2583136"/>
              <a:gd name="connsiteX18" fmla="*/ 0 w 2628613"/>
              <a:gd name="connsiteY18" fmla="*/ 0 h 258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8613" h="2583136">
                <a:moveTo>
                  <a:pt x="0" y="0"/>
                </a:moveTo>
                <a:lnTo>
                  <a:pt x="2628613" y="0"/>
                </a:lnTo>
                <a:lnTo>
                  <a:pt x="2628613" y="2221266"/>
                </a:lnTo>
                <a:lnTo>
                  <a:pt x="1725215" y="2221266"/>
                </a:lnTo>
                <a:lnTo>
                  <a:pt x="1726403" y="2233051"/>
                </a:lnTo>
                <a:cubicBezTo>
                  <a:pt x="1726403" y="2426398"/>
                  <a:pt x="1569665" y="2583136"/>
                  <a:pt x="1376318" y="2583136"/>
                </a:cubicBezTo>
                <a:cubicBezTo>
                  <a:pt x="1255476" y="2583136"/>
                  <a:pt x="1148935" y="2521910"/>
                  <a:pt x="1086022" y="2428787"/>
                </a:cubicBezTo>
                <a:lnTo>
                  <a:pt x="1057767" y="2376732"/>
                </a:lnTo>
                <a:lnTo>
                  <a:pt x="1037897" y="2312721"/>
                </a:lnTo>
                <a:cubicBezTo>
                  <a:pt x="1033234" y="2289932"/>
                  <a:pt x="1030785" y="2266336"/>
                  <a:pt x="1030785" y="2242167"/>
                </a:cubicBezTo>
                <a:lnTo>
                  <a:pt x="1031201" y="2238044"/>
                </a:lnTo>
                <a:lnTo>
                  <a:pt x="1026737" y="2238044"/>
                </a:lnTo>
                <a:lnTo>
                  <a:pt x="1026233" y="2233051"/>
                </a:lnTo>
                <a:lnTo>
                  <a:pt x="1027421" y="2221266"/>
                </a:lnTo>
                <a:lnTo>
                  <a:pt x="0" y="2221266"/>
                </a:lnTo>
                <a:lnTo>
                  <a:pt x="0" y="1544611"/>
                </a:lnTo>
                <a:cubicBezTo>
                  <a:pt x="193347" y="1544611"/>
                  <a:pt x="350085" y="1387873"/>
                  <a:pt x="350085" y="1194526"/>
                </a:cubicBezTo>
                <a:cubicBezTo>
                  <a:pt x="350085" y="1001179"/>
                  <a:pt x="193347" y="844441"/>
                  <a:pt x="0" y="844441"/>
                </a:cubicBezTo>
                <a:lnTo>
                  <a:pt x="0"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98" name="Picture 97" descr="Nehemiah said, I am doing a great work, so that I cannot come down-author-scott-lapierre">
            <a:extLst>
              <a:ext uri="{FF2B5EF4-FFF2-40B4-BE49-F238E27FC236}">
                <a16:creationId xmlns:a16="http://schemas.microsoft.com/office/drawing/2014/main" id="{A37E3756-FBE0-6606-1942-C137C3320D48}"/>
              </a:ext>
            </a:extLst>
          </p:cNvPr>
          <p:cNvPicPr>
            <a:picLocks noChangeAspect="1" noChangeArrowheads="1"/>
          </p:cNvPicPr>
          <p:nvPr/>
        </p:nvPicPr>
        <p:blipFill>
          <a:blip r:embed="rId2">
            <a:alphaModFix amt="85000"/>
            <a:extLst>
              <a:ext uri="{28A0092B-C50C-407E-A947-70E740481C1C}">
                <a14:useLocalDpi xmlns:a14="http://schemas.microsoft.com/office/drawing/2010/main" val="0"/>
              </a:ext>
            </a:extLst>
          </a:blip>
          <a:srcRect l="226" t="620" r="66667" b="41805"/>
          <a:stretch>
            <a:fillRect/>
          </a:stretch>
        </p:blipFill>
        <p:spPr bwMode="auto">
          <a:xfrm>
            <a:off x="2095283" y="2056683"/>
            <a:ext cx="2628613" cy="2571351"/>
          </a:xfrm>
          <a:custGeom>
            <a:avLst/>
            <a:gdLst>
              <a:gd name="connsiteX0" fmla="*/ 0 w 2628613"/>
              <a:gd name="connsiteY0" fmla="*/ 0 h 2571351"/>
              <a:gd name="connsiteX1" fmla="*/ 2628613 w 2628613"/>
              <a:gd name="connsiteY1" fmla="*/ 0 h 2571351"/>
              <a:gd name="connsiteX2" fmla="*/ 2628613 w 2628613"/>
              <a:gd name="connsiteY2" fmla="*/ 844853 h 2571351"/>
              <a:gd name="connsiteX3" fmla="*/ 2613690 w 2628613"/>
              <a:gd name="connsiteY3" fmla="*/ 846358 h 2571351"/>
              <a:gd name="connsiteX4" fmla="*/ 2581721 w 2628613"/>
              <a:gd name="connsiteY4" fmla="*/ 843135 h 2571351"/>
              <a:gd name="connsiteX5" fmla="*/ 2231636 w 2628613"/>
              <a:gd name="connsiteY5" fmla="*/ 1193220 h 2571351"/>
              <a:gd name="connsiteX6" fmla="*/ 2581721 w 2628613"/>
              <a:gd name="connsiteY6" fmla="*/ 1543305 h 2571351"/>
              <a:gd name="connsiteX7" fmla="*/ 2613688 w 2628613"/>
              <a:gd name="connsiteY7" fmla="*/ 1540083 h 2571351"/>
              <a:gd name="connsiteX8" fmla="*/ 2628613 w 2628613"/>
              <a:gd name="connsiteY8" fmla="*/ 1541587 h 2571351"/>
              <a:gd name="connsiteX9" fmla="*/ 2628613 w 2628613"/>
              <a:gd name="connsiteY9" fmla="*/ 2221266 h 2571351"/>
              <a:gd name="connsiteX10" fmla="*/ 2608782 w 2628613"/>
              <a:gd name="connsiteY10" fmla="*/ 2221266 h 2571351"/>
              <a:gd name="connsiteX11" fmla="*/ 2608782 w 2628613"/>
              <a:gd name="connsiteY11" fmla="*/ 2193576 h 2571351"/>
              <a:gd name="connsiteX12" fmla="*/ 1658242 w 2628613"/>
              <a:gd name="connsiteY12" fmla="*/ 2193576 h 2571351"/>
              <a:gd name="connsiteX13" fmla="*/ 1662497 w 2628613"/>
              <a:gd name="connsiteY13" fmla="*/ 2235786 h 2571351"/>
              <a:gd name="connsiteX14" fmla="*/ 1656642 w 2628613"/>
              <a:gd name="connsiteY14" fmla="*/ 2293873 h 2571351"/>
              <a:gd name="connsiteX15" fmla="*/ 1636880 w 2628613"/>
              <a:gd name="connsiteY15" fmla="*/ 2357535 h 2571351"/>
              <a:gd name="connsiteX16" fmla="*/ 1314306 w 2628613"/>
              <a:gd name="connsiteY16" fmla="*/ 2571351 h 2571351"/>
              <a:gd name="connsiteX17" fmla="*/ 964221 w 2628613"/>
              <a:gd name="connsiteY17" fmla="*/ 2221266 h 2571351"/>
              <a:gd name="connsiteX18" fmla="*/ 963791 w 2628613"/>
              <a:gd name="connsiteY18" fmla="*/ 2221266 h 2571351"/>
              <a:gd name="connsiteX19" fmla="*/ 966582 w 2628613"/>
              <a:gd name="connsiteY19" fmla="*/ 2193576 h 2571351"/>
              <a:gd name="connsiteX20" fmla="*/ 0 w 2628613"/>
              <a:gd name="connsiteY20" fmla="*/ 2193576 h 2571351"/>
              <a:gd name="connsiteX21" fmla="*/ 0 w 2628613"/>
              <a:gd name="connsiteY21" fmla="*/ 0 h 257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28613" h="2571351">
                <a:moveTo>
                  <a:pt x="0" y="0"/>
                </a:moveTo>
                <a:lnTo>
                  <a:pt x="2628613" y="0"/>
                </a:lnTo>
                <a:lnTo>
                  <a:pt x="2628613" y="844853"/>
                </a:lnTo>
                <a:lnTo>
                  <a:pt x="2613690" y="846358"/>
                </a:lnTo>
                <a:lnTo>
                  <a:pt x="2581721" y="843135"/>
                </a:lnTo>
                <a:cubicBezTo>
                  <a:pt x="2388374" y="843135"/>
                  <a:pt x="2231636" y="999873"/>
                  <a:pt x="2231636" y="1193220"/>
                </a:cubicBezTo>
                <a:cubicBezTo>
                  <a:pt x="2231636" y="1386567"/>
                  <a:pt x="2388374" y="1543305"/>
                  <a:pt x="2581721" y="1543305"/>
                </a:cubicBezTo>
                <a:lnTo>
                  <a:pt x="2613688" y="1540083"/>
                </a:lnTo>
                <a:lnTo>
                  <a:pt x="2628613" y="1541587"/>
                </a:lnTo>
                <a:lnTo>
                  <a:pt x="2628613" y="2221266"/>
                </a:lnTo>
                <a:lnTo>
                  <a:pt x="2608782" y="2221266"/>
                </a:lnTo>
                <a:lnTo>
                  <a:pt x="2608782" y="2193576"/>
                </a:lnTo>
                <a:lnTo>
                  <a:pt x="1658242" y="2193576"/>
                </a:lnTo>
                <a:lnTo>
                  <a:pt x="1662497" y="2235786"/>
                </a:lnTo>
                <a:lnTo>
                  <a:pt x="1656642" y="2293873"/>
                </a:lnTo>
                <a:lnTo>
                  <a:pt x="1636880" y="2357535"/>
                </a:lnTo>
                <a:cubicBezTo>
                  <a:pt x="1583734" y="2483186"/>
                  <a:pt x="1459316" y="2571351"/>
                  <a:pt x="1314306" y="2571351"/>
                </a:cubicBezTo>
                <a:cubicBezTo>
                  <a:pt x="1120959" y="2571351"/>
                  <a:pt x="964221" y="2414613"/>
                  <a:pt x="964221" y="2221266"/>
                </a:cubicBezTo>
                <a:lnTo>
                  <a:pt x="963791" y="2221266"/>
                </a:lnTo>
                <a:lnTo>
                  <a:pt x="966582" y="2193576"/>
                </a:lnTo>
                <a:lnTo>
                  <a:pt x="0" y="2193576"/>
                </a:lnTo>
                <a:lnTo>
                  <a:pt x="0"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97" name="Picture 96" descr="Nehemiah said, I am doing a great work, so that I cannot come down-author-scott-lapierre">
            <a:extLst>
              <a:ext uri="{FF2B5EF4-FFF2-40B4-BE49-F238E27FC236}">
                <a16:creationId xmlns:a16="http://schemas.microsoft.com/office/drawing/2014/main" id="{C42BE26F-739A-14F6-6E76-B395B1BEAF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138" t="620" r="29000" b="41805"/>
          <a:stretch>
            <a:fillRect/>
          </a:stretch>
        </p:blipFill>
        <p:spPr bwMode="auto">
          <a:xfrm>
            <a:off x="4371495" y="2067943"/>
            <a:ext cx="3323691" cy="2571352"/>
          </a:xfrm>
          <a:custGeom>
            <a:avLst/>
            <a:gdLst>
              <a:gd name="connsiteX0" fmla="*/ 344993 w 3323691"/>
              <a:gd name="connsiteY0" fmla="*/ 0 h 2571352"/>
              <a:gd name="connsiteX1" fmla="*/ 2973606 w 3323691"/>
              <a:gd name="connsiteY1" fmla="*/ 0 h 2571352"/>
              <a:gd name="connsiteX2" fmla="*/ 2973606 w 3323691"/>
              <a:gd name="connsiteY2" fmla="*/ 832903 h 2571352"/>
              <a:gd name="connsiteX3" fmla="*/ 3323691 w 3323691"/>
              <a:gd name="connsiteY3" fmla="*/ 1182988 h 2571352"/>
              <a:gd name="connsiteX4" fmla="*/ 2973606 w 3323691"/>
              <a:gd name="connsiteY4" fmla="*/ 1533073 h 2571352"/>
              <a:gd name="connsiteX5" fmla="*/ 2973606 w 3323691"/>
              <a:gd name="connsiteY5" fmla="*/ 2221266 h 2571352"/>
              <a:gd name="connsiteX6" fmla="*/ 2967630 w 3323691"/>
              <a:gd name="connsiteY6" fmla="*/ 2221266 h 2571352"/>
              <a:gd name="connsiteX7" fmla="*/ 2967630 w 3323691"/>
              <a:gd name="connsiteY7" fmla="*/ 2205360 h 2571352"/>
              <a:gd name="connsiteX8" fmla="*/ 2025550 w 3323691"/>
              <a:gd name="connsiteY8" fmla="*/ 2205360 h 2571352"/>
              <a:gd name="connsiteX9" fmla="*/ 2027153 w 3323691"/>
              <a:gd name="connsiteY9" fmla="*/ 2221266 h 2571352"/>
              <a:gd name="connsiteX10" fmla="*/ 2021384 w 3323691"/>
              <a:gd name="connsiteY10" fmla="*/ 2221266 h 2571352"/>
              <a:gd name="connsiteX11" fmla="*/ 2021384 w 3323691"/>
              <a:gd name="connsiteY11" fmla="*/ 2221267 h 2571352"/>
              <a:gd name="connsiteX12" fmla="*/ 1671299 w 3323691"/>
              <a:gd name="connsiteY12" fmla="*/ 2571352 h 2571352"/>
              <a:gd name="connsiteX13" fmla="*/ 1348725 w 3323691"/>
              <a:gd name="connsiteY13" fmla="*/ 2357536 h 2571352"/>
              <a:gd name="connsiteX14" fmla="*/ 1336870 w 3323691"/>
              <a:gd name="connsiteY14" fmla="*/ 2319343 h 2571352"/>
              <a:gd name="connsiteX15" fmla="*/ 1330120 w 3323691"/>
              <a:gd name="connsiteY15" fmla="*/ 2252387 h 2571352"/>
              <a:gd name="connsiteX16" fmla="*/ 1334861 w 3323691"/>
              <a:gd name="connsiteY16" fmla="*/ 2205360 h 2571352"/>
              <a:gd name="connsiteX17" fmla="*/ 344993 w 3323691"/>
              <a:gd name="connsiteY17" fmla="*/ 2205360 h 2571352"/>
              <a:gd name="connsiteX18" fmla="*/ 344993 w 3323691"/>
              <a:gd name="connsiteY18" fmla="*/ 1542792 h 2571352"/>
              <a:gd name="connsiteX19" fmla="*/ 333041 w 3323691"/>
              <a:gd name="connsiteY19" fmla="*/ 1541587 h 2571352"/>
              <a:gd name="connsiteX20" fmla="*/ 333041 w 3323691"/>
              <a:gd name="connsiteY20" fmla="*/ 1538578 h 2571352"/>
              <a:gd name="connsiteX21" fmla="*/ 318116 w 3323691"/>
              <a:gd name="connsiteY21" fmla="*/ 1540083 h 2571352"/>
              <a:gd name="connsiteX22" fmla="*/ 279531 w 3323691"/>
              <a:gd name="connsiteY22" fmla="*/ 1536193 h 2571352"/>
              <a:gd name="connsiteX23" fmla="*/ 0 w 3323691"/>
              <a:gd name="connsiteY23" fmla="*/ 1193220 h 2571352"/>
              <a:gd name="connsiteX24" fmla="*/ 279531 w 3323691"/>
              <a:gd name="connsiteY24" fmla="*/ 850248 h 2571352"/>
              <a:gd name="connsiteX25" fmla="*/ 318118 w 3323691"/>
              <a:gd name="connsiteY25" fmla="*/ 846358 h 2571352"/>
              <a:gd name="connsiteX26" fmla="*/ 333041 w 3323691"/>
              <a:gd name="connsiteY26" fmla="*/ 847862 h 2571352"/>
              <a:gd name="connsiteX27" fmla="*/ 333041 w 3323691"/>
              <a:gd name="connsiteY27" fmla="*/ 844853 h 2571352"/>
              <a:gd name="connsiteX28" fmla="*/ 344993 w 3323691"/>
              <a:gd name="connsiteY28" fmla="*/ 843648 h 2571352"/>
              <a:gd name="connsiteX29" fmla="*/ 344993 w 3323691"/>
              <a:gd name="connsiteY29" fmla="*/ 0 h 257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23691" h="2571352">
                <a:moveTo>
                  <a:pt x="344993" y="0"/>
                </a:moveTo>
                <a:lnTo>
                  <a:pt x="2973606" y="0"/>
                </a:lnTo>
                <a:lnTo>
                  <a:pt x="2973606" y="832903"/>
                </a:lnTo>
                <a:cubicBezTo>
                  <a:pt x="3166953" y="832903"/>
                  <a:pt x="3323691" y="989641"/>
                  <a:pt x="3323691" y="1182988"/>
                </a:cubicBezTo>
                <a:cubicBezTo>
                  <a:pt x="3323691" y="1376335"/>
                  <a:pt x="3166953" y="1533073"/>
                  <a:pt x="2973606" y="1533073"/>
                </a:cubicBezTo>
                <a:lnTo>
                  <a:pt x="2973606" y="2221266"/>
                </a:lnTo>
                <a:lnTo>
                  <a:pt x="2967630" y="2221266"/>
                </a:lnTo>
                <a:lnTo>
                  <a:pt x="2967630" y="2205360"/>
                </a:lnTo>
                <a:lnTo>
                  <a:pt x="2025550" y="2205360"/>
                </a:lnTo>
                <a:lnTo>
                  <a:pt x="2027153" y="2221266"/>
                </a:lnTo>
                <a:lnTo>
                  <a:pt x="2021384" y="2221266"/>
                </a:lnTo>
                <a:lnTo>
                  <a:pt x="2021384" y="2221267"/>
                </a:lnTo>
                <a:cubicBezTo>
                  <a:pt x="2021384" y="2414614"/>
                  <a:pt x="1864646" y="2571352"/>
                  <a:pt x="1671299" y="2571352"/>
                </a:cubicBezTo>
                <a:cubicBezTo>
                  <a:pt x="1526289" y="2571352"/>
                  <a:pt x="1401871" y="2483187"/>
                  <a:pt x="1348725" y="2357536"/>
                </a:cubicBezTo>
                <a:lnTo>
                  <a:pt x="1336870" y="2319343"/>
                </a:lnTo>
                <a:lnTo>
                  <a:pt x="1330120" y="2252387"/>
                </a:lnTo>
                <a:lnTo>
                  <a:pt x="1334861" y="2205360"/>
                </a:lnTo>
                <a:lnTo>
                  <a:pt x="344993" y="2205360"/>
                </a:lnTo>
                <a:lnTo>
                  <a:pt x="344993" y="1542792"/>
                </a:lnTo>
                <a:lnTo>
                  <a:pt x="333041" y="1541587"/>
                </a:lnTo>
                <a:lnTo>
                  <a:pt x="333041" y="1538578"/>
                </a:lnTo>
                <a:lnTo>
                  <a:pt x="318116" y="1540083"/>
                </a:lnTo>
                <a:lnTo>
                  <a:pt x="279531" y="1536193"/>
                </a:lnTo>
                <a:cubicBezTo>
                  <a:pt x="120003" y="1503549"/>
                  <a:pt x="0" y="1362399"/>
                  <a:pt x="0" y="1193220"/>
                </a:cubicBezTo>
                <a:cubicBezTo>
                  <a:pt x="0" y="1024042"/>
                  <a:pt x="120003" y="882892"/>
                  <a:pt x="279531" y="850248"/>
                </a:cubicBezTo>
                <a:lnTo>
                  <a:pt x="318118" y="846358"/>
                </a:lnTo>
                <a:lnTo>
                  <a:pt x="333041" y="847862"/>
                </a:lnTo>
                <a:lnTo>
                  <a:pt x="333041" y="844853"/>
                </a:lnTo>
                <a:lnTo>
                  <a:pt x="344993" y="843648"/>
                </a:lnTo>
                <a:lnTo>
                  <a:pt x="344993"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96" name="Picture 95" descr="Nehemiah said, I am doing a great work, so that I cannot come down-author-scott-lapierre">
            <a:extLst>
              <a:ext uri="{FF2B5EF4-FFF2-40B4-BE49-F238E27FC236}">
                <a16:creationId xmlns:a16="http://schemas.microsoft.com/office/drawing/2014/main" id="{BD74EC41-5BCE-C388-FEDC-444A55E3CFEF}"/>
              </a:ext>
            </a:extLst>
          </p:cNvPr>
          <p:cNvPicPr>
            <a:picLocks noChangeAspect="1" noChangeArrowheads="1"/>
          </p:cNvPicPr>
          <p:nvPr/>
        </p:nvPicPr>
        <p:blipFill>
          <a:blip r:embed="rId2">
            <a:alphaModFix amt="85000"/>
            <a:extLst>
              <a:ext uri="{28A0092B-C50C-407E-A947-70E740481C1C}">
                <a14:useLocalDpi xmlns:a14="http://schemas.microsoft.com/office/drawing/2010/main" val="0"/>
              </a:ext>
            </a:extLst>
          </a:blip>
          <a:srcRect t="49736" r="66917" b="528"/>
          <a:stretch>
            <a:fillRect/>
          </a:stretch>
        </p:blipFill>
        <p:spPr bwMode="auto">
          <a:xfrm>
            <a:off x="2095283" y="4249899"/>
            <a:ext cx="2626721" cy="2221266"/>
          </a:xfrm>
          <a:custGeom>
            <a:avLst/>
            <a:gdLst>
              <a:gd name="connsiteX0" fmla="*/ 0 w 2626721"/>
              <a:gd name="connsiteY0" fmla="*/ 0 h 2221266"/>
              <a:gd name="connsiteX1" fmla="*/ 17939 w 2626721"/>
              <a:gd name="connsiteY1" fmla="*/ 0 h 2221266"/>
              <a:gd name="connsiteX2" fmla="*/ 17939 w 2626721"/>
              <a:gd name="connsiteY2" fmla="*/ 27690 h 2221266"/>
              <a:gd name="connsiteX3" fmla="*/ 981730 w 2626721"/>
              <a:gd name="connsiteY3" fmla="*/ 27690 h 2221266"/>
              <a:gd name="connsiteX4" fmla="*/ 980266 w 2626721"/>
              <a:gd name="connsiteY4" fmla="*/ 42210 h 2221266"/>
              <a:gd name="connsiteX5" fmla="*/ 1330351 w 2626721"/>
              <a:gd name="connsiteY5" fmla="*/ 392295 h 2221266"/>
              <a:gd name="connsiteX6" fmla="*/ 1673324 w 2626721"/>
              <a:gd name="connsiteY6" fmla="*/ 112764 h 2221266"/>
              <a:gd name="connsiteX7" fmla="*/ 1674581 w 2626721"/>
              <a:gd name="connsiteY7" fmla="*/ 100297 h 2221266"/>
              <a:gd name="connsiteX8" fmla="*/ 1675218 w 2626721"/>
              <a:gd name="connsiteY8" fmla="*/ 98244 h 2221266"/>
              <a:gd name="connsiteX9" fmla="*/ 1682330 w 2626721"/>
              <a:gd name="connsiteY9" fmla="*/ 27690 h 2221266"/>
              <a:gd name="connsiteX10" fmla="*/ 2626721 w 2626721"/>
              <a:gd name="connsiteY10" fmla="*/ 27690 h 2221266"/>
              <a:gd name="connsiteX11" fmla="*/ 2626721 w 2626721"/>
              <a:gd name="connsiteY11" fmla="*/ 843661 h 2221266"/>
              <a:gd name="connsiteX12" fmla="*/ 2621502 w 2626721"/>
              <a:gd name="connsiteY12" fmla="*/ 843135 h 2221266"/>
              <a:gd name="connsiteX13" fmla="*/ 2271417 w 2626721"/>
              <a:gd name="connsiteY13" fmla="*/ 1193220 h 2221266"/>
              <a:gd name="connsiteX14" fmla="*/ 2425766 w 2626721"/>
              <a:gd name="connsiteY14" fmla="*/ 1483516 h 2221266"/>
              <a:gd name="connsiteX15" fmla="*/ 2429751 w 2626721"/>
              <a:gd name="connsiteY15" fmla="*/ 1485679 h 2221266"/>
              <a:gd name="connsiteX16" fmla="*/ 2436628 w 2626721"/>
              <a:gd name="connsiteY16" fmla="*/ 1491353 h 2221266"/>
              <a:gd name="connsiteX17" fmla="*/ 2561810 w 2626721"/>
              <a:gd name="connsiteY17" fmla="*/ 1544030 h 2221266"/>
              <a:gd name="connsiteX18" fmla="*/ 2626721 w 2626721"/>
              <a:gd name="connsiteY18" fmla="*/ 1550573 h 2221266"/>
              <a:gd name="connsiteX19" fmla="*/ 2626721 w 2626721"/>
              <a:gd name="connsiteY19" fmla="*/ 2221266 h 2221266"/>
              <a:gd name="connsiteX20" fmla="*/ 0 w 2626721"/>
              <a:gd name="connsiteY20" fmla="*/ 2221266 h 2221266"/>
              <a:gd name="connsiteX21" fmla="*/ 0 w 2626721"/>
              <a:gd name="connsiteY21" fmla="*/ 0 h 222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26721" h="2221266">
                <a:moveTo>
                  <a:pt x="0" y="0"/>
                </a:moveTo>
                <a:lnTo>
                  <a:pt x="17939" y="0"/>
                </a:lnTo>
                <a:lnTo>
                  <a:pt x="17939" y="27690"/>
                </a:lnTo>
                <a:lnTo>
                  <a:pt x="981730" y="27690"/>
                </a:lnTo>
                <a:lnTo>
                  <a:pt x="980266" y="42210"/>
                </a:lnTo>
                <a:cubicBezTo>
                  <a:pt x="980266" y="235557"/>
                  <a:pt x="1137004" y="392295"/>
                  <a:pt x="1330351" y="392295"/>
                </a:cubicBezTo>
                <a:cubicBezTo>
                  <a:pt x="1499530" y="392295"/>
                  <a:pt x="1640680" y="272293"/>
                  <a:pt x="1673324" y="112764"/>
                </a:cubicBezTo>
                <a:lnTo>
                  <a:pt x="1674581" y="100297"/>
                </a:lnTo>
                <a:lnTo>
                  <a:pt x="1675218" y="98244"/>
                </a:lnTo>
                <a:cubicBezTo>
                  <a:pt x="1679881" y="75455"/>
                  <a:pt x="1682330" y="51859"/>
                  <a:pt x="1682330" y="27690"/>
                </a:cubicBezTo>
                <a:lnTo>
                  <a:pt x="2626721" y="27690"/>
                </a:lnTo>
                <a:lnTo>
                  <a:pt x="2626721" y="843661"/>
                </a:lnTo>
                <a:lnTo>
                  <a:pt x="2621502" y="843135"/>
                </a:lnTo>
                <a:cubicBezTo>
                  <a:pt x="2428155" y="843135"/>
                  <a:pt x="2271417" y="999873"/>
                  <a:pt x="2271417" y="1193220"/>
                </a:cubicBezTo>
                <a:cubicBezTo>
                  <a:pt x="2271417" y="1314062"/>
                  <a:pt x="2332643" y="1420604"/>
                  <a:pt x="2425766" y="1483516"/>
                </a:cubicBezTo>
                <a:lnTo>
                  <a:pt x="2429751" y="1485679"/>
                </a:lnTo>
                <a:lnTo>
                  <a:pt x="2436628" y="1491353"/>
                </a:lnTo>
                <a:cubicBezTo>
                  <a:pt x="2473878" y="1516518"/>
                  <a:pt x="2516230" y="1534703"/>
                  <a:pt x="2561810" y="1544030"/>
                </a:cubicBezTo>
                <a:lnTo>
                  <a:pt x="2626721" y="1550573"/>
                </a:lnTo>
                <a:lnTo>
                  <a:pt x="2626721" y="2221266"/>
                </a:lnTo>
                <a:lnTo>
                  <a:pt x="0" y="2221266"/>
                </a:lnTo>
                <a:lnTo>
                  <a:pt x="0"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95" name="Picture 94" descr="Nehemiah said, I am doing a great work, so that I cannot come down-author-scott-lapierre">
            <a:extLst>
              <a:ext uri="{FF2B5EF4-FFF2-40B4-BE49-F238E27FC236}">
                <a16:creationId xmlns:a16="http://schemas.microsoft.com/office/drawing/2014/main" id="{3E6D8DC4-10BE-0137-2E18-D1996C0623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745" t="50000" r="28903" b="264"/>
          <a:stretch>
            <a:fillRect/>
          </a:stretch>
        </p:blipFill>
        <p:spPr bwMode="auto">
          <a:xfrm>
            <a:off x="4348361" y="4271609"/>
            <a:ext cx="3362614" cy="2221266"/>
          </a:xfrm>
          <a:custGeom>
            <a:avLst/>
            <a:gdLst>
              <a:gd name="connsiteX0" fmla="*/ 370249 w 3362614"/>
              <a:gd name="connsiteY0" fmla="*/ 0 h 2221266"/>
              <a:gd name="connsiteX1" fmla="*/ 376225 w 3362614"/>
              <a:gd name="connsiteY1" fmla="*/ 0 h 2221266"/>
              <a:gd name="connsiteX2" fmla="*/ 376225 w 3362614"/>
              <a:gd name="connsiteY2" fmla="*/ 15906 h 2221266"/>
              <a:gd name="connsiteX3" fmla="*/ 1352446 w 3362614"/>
              <a:gd name="connsiteY3" fmla="*/ 15906 h 2221266"/>
              <a:gd name="connsiteX4" fmla="*/ 1352446 w 3362614"/>
              <a:gd name="connsiteY4" fmla="*/ 15907 h 2221266"/>
              <a:gd name="connsiteX5" fmla="*/ 1359558 w 3362614"/>
              <a:gd name="connsiteY5" fmla="*/ 86461 h 2221266"/>
              <a:gd name="connsiteX6" fmla="*/ 1368102 w 3362614"/>
              <a:gd name="connsiteY6" fmla="*/ 113983 h 2221266"/>
              <a:gd name="connsiteX7" fmla="*/ 1368464 w 3362614"/>
              <a:gd name="connsiteY7" fmla="*/ 117581 h 2221266"/>
              <a:gd name="connsiteX8" fmla="*/ 1711437 w 3362614"/>
              <a:gd name="connsiteY8" fmla="*/ 397112 h 2221266"/>
              <a:gd name="connsiteX9" fmla="*/ 2061522 w 3362614"/>
              <a:gd name="connsiteY9" fmla="*/ 47027 h 2221266"/>
              <a:gd name="connsiteX10" fmla="*/ 2058385 w 3362614"/>
              <a:gd name="connsiteY10" fmla="*/ 15906 h 2221266"/>
              <a:gd name="connsiteX11" fmla="*/ 2998862 w 3362614"/>
              <a:gd name="connsiteY11" fmla="*/ 15906 h 2221266"/>
              <a:gd name="connsiteX12" fmla="*/ 2998862 w 3362614"/>
              <a:gd name="connsiteY12" fmla="*/ 823959 h 2221266"/>
              <a:gd name="connsiteX13" fmla="*/ 3013807 w 3362614"/>
              <a:gd name="connsiteY13" fmla="*/ 822452 h 2221266"/>
              <a:gd name="connsiteX14" fmla="*/ 3015293 w 3362614"/>
              <a:gd name="connsiteY14" fmla="*/ 822602 h 2221266"/>
              <a:gd name="connsiteX15" fmla="*/ 3015293 w 3362614"/>
              <a:gd name="connsiteY15" fmla="*/ 862553 h 2221266"/>
              <a:gd name="connsiteX16" fmla="*/ 3358266 w 3362614"/>
              <a:gd name="connsiteY16" fmla="*/ 1142084 h 2221266"/>
              <a:gd name="connsiteX17" fmla="*/ 3362614 w 3362614"/>
              <a:gd name="connsiteY17" fmla="*/ 1185217 h 2221266"/>
              <a:gd name="connsiteX18" fmla="*/ 3356780 w 3362614"/>
              <a:gd name="connsiteY18" fmla="*/ 1243091 h 2221266"/>
              <a:gd name="connsiteX19" fmla="*/ 3013807 w 3362614"/>
              <a:gd name="connsiteY19" fmla="*/ 1522622 h 2221266"/>
              <a:gd name="connsiteX20" fmla="*/ 2998862 w 3362614"/>
              <a:gd name="connsiteY20" fmla="*/ 1521116 h 2221266"/>
              <a:gd name="connsiteX21" fmla="*/ 2998862 w 3362614"/>
              <a:gd name="connsiteY21" fmla="*/ 2221266 h 2221266"/>
              <a:gd name="connsiteX22" fmla="*/ 370249 w 3362614"/>
              <a:gd name="connsiteY22" fmla="*/ 2221266 h 2221266"/>
              <a:gd name="connsiteX23" fmla="*/ 370249 w 3362614"/>
              <a:gd name="connsiteY23" fmla="*/ 1537326 h 2221266"/>
              <a:gd name="connsiteX24" fmla="*/ 350085 w 3362614"/>
              <a:gd name="connsiteY24" fmla="*/ 1539358 h 2221266"/>
              <a:gd name="connsiteX25" fmla="*/ 344442 w 3362614"/>
              <a:gd name="connsiteY25" fmla="*/ 1538789 h 2221266"/>
              <a:gd name="connsiteX26" fmla="*/ 344442 w 3362614"/>
              <a:gd name="connsiteY26" fmla="*/ 1530995 h 2221266"/>
              <a:gd name="connsiteX27" fmla="*/ 339223 w 3362614"/>
              <a:gd name="connsiteY27" fmla="*/ 1531521 h 2221266"/>
              <a:gd name="connsiteX28" fmla="*/ 202954 w 3362614"/>
              <a:gd name="connsiteY28" fmla="*/ 1504010 h 2221266"/>
              <a:gd name="connsiteX29" fmla="*/ 147472 w 3362614"/>
              <a:gd name="connsiteY29" fmla="*/ 1473895 h 2221266"/>
              <a:gd name="connsiteX30" fmla="*/ 102537 w 3362614"/>
              <a:gd name="connsiteY30" fmla="*/ 1436821 h 2221266"/>
              <a:gd name="connsiteX31" fmla="*/ 0 w 3362614"/>
              <a:gd name="connsiteY31" fmla="*/ 1189273 h 2221266"/>
              <a:gd name="connsiteX32" fmla="*/ 350085 w 3362614"/>
              <a:gd name="connsiteY32" fmla="*/ 839188 h 2221266"/>
              <a:gd name="connsiteX33" fmla="*/ 370249 w 3362614"/>
              <a:gd name="connsiteY33" fmla="*/ 841221 h 2221266"/>
              <a:gd name="connsiteX34" fmla="*/ 370249 w 3362614"/>
              <a:gd name="connsiteY34" fmla="*/ 0 h 222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362614" h="2221266">
                <a:moveTo>
                  <a:pt x="370249" y="0"/>
                </a:moveTo>
                <a:lnTo>
                  <a:pt x="376225" y="0"/>
                </a:lnTo>
                <a:lnTo>
                  <a:pt x="376225" y="15906"/>
                </a:lnTo>
                <a:lnTo>
                  <a:pt x="1352446" y="15906"/>
                </a:lnTo>
                <a:lnTo>
                  <a:pt x="1352446" y="15907"/>
                </a:lnTo>
                <a:cubicBezTo>
                  <a:pt x="1352446" y="40076"/>
                  <a:pt x="1354895" y="63672"/>
                  <a:pt x="1359558" y="86461"/>
                </a:cubicBezTo>
                <a:lnTo>
                  <a:pt x="1368102" y="113983"/>
                </a:lnTo>
                <a:lnTo>
                  <a:pt x="1368464" y="117581"/>
                </a:lnTo>
                <a:cubicBezTo>
                  <a:pt x="1401109" y="277110"/>
                  <a:pt x="1542259" y="397112"/>
                  <a:pt x="1711437" y="397112"/>
                </a:cubicBezTo>
                <a:cubicBezTo>
                  <a:pt x="1904784" y="397112"/>
                  <a:pt x="2061522" y="240374"/>
                  <a:pt x="2061522" y="47027"/>
                </a:cubicBezTo>
                <a:lnTo>
                  <a:pt x="2058385" y="15906"/>
                </a:lnTo>
                <a:lnTo>
                  <a:pt x="2998862" y="15906"/>
                </a:lnTo>
                <a:lnTo>
                  <a:pt x="2998862" y="823959"/>
                </a:lnTo>
                <a:lnTo>
                  <a:pt x="3013807" y="822452"/>
                </a:lnTo>
                <a:lnTo>
                  <a:pt x="3015293" y="822602"/>
                </a:lnTo>
                <a:lnTo>
                  <a:pt x="3015293" y="862553"/>
                </a:lnTo>
                <a:cubicBezTo>
                  <a:pt x="3184472" y="862553"/>
                  <a:pt x="3325622" y="982556"/>
                  <a:pt x="3358266" y="1142084"/>
                </a:cubicBezTo>
                <a:lnTo>
                  <a:pt x="3362614" y="1185217"/>
                </a:lnTo>
                <a:lnTo>
                  <a:pt x="3356780" y="1243091"/>
                </a:lnTo>
                <a:cubicBezTo>
                  <a:pt x="3324136" y="1402620"/>
                  <a:pt x="3182986" y="1522622"/>
                  <a:pt x="3013807" y="1522622"/>
                </a:cubicBezTo>
                <a:lnTo>
                  <a:pt x="2998862" y="1521116"/>
                </a:lnTo>
                <a:lnTo>
                  <a:pt x="2998862" y="2221266"/>
                </a:lnTo>
                <a:lnTo>
                  <a:pt x="370249" y="2221266"/>
                </a:lnTo>
                <a:lnTo>
                  <a:pt x="370249" y="1537326"/>
                </a:lnTo>
                <a:lnTo>
                  <a:pt x="350085" y="1539358"/>
                </a:lnTo>
                <a:lnTo>
                  <a:pt x="344442" y="1538789"/>
                </a:lnTo>
                <a:lnTo>
                  <a:pt x="344442" y="1530995"/>
                </a:lnTo>
                <a:lnTo>
                  <a:pt x="339223" y="1531521"/>
                </a:lnTo>
                <a:cubicBezTo>
                  <a:pt x="290886" y="1531521"/>
                  <a:pt x="244838" y="1521725"/>
                  <a:pt x="202954" y="1504010"/>
                </a:cubicBezTo>
                <a:lnTo>
                  <a:pt x="147472" y="1473895"/>
                </a:lnTo>
                <a:lnTo>
                  <a:pt x="102537" y="1436821"/>
                </a:lnTo>
                <a:cubicBezTo>
                  <a:pt x="39185" y="1373468"/>
                  <a:pt x="0" y="1285947"/>
                  <a:pt x="0" y="1189273"/>
                </a:cubicBezTo>
                <a:cubicBezTo>
                  <a:pt x="0" y="995926"/>
                  <a:pt x="156738" y="839188"/>
                  <a:pt x="350085" y="839188"/>
                </a:cubicBezTo>
                <a:lnTo>
                  <a:pt x="370249" y="841221"/>
                </a:lnTo>
                <a:lnTo>
                  <a:pt x="370249"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94" name="Picture 93" descr="Nehemiah said, I am doing a great work, so that I cannot come down-author-scott-lapierre">
            <a:extLst>
              <a:ext uri="{FF2B5EF4-FFF2-40B4-BE49-F238E27FC236}">
                <a16:creationId xmlns:a16="http://schemas.microsoft.com/office/drawing/2014/main" id="{E7E4625D-2FB4-3B29-4C22-43AAD60691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6722" t="50498" r="171"/>
          <a:stretch>
            <a:fillRect/>
          </a:stretch>
        </p:blipFill>
        <p:spPr bwMode="auto">
          <a:xfrm>
            <a:off x="7366287" y="4287284"/>
            <a:ext cx="2628613" cy="2210816"/>
          </a:xfrm>
          <a:custGeom>
            <a:avLst/>
            <a:gdLst>
              <a:gd name="connsiteX0" fmla="*/ 0 w 2628613"/>
              <a:gd name="connsiteY0" fmla="*/ 0 h 2210816"/>
              <a:gd name="connsiteX1" fmla="*/ 1030893 w 2628613"/>
              <a:gd name="connsiteY1" fmla="*/ 0 h 2210816"/>
              <a:gd name="connsiteX2" fmla="*/ 1037501 w 2628613"/>
              <a:gd name="connsiteY2" fmla="*/ 65561 h 2210816"/>
              <a:gd name="connsiteX3" fmla="*/ 1057900 w 2628613"/>
              <a:gd name="connsiteY3" fmla="*/ 131276 h 2210816"/>
              <a:gd name="connsiteX4" fmla="*/ 1061923 w 2628613"/>
              <a:gd name="connsiteY4" fmla="*/ 138688 h 2210816"/>
              <a:gd name="connsiteX5" fmla="*/ 1062452 w 2628613"/>
              <a:gd name="connsiteY5" fmla="*/ 140392 h 2210816"/>
              <a:gd name="connsiteX6" fmla="*/ 1385026 w 2628613"/>
              <a:gd name="connsiteY6" fmla="*/ 354208 h 2210816"/>
              <a:gd name="connsiteX7" fmla="*/ 1735111 w 2628613"/>
              <a:gd name="connsiteY7" fmla="*/ 4123 h 2210816"/>
              <a:gd name="connsiteX8" fmla="*/ 1734695 w 2628613"/>
              <a:gd name="connsiteY8" fmla="*/ 0 h 2210816"/>
              <a:gd name="connsiteX9" fmla="*/ 2628613 w 2628613"/>
              <a:gd name="connsiteY9" fmla="*/ 0 h 2210816"/>
              <a:gd name="connsiteX10" fmla="*/ 2628613 w 2628613"/>
              <a:gd name="connsiteY10" fmla="*/ 2210816 h 2210816"/>
              <a:gd name="connsiteX11" fmla="*/ 0 w 2628613"/>
              <a:gd name="connsiteY11" fmla="*/ 2210816 h 2210816"/>
              <a:gd name="connsiteX12" fmla="*/ 0 w 2628613"/>
              <a:gd name="connsiteY12" fmla="*/ 1540489 h 2210816"/>
              <a:gd name="connsiteX13" fmla="*/ 350085 w 2628613"/>
              <a:gd name="connsiteY13" fmla="*/ 1190404 h 2210816"/>
              <a:gd name="connsiteX14" fmla="*/ 347321 w 2628613"/>
              <a:gd name="connsiteY14" fmla="*/ 1162983 h 2210816"/>
              <a:gd name="connsiteX15" fmla="*/ 348599 w 2628613"/>
              <a:gd name="connsiteY15" fmla="*/ 1150303 h 2210816"/>
              <a:gd name="connsiteX16" fmla="*/ 69068 w 2628613"/>
              <a:gd name="connsiteY16" fmla="*/ 807330 h 2210816"/>
              <a:gd name="connsiteX17" fmla="*/ 0 w 2628613"/>
              <a:gd name="connsiteY17" fmla="*/ 800368 h 2210816"/>
              <a:gd name="connsiteX18" fmla="*/ 0 w 2628613"/>
              <a:gd name="connsiteY18" fmla="*/ 0 h 2210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8613" h="2210816">
                <a:moveTo>
                  <a:pt x="0" y="0"/>
                </a:moveTo>
                <a:lnTo>
                  <a:pt x="1030893" y="0"/>
                </a:lnTo>
                <a:lnTo>
                  <a:pt x="1037501" y="65561"/>
                </a:lnTo>
                <a:cubicBezTo>
                  <a:pt x="1042165" y="88351"/>
                  <a:pt x="1049043" y="110334"/>
                  <a:pt x="1057900" y="131276"/>
                </a:cubicBezTo>
                <a:lnTo>
                  <a:pt x="1061923" y="138688"/>
                </a:lnTo>
                <a:lnTo>
                  <a:pt x="1062452" y="140392"/>
                </a:lnTo>
                <a:cubicBezTo>
                  <a:pt x="1115598" y="266043"/>
                  <a:pt x="1240016" y="354208"/>
                  <a:pt x="1385026" y="354208"/>
                </a:cubicBezTo>
                <a:cubicBezTo>
                  <a:pt x="1578373" y="354208"/>
                  <a:pt x="1735111" y="197470"/>
                  <a:pt x="1735111" y="4123"/>
                </a:cubicBezTo>
                <a:lnTo>
                  <a:pt x="1734695" y="0"/>
                </a:lnTo>
                <a:lnTo>
                  <a:pt x="2628613" y="0"/>
                </a:lnTo>
                <a:lnTo>
                  <a:pt x="2628613" y="2210816"/>
                </a:lnTo>
                <a:lnTo>
                  <a:pt x="0" y="2210816"/>
                </a:lnTo>
                <a:lnTo>
                  <a:pt x="0" y="1540489"/>
                </a:lnTo>
                <a:cubicBezTo>
                  <a:pt x="193347" y="1540489"/>
                  <a:pt x="350085" y="1383751"/>
                  <a:pt x="350085" y="1190404"/>
                </a:cubicBezTo>
                <a:lnTo>
                  <a:pt x="347321" y="1162983"/>
                </a:lnTo>
                <a:lnTo>
                  <a:pt x="348599" y="1150303"/>
                </a:lnTo>
                <a:cubicBezTo>
                  <a:pt x="348599" y="981125"/>
                  <a:pt x="228597" y="839975"/>
                  <a:pt x="69068" y="807330"/>
                </a:cubicBezTo>
                <a:lnTo>
                  <a:pt x="0" y="800368"/>
                </a:lnTo>
                <a:lnTo>
                  <a:pt x="0"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88" name="Picture 87" descr="Nehemiah said, I am doing a great work, so that I cannot come down-author-scott-lapierre">
            <a:extLst>
              <a:ext uri="{FF2B5EF4-FFF2-40B4-BE49-F238E27FC236}">
                <a16:creationId xmlns:a16="http://schemas.microsoft.com/office/drawing/2014/main" id="{978C844C-93AD-6899-1C54-A459F5B1D7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 t="49736" r="100000" b="528"/>
          <a:stretch>
            <a:fillRect/>
          </a:stretch>
        </p:blipFill>
        <p:spPr bwMode="auto">
          <a:xfrm>
            <a:off x="1320438" y="3922786"/>
            <a:ext cx="1892" cy="2221266"/>
          </a:xfrm>
          <a:custGeom>
            <a:avLst/>
            <a:gdLst>
              <a:gd name="connsiteX0" fmla="*/ 0 w 1892"/>
              <a:gd name="connsiteY0" fmla="*/ 0 h 2221266"/>
              <a:gd name="connsiteX1" fmla="*/ 1892 w 1892"/>
              <a:gd name="connsiteY1" fmla="*/ 0 h 2221266"/>
              <a:gd name="connsiteX2" fmla="*/ 1892 w 1892"/>
              <a:gd name="connsiteY2" fmla="*/ 2221266 h 2221266"/>
              <a:gd name="connsiteX3" fmla="*/ 0 w 1892"/>
              <a:gd name="connsiteY3" fmla="*/ 2221266 h 2221266"/>
              <a:gd name="connsiteX4" fmla="*/ 0 w 1892"/>
              <a:gd name="connsiteY4" fmla="*/ 0 h 2221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2" h="2221266">
                <a:moveTo>
                  <a:pt x="0" y="0"/>
                </a:moveTo>
                <a:lnTo>
                  <a:pt x="1892" y="0"/>
                </a:lnTo>
                <a:lnTo>
                  <a:pt x="1892" y="2221266"/>
                </a:lnTo>
                <a:lnTo>
                  <a:pt x="0" y="2221266"/>
                </a:lnTo>
                <a:lnTo>
                  <a:pt x="0"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17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500" fill="hold"/>
                                        <p:tgtEl>
                                          <p:spTgt spid="97"/>
                                        </p:tgtEl>
                                        <p:attrNameLst>
                                          <p:attrName>ppt_x</p:attrName>
                                        </p:attrNameLst>
                                      </p:cBhvr>
                                      <p:tavLst>
                                        <p:tav tm="0">
                                          <p:val>
                                            <p:strVal val="#ppt_x"/>
                                          </p:val>
                                        </p:tav>
                                        <p:tav tm="100000">
                                          <p:val>
                                            <p:strVal val="#ppt_x"/>
                                          </p:val>
                                        </p:tav>
                                      </p:tavLst>
                                    </p:anim>
                                    <p:anim calcmode="lin" valueType="num">
                                      <p:cBhvr additive="base">
                                        <p:cTn id="8" dur="500" fill="hold"/>
                                        <p:tgtEl>
                                          <p:spTgt spid="9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additive="base">
                                        <p:cTn id="13" dur="500" fill="hold"/>
                                        <p:tgtEl>
                                          <p:spTgt spid="94"/>
                                        </p:tgtEl>
                                        <p:attrNameLst>
                                          <p:attrName>ppt_x</p:attrName>
                                        </p:attrNameLst>
                                      </p:cBhvr>
                                      <p:tavLst>
                                        <p:tav tm="0">
                                          <p:val>
                                            <p:strVal val="1+#ppt_w/2"/>
                                          </p:val>
                                        </p:tav>
                                        <p:tav tm="100000">
                                          <p:val>
                                            <p:strVal val="#ppt_x"/>
                                          </p:val>
                                        </p:tav>
                                      </p:tavLst>
                                    </p:anim>
                                    <p:anim calcmode="lin" valueType="num">
                                      <p:cBhvr additive="base">
                                        <p:cTn id="14"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5"/>
                                        </p:tgtEl>
                                        <p:attrNameLst>
                                          <p:attrName>style.visibility</p:attrName>
                                        </p:attrNameLst>
                                      </p:cBhvr>
                                      <p:to>
                                        <p:strVal val="visible"/>
                                      </p:to>
                                    </p:set>
                                    <p:anim calcmode="lin" valueType="num">
                                      <p:cBhvr additive="base">
                                        <p:cTn id="19" dur="500" fill="hold"/>
                                        <p:tgtEl>
                                          <p:spTgt spid="95"/>
                                        </p:tgtEl>
                                        <p:attrNameLst>
                                          <p:attrName>ppt_x</p:attrName>
                                        </p:attrNameLst>
                                      </p:cBhvr>
                                      <p:tavLst>
                                        <p:tav tm="0">
                                          <p:val>
                                            <p:strVal val="#ppt_x"/>
                                          </p:val>
                                        </p:tav>
                                        <p:tav tm="100000">
                                          <p:val>
                                            <p:strVal val="#ppt_x"/>
                                          </p:val>
                                        </p:tav>
                                      </p:tavLst>
                                    </p:anim>
                                    <p:anim calcmode="lin" valueType="num">
                                      <p:cBhvr additive="base">
                                        <p:cTn id="20"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9"/>
                                        </p:tgtEl>
                                        <p:attrNameLst>
                                          <p:attrName>style.visibility</p:attrName>
                                        </p:attrNameLst>
                                      </p:cBhvr>
                                      <p:to>
                                        <p:strVal val="visible"/>
                                      </p:to>
                                    </p:set>
                                    <p:animEffect transition="in" filter="fade">
                                      <p:cBhvr>
                                        <p:cTn id="25" dur="500"/>
                                        <p:tgtEl>
                                          <p:spTgt spid="9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8"/>
                                        </p:tgtEl>
                                        <p:attrNameLst>
                                          <p:attrName>style.visibility</p:attrName>
                                        </p:attrNameLst>
                                      </p:cBhvr>
                                      <p:to>
                                        <p:strVal val="visible"/>
                                      </p:to>
                                    </p:set>
                                    <p:animEffect transition="in" filter="fade">
                                      <p:cBhvr>
                                        <p:cTn id="30" dur="500"/>
                                        <p:tgtEl>
                                          <p:spTgt spid="9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6"/>
                                        </p:tgtEl>
                                        <p:attrNameLst>
                                          <p:attrName>style.visibility</p:attrName>
                                        </p:attrNameLst>
                                      </p:cBhvr>
                                      <p:to>
                                        <p:strVal val="visible"/>
                                      </p:to>
                                    </p:set>
                                    <p:animEffect transition="in" filter="fade">
                                      <p:cBhvr>
                                        <p:cTn id="3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2">
              <a:lumMod val="60000"/>
              <a:lumOff val="40000"/>
            </a:schemeClr>
          </a:solidFill>
        </p:spPr>
        <p:txBody>
          <a:bodyPr/>
          <a:lstStyle/>
          <a:p>
            <a:pPr algn="ctr"/>
            <a:r>
              <a:rPr lang="en-GB" dirty="0"/>
              <a:t>Our Great Project</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1392065" y="1930128"/>
            <a:ext cx="9737489" cy="4351338"/>
          </a:xfrm>
        </p:spPr>
        <p:txBody>
          <a:bodyPr>
            <a:normAutofit lnSpcReduction="10000"/>
          </a:bodyPr>
          <a:lstStyle/>
          <a:p>
            <a:pPr marL="514350" indent="-514350">
              <a:buFont typeface="+mj-lt"/>
              <a:buAutoNum type="arabicPeriod"/>
            </a:pPr>
            <a:r>
              <a:rPr lang="en-GB" dirty="0"/>
              <a:t>Households together with Christ at the centre</a:t>
            </a:r>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r>
              <a:rPr lang="en-GB" dirty="0"/>
              <a:t>Ministering the Spirit</a:t>
            </a:r>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r>
              <a:rPr lang="en-GB" dirty="0"/>
              <a:t>Sharper witness</a:t>
            </a:r>
          </a:p>
          <a:p>
            <a:pPr marL="514350" indent="-514350">
              <a:buFont typeface="+mj-lt"/>
              <a:buAutoNum type="arabicPeriod"/>
            </a:pPr>
            <a:endParaRPr lang="en-GB" dirty="0"/>
          </a:p>
          <a:p>
            <a:endParaRPr lang="en-GB" dirty="0"/>
          </a:p>
        </p:txBody>
      </p:sp>
      <p:pic>
        <p:nvPicPr>
          <p:cNvPr id="4" name="Picture 3" descr="Nehemiah said, I am doing a great work, so that I cannot come down-author-scott-lapierre">
            <a:extLst>
              <a:ext uri="{FF2B5EF4-FFF2-40B4-BE49-F238E27FC236}">
                <a16:creationId xmlns:a16="http://schemas.microsoft.com/office/drawing/2014/main" id="{FF32541E-A969-0082-7EFF-07344F7E75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138" t="620" r="29000" b="41805"/>
          <a:stretch>
            <a:fillRect/>
          </a:stretch>
        </p:blipFill>
        <p:spPr bwMode="auto">
          <a:xfrm rot="1444003">
            <a:off x="8694167" y="1458101"/>
            <a:ext cx="2664106" cy="2061068"/>
          </a:xfrm>
          <a:custGeom>
            <a:avLst/>
            <a:gdLst>
              <a:gd name="connsiteX0" fmla="*/ 344993 w 3323691"/>
              <a:gd name="connsiteY0" fmla="*/ 0 h 2571352"/>
              <a:gd name="connsiteX1" fmla="*/ 2973606 w 3323691"/>
              <a:gd name="connsiteY1" fmla="*/ 0 h 2571352"/>
              <a:gd name="connsiteX2" fmla="*/ 2973606 w 3323691"/>
              <a:gd name="connsiteY2" fmla="*/ 832903 h 2571352"/>
              <a:gd name="connsiteX3" fmla="*/ 3323691 w 3323691"/>
              <a:gd name="connsiteY3" fmla="*/ 1182988 h 2571352"/>
              <a:gd name="connsiteX4" fmla="*/ 2973606 w 3323691"/>
              <a:gd name="connsiteY4" fmla="*/ 1533073 h 2571352"/>
              <a:gd name="connsiteX5" fmla="*/ 2973606 w 3323691"/>
              <a:gd name="connsiteY5" fmla="*/ 2221266 h 2571352"/>
              <a:gd name="connsiteX6" fmla="*/ 2967630 w 3323691"/>
              <a:gd name="connsiteY6" fmla="*/ 2221266 h 2571352"/>
              <a:gd name="connsiteX7" fmla="*/ 2967630 w 3323691"/>
              <a:gd name="connsiteY7" fmla="*/ 2205360 h 2571352"/>
              <a:gd name="connsiteX8" fmla="*/ 2025550 w 3323691"/>
              <a:gd name="connsiteY8" fmla="*/ 2205360 h 2571352"/>
              <a:gd name="connsiteX9" fmla="*/ 2027153 w 3323691"/>
              <a:gd name="connsiteY9" fmla="*/ 2221266 h 2571352"/>
              <a:gd name="connsiteX10" fmla="*/ 2021384 w 3323691"/>
              <a:gd name="connsiteY10" fmla="*/ 2221266 h 2571352"/>
              <a:gd name="connsiteX11" fmla="*/ 2021384 w 3323691"/>
              <a:gd name="connsiteY11" fmla="*/ 2221267 h 2571352"/>
              <a:gd name="connsiteX12" fmla="*/ 1671299 w 3323691"/>
              <a:gd name="connsiteY12" fmla="*/ 2571352 h 2571352"/>
              <a:gd name="connsiteX13" fmla="*/ 1348725 w 3323691"/>
              <a:gd name="connsiteY13" fmla="*/ 2357536 h 2571352"/>
              <a:gd name="connsiteX14" fmla="*/ 1336870 w 3323691"/>
              <a:gd name="connsiteY14" fmla="*/ 2319343 h 2571352"/>
              <a:gd name="connsiteX15" fmla="*/ 1330120 w 3323691"/>
              <a:gd name="connsiteY15" fmla="*/ 2252387 h 2571352"/>
              <a:gd name="connsiteX16" fmla="*/ 1334861 w 3323691"/>
              <a:gd name="connsiteY16" fmla="*/ 2205360 h 2571352"/>
              <a:gd name="connsiteX17" fmla="*/ 344993 w 3323691"/>
              <a:gd name="connsiteY17" fmla="*/ 2205360 h 2571352"/>
              <a:gd name="connsiteX18" fmla="*/ 344993 w 3323691"/>
              <a:gd name="connsiteY18" fmla="*/ 1542792 h 2571352"/>
              <a:gd name="connsiteX19" fmla="*/ 333041 w 3323691"/>
              <a:gd name="connsiteY19" fmla="*/ 1541587 h 2571352"/>
              <a:gd name="connsiteX20" fmla="*/ 333041 w 3323691"/>
              <a:gd name="connsiteY20" fmla="*/ 1538578 h 2571352"/>
              <a:gd name="connsiteX21" fmla="*/ 318116 w 3323691"/>
              <a:gd name="connsiteY21" fmla="*/ 1540083 h 2571352"/>
              <a:gd name="connsiteX22" fmla="*/ 279531 w 3323691"/>
              <a:gd name="connsiteY22" fmla="*/ 1536193 h 2571352"/>
              <a:gd name="connsiteX23" fmla="*/ 0 w 3323691"/>
              <a:gd name="connsiteY23" fmla="*/ 1193220 h 2571352"/>
              <a:gd name="connsiteX24" fmla="*/ 279531 w 3323691"/>
              <a:gd name="connsiteY24" fmla="*/ 850248 h 2571352"/>
              <a:gd name="connsiteX25" fmla="*/ 318118 w 3323691"/>
              <a:gd name="connsiteY25" fmla="*/ 846358 h 2571352"/>
              <a:gd name="connsiteX26" fmla="*/ 333041 w 3323691"/>
              <a:gd name="connsiteY26" fmla="*/ 847862 h 2571352"/>
              <a:gd name="connsiteX27" fmla="*/ 333041 w 3323691"/>
              <a:gd name="connsiteY27" fmla="*/ 844853 h 2571352"/>
              <a:gd name="connsiteX28" fmla="*/ 344993 w 3323691"/>
              <a:gd name="connsiteY28" fmla="*/ 843648 h 2571352"/>
              <a:gd name="connsiteX29" fmla="*/ 344993 w 3323691"/>
              <a:gd name="connsiteY29" fmla="*/ 0 h 257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23691" h="2571352">
                <a:moveTo>
                  <a:pt x="344993" y="0"/>
                </a:moveTo>
                <a:lnTo>
                  <a:pt x="2973606" y="0"/>
                </a:lnTo>
                <a:lnTo>
                  <a:pt x="2973606" y="832903"/>
                </a:lnTo>
                <a:cubicBezTo>
                  <a:pt x="3166953" y="832903"/>
                  <a:pt x="3323691" y="989641"/>
                  <a:pt x="3323691" y="1182988"/>
                </a:cubicBezTo>
                <a:cubicBezTo>
                  <a:pt x="3323691" y="1376335"/>
                  <a:pt x="3166953" y="1533073"/>
                  <a:pt x="2973606" y="1533073"/>
                </a:cubicBezTo>
                <a:lnTo>
                  <a:pt x="2973606" y="2221266"/>
                </a:lnTo>
                <a:lnTo>
                  <a:pt x="2967630" y="2221266"/>
                </a:lnTo>
                <a:lnTo>
                  <a:pt x="2967630" y="2205360"/>
                </a:lnTo>
                <a:lnTo>
                  <a:pt x="2025550" y="2205360"/>
                </a:lnTo>
                <a:lnTo>
                  <a:pt x="2027153" y="2221266"/>
                </a:lnTo>
                <a:lnTo>
                  <a:pt x="2021384" y="2221266"/>
                </a:lnTo>
                <a:lnTo>
                  <a:pt x="2021384" y="2221267"/>
                </a:lnTo>
                <a:cubicBezTo>
                  <a:pt x="2021384" y="2414614"/>
                  <a:pt x="1864646" y="2571352"/>
                  <a:pt x="1671299" y="2571352"/>
                </a:cubicBezTo>
                <a:cubicBezTo>
                  <a:pt x="1526289" y="2571352"/>
                  <a:pt x="1401871" y="2483187"/>
                  <a:pt x="1348725" y="2357536"/>
                </a:cubicBezTo>
                <a:lnTo>
                  <a:pt x="1336870" y="2319343"/>
                </a:lnTo>
                <a:lnTo>
                  <a:pt x="1330120" y="2252387"/>
                </a:lnTo>
                <a:lnTo>
                  <a:pt x="1334861" y="2205360"/>
                </a:lnTo>
                <a:lnTo>
                  <a:pt x="344993" y="2205360"/>
                </a:lnTo>
                <a:lnTo>
                  <a:pt x="344993" y="1542792"/>
                </a:lnTo>
                <a:lnTo>
                  <a:pt x="333041" y="1541587"/>
                </a:lnTo>
                <a:lnTo>
                  <a:pt x="333041" y="1538578"/>
                </a:lnTo>
                <a:lnTo>
                  <a:pt x="318116" y="1540083"/>
                </a:lnTo>
                <a:lnTo>
                  <a:pt x="279531" y="1536193"/>
                </a:lnTo>
                <a:cubicBezTo>
                  <a:pt x="120003" y="1503549"/>
                  <a:pt x="0" y="1362399"/>
                  <a:pt x="0" y="1193220"/>
                </a:cubicBezTo>
                <a:cubicBezTo>
                  <a:pt x="0" y="1024042"/>
                  <a:pt x="120003" y="882892"/>
                  <a:pt x="279531" y="850248"/>
                </a:cubicBezTo>
                <a:lnTo>
                  <a:pt x="318118" y="846358"/>
                </a:lnTo>
                <a:lnTo>
                  <a:pt x="333041" y="847862"/>
                </a:lnTo>
                <a:lnTo>
                  <a:pt x="333041" y="844853"/>
                </a:lnTo>
                <a:lnTo>
                  <a:pt x="344993" y="843648"/>
                </a:lnTo>
                <a:lnTo>
                  <a:pt x="344993"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5" name="Picture 4" descr="Nehemiah said, I am doing a great work, so that I cannot come down-author-scott-lapierre">
            <a:extLst>
              <a:ext uri="{FF2B5EF4-FFF2-40B4-BE49-F238E27FC236}">
                <a16:creationId xmlns:a16="http://schemas.microsoft.com/office/drawing/2014/main" id="{A6D7BAAE-9339-5B9F-16AD-2B9C287A23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745" t="50000" r="28903" b="264"/>
          <a:stretch>
            <a:fillRect/>
          </a:stretch>
        </p:blipFill>
        <p:spPr bwMode="auto">
          <a:xfrm rot="615728">
            <a:off x="5036648" y="4818245"/>
            <a:ext cx="2740246" cy="1810144"/>
          </a:xfrm>
          <a:custGeom>
            <a:avLst/>
            <a:gdLst>
              <a:gd name="connsiteX0" fmla="*/ 370249 w 3362614"/>
              <a:gd name="connsiteY0" fmla="*/ 0 h 2221266"/>
              <a:gd name="connsiteX1" fmla="*/ 376225 w 3362614"/>
              <a:gd name="connsiteY1" fmla="*/ 0 h 2221266"/>
              <a:gd name="connsiteX2" fmla="*/ 376225 w 3362614"/>
              <a:gd name="connsiteY2" fmla="*/ 15906 h 2221266"/>
              <a:gd name="connsiteX3" fmla="*/ 1352446 w 3362614"/>
              <a:gd name="connsiteY3" fmla="*/ 15906 h 2221266"/>
              <a:gd name="connsiteX4" fmla="*/ 1352446 w 3362614"/>
              <a:gd name="connsiteY4" fmla="*/ 15907 h 2221266"/>
              <a:gd name="connsiteX5" fmla="*/ 1359558 w 3362614"/>
              <a:gd name="connsiteY5" fmla="*/ 86461 h 2221266"/>
              <a:gd name="connsiteX6" fmla="*/ 1368102 w 3362614"/>
              <a:gd name="connsiteY6" fmla="*/ 113983 h 2221266"/>
              <a:gd name="connsiteX7" fmla="*/ 1368464 w 3362614"/>
              <a:gd name="connsiteY7" fmla="*/ 117581 h 2221266"/>
              <a:gd name="connsiteX8" fmla="*/ 1711437 w 3362614"/>
              <a:gd name="connsiteY8" fmla="*/ 397112 h 2221266"/>
              <a:gd name="connsiteX9" fmla="*/ 2061522 w 3362614"/>
              <a:gd name="connsiteY9" fmla="*/ 47027 h 2221266"/>
              <a:gd name="connsiteX10" fmla="*/ 2058385 w 3362614"/>
              <a:gd name="connsiteY10" fmla="*/ 15906 h 2221266"/>
              <a:gd name="connsiteX11" fmla="*/ 2998862 w 3362614"/>
              <a:gd name="connsiteY11" fmla="*/ 15906 h 2221266"/>
              <a:gd name="connsiteX12" fmla="*/ 2998862 w 3362614"/>
              <a:gd name="connsiteY12" fmla="*/ 823959 h 2221266"/>
              <a:gd name="connsiteX13" fmla="*/ 3013807 w 3362614"/>
              <a:gd name="connsiteY13" fmla="*/ 822452 h 2221266"/>
              <a:gd name="connsiteX14" fmla="*/ 3015293 w 3362614"/>
              <a:gd name="connsiteY14" fmla="*/ 822602 h 2221266"/>
              <a:gd name="connsiteX15" fmla="*/ 3015293 w 3362614"/>
              <a:gd name="connsiteY15" fmla="*/ 862553 h 2221266"/>
              <a:gd name="connsiteX16" fmla="*/ 3358266 w 3362614"/>
              <a:gd name="connsiteY16" fmla="*/ 1142084 h 2221266"/>
              <a:gd name="connsiteX17" fmla="*/ 3362614 w 3362614"/>
              <a:gd name="connsiteY17" fmla="*/ 1185217 h 2221266"/>
              <a:gd name="connsiteX18" fmla="*/ 3356780 w 3362614"/>
              <a:gd name="connsiteY18" fmla="*/ 1243091 h 2221266"/>
              <a:gd name="connsiteX19" fmla="*/ 3013807 w 3362614"/>
              <a:gd name="connsiteY19" fmla="*/ 1522622 h 2221266"/>
              <a:gd name="connsiteX20" fmla="*/ 2998862 w 3362614"/>
              <a:gd name="connsiteY20" fmla="*/ 1521116 h 2221266"/>
              <a:gd name="connsiteX21" fmla="*/ 2998862 w 3362614"/>
              <a:gd name="connsiteY21" fmla="*/ 2221266 h 2221266"/>
              <a:gd name="connsiteX22" fmla="*/ 370249 w 3362614"/>
              <a:gd name="connsiteY22" fmla="*/ 2221266 h 2221266"/>
              <a:gd name="connsiteX23" fmla="*/ 370249 w 3362614"/>
              <a:gd name="connsiteY23" fmla="*/ 1537326 h 2221266"/>
              <a:gd name="connsiteX24" fmla="*/ 350085 w 3362614"/>
              <a:gd name="connsiteY24" fmla="*/ 1539358 h 2221266"/>
              <a:gd name="connsiteX25" fmla="*/ 344442 w 3362614"/>
              <a:gd name="connsiteY25" fmla="*/ 1538789 h 2221266"/>
              <a:gd name="connsiteX26" fmla="*/ 344442 w 3362614"/>
              <a:gd name="connsiteY26" fmla="*/ 1530995 h 2221266"/>
              <a:gd name="connsiteX27" fmla="*/ 339223 w 3362614"/>
              <a:gd name="connsiteY27" fmla="*/ 1531521 h 2221266"/>
              <a:gd name="connsiteX28" fmla="*/ 202954 w 3362614"/>
              <a:gd name="connsiteY28" fmla="*/ 1504010 h 2221266"/>
              <a:gd name="connsiteX29" fmla="*/ 147472 w 3362614"/>
              <a:gd name="connsiteY29" fmla="*/ 1473895 h 2221266"/>
              <a:gd name="connsiteX30" fmla="*/ 102537 w 3362614"/>
              <a:gd name="connsiteY30" fmla="*/ 1436821 h 2221266"/>
              <a:gd name="connsiteX31" fmla="*/ 0 w 3362614"/>
              <a:gd name="connsiteY31" fmla="*/ 1189273 h 2221266"/>
              <a:gd name="connsiteX32" fmla="*/ 350085 w 3362614"/>
              <a:gd name="connsiteY32" fmla="*/ 839188 h 2221266"/>
              <a:gd name="connsiteX33" fmla="*/ 370249 w 3362614"/>
              <a:gd name="connsiteY33" fmla="*/ 841221 h 2221266"/>
              <a:gd name="connsiteX34" fmla="*/ 370249 w 3362614"/>
              <a:gd name="connsiteY34" fmla="*/ 0 h 222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362614" h="2221266">
                <a:moveTo>
                  <a:pt x="370249" y="0"/>
                </a:moveTo>
                <a:lnTo>
                  <a:pt x="376225" y="0"/>
                </a:lnTo>
                <a:lnTo>
                  <a:pt x="376225" y="15906"/>
                </a:lnTo>
                <a:lnTo>
                  <a:pt x="1352446" y="15906"/>
                </a:lnTo>
                <a:lnTo>
                  <a:pt x="1352446" y="15907"/>
                </a:lnTo>
                <a:cubicBezTo>
                  <a:pt x="1352446" y="40076"/>
                  <a:pt x="1354895" y="63672"/>
                  <a:pt x="1359558" y="86461"/>
                </a:cubicBezTo>
                <a:lnTo>
                  <a:pt x="1368102" y="113983"/>
                </a:lnTo>
                <a:lnTo>
                  <a:pt x="1368464" y="117581"/>
                </a:lnTo>
                <a:cubicBezTo>
                  <a:pt x="1401109" y="277110"/>
                  <a:pt x="1542259" y="397112"/>
                  <a:pt x="1711437" y="397112"/>
                </a:cubicBezTo>
                <a:cubicBezTo>
                  <a:pt x="1904784" y="397112"/>
                  <a:pt x="2061522" y="240374"/>
                  <a:pt x="2061522" y="47027"/>
                </a:cubicBezTo>
                <a:lnTo>
                  <a:pt x="2058385" y="15906"/>
                </a:lnTo>
                <a:lnTo>
                  <a:pt x="2998862" y="15906"/>
                </a:lnTo>
                <a:lnTo>
                  <a:pt x="2998862" y="823959"/>
                </a:lnTo>
                <a:lnTo>
                  <a:pt x="3013807" y="822452"/>
                </a:lnTo>
                <a:lnTo>
                  <a:pt x="3015293" y="822602"/>
                </a:lnTo>
                <a:lnTo>
                  <a:pt x="3015293" y="862553"/>
                </a:lnTo>
                <a:cubicBezTo>
                  <a:pt x="3184472" y="862553"/>
                  <a:pt x="3325622" y="982556"/>
                  <a:pt x="3358266" y="1142084"/>
                </a:cubicBezTo>
                <a:lnTo>
                  <a:pt x="3362614" y="1185217"/>
                </a:lnTo>
                <a:lnTo>
                  <a:pt x="3356780" y="1243091"/>
                </a:lnTo>
                <a:cubicBezTo>
                  <a:pt x="3324136" y="1402620"/>
                  <a:pt x="3182986" y="1522622"/>
                  <a:pt x="3013807" y="1522622"/>
                </a:cubicBezTo>
                <a:lnTo>
                  <a:pt x="2998862" y="1521116"/>
                </a:lnTo>
                <a:lnTo>
                  <a:pt x="2998862" y="2221266"/>
                </a:lnTo>
                <a:lnTo>
                  <a:pt x="370249" y="2221266"/>
                </a:lnTo>
                <a:lnTo>
                  <a:pt x="370249" y="1537326"/>
                </a:lnTo>
                <a:lnTo>
                  <a:pt x="350085" y="1539358"/>
                </a:lnTo>
                <a:lnTo>
                  <a:pt x="344442" y="1538789"/>
                </a:lnTo>
                <a:lnTo>
                  <a:pt x="344442" y="1530995"/>
                </a:lnTo>
                <a:lnTo>
                  <a:pt x="339223" y="1531521"/>
                </a:lnTo>
                <a:cubicBezTo>
                  <a:pt x="290886" y="1531521"/>
                  <a:pt x="244838" y="1521725"/>
                  <a:pt x="202954" y="1504010"/>
                </a:cubicBezTo>
                <a:lnTo>
                  <a:pt x="147472" y="1473895"/>
                </a:lnTo>
                <a:lnTo>
                  <a:pt x="102537" y="1436821"/>
                </a:lnTo>
                <a:cubicBezTo>
                  <a:pt x="39185" y="1373468"/>
                  <a:pt x="0" y="1285947"/>
                  <a:pt x="0" y="1189273"/>
                </a:cubicBezTo>
                <a:cubicBezTo>
                  <a:pt x="0" y="995926"/>
                  <a:pt x="156738" y="839188"/>
                  <a:pt x="350085" y="839188"/>
                </a:cubicBezTo>
                <a:lnTo>
                  <a:pt x="370249" y="841221"/>
                </a:lnTo>
                <a:lnTo>
                  <a:pt x="370249"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6" name="Picture 5" descr="Nehemiah said, I am doing a great work, so that I cannot come down-author-scott-lapierre">
            <a:extLst>
              <a:ext uri="{FF2B5EF4-FFF2-40B4-BE49-F238E27FC236}">
                <a16:creationId xmlns:a16="http://schemas.microsoft.com/office/drawing/2014/main" id="{06C7F26C-544C-4E2E-B807-DC4B0B07B3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6722" t="50498" r="171"/>
          <a:stretch>
            <a:fillRect/>
          </a:stretch>
        </p:blipFill>
        <p:spPr bwMode="auto">
          <a:xfrm rot="21033641">
            <a:off x="5266935" y="2642912"/>
            <a:ext cx="2021779" cy="1700433"/>
          </a:xfrm>
          <a:custGeom>
            <a:avLst/>
            <a:gdLst>
              <a:gd name="connsiteX0" fmla="*/ 0 w 2628613"/>
              <a:gd name="connsiteY0" fmla="*/ 0 h 2210816"/>
              <a:gd name="connsiteX1" fmla="*/ 1030893 w 2628613"/>
              <a:gd name="connsiteY1" fmla="*/ 0 h 2210816"/>
              <a:gd name="connsiteX2" fmla="*/ 1037501 w 2628613"/>
              <a:gd name="connsiteY2" fmla="*/ 65561 h 2210816"/>
              <a:gd name="connsiteX3" fmla="*/ 1057900 w 2628613"/>
              <a:gd name="connsiteY3" fmla="*/ 131276 h 2210816"/>
              <a:gd name="connsiteX4" fmla="*/ 1061923 w 2628613"/>
              <a:gd name="connsiteY4" fmla="*/ 138688 h 2210816"/>
              <a:gd name="connsiteX5" fmla="*/ 1062452 w 2628613"/>
              <a:gd name="connsiteY5" fmla="*/ 140392 h 2210816"/>
              <a:gd name="connsiteX6" fmla="*/ 1385026 w 2628613"/>
              <a:gd name="connsiteY6" fmla="*/ 354208 h 2210816"/>
              <a:gd name="connsiteX7" fmla="*/ 1735111 w 2628613"/>
              <a:gd name="connsiteY7" fmla="*/ 4123 h 2210816"/>
              <a:gd name="connsiteX8" fmla="*/ 1734695 w 2628613"/>
              <a:gd name="connsiteY8" fmla="*/ 0 h 2210816"/>
              <a:gd name="connsiteX9" fmla="*/ 2628613 w 2628613"/>
              <a:gd name="connsiteY9" fmla="*/ 0 h 2210816"/>
              <a:gd name="connsiteX10" fmla="*/ 2628613 w 2628613"/>
              <a:gd name="connsiteY10" fmla="*/ 2210816 h 2210816"/>
              <a:gd name="connsiteX11" fmla="*/ 0 w 2628613"/>
              <a:gd name="connsiteY11" fmla="*/ 2210816 h 2210816"/>
              <a:gd name="connsiteX12" fmla="*/ 0 w 2628613"/>
              <a:gd name="connsiteY12" fmla="*/ 1540489 h 2210816"/>
              <a:gd name="connsiteX13" fmla="*/ 350085 w 2628613"/>
              <a:gd name="connsiteY13" fmla="*/ 1190404 h 2210816"/>
              <a:gd name="connsiteX14" fmla="*/ 347321 w 2628613"/>
              <a:gd name="connsiteY14" fmla="*/ 1162983 h 2210816"/>
              <a:gd name="connsiteX15" fmla="*/ 348599 w 2628613"/>
              <a:gd name="connsiteY15" fmla="*/ 1150303 h 2210816"/>
              <a:gd name="connsiteX16" fmla="*/ 69068 w 2628613"/>
              <a:gd name="connsiteY16" fmla="*/ 807330 h 2210816"/>
              <a:gd name="connsiteX17" fmla="*/ 0 w 2628613"/>
              <a:gd name="connsiteY17" fmla="*/ 800368 h 2210816"/>
              <a:gd name="connsiteX18" fmla="*/ 0 w 2628613"/>
              <a:gd name="connsiteY18" fmla="*/ 0 h 2210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8613" h="2210816">
                <a:moveTo>
                  <a:pt x="0" y="0"/>
                </a:moveTo>
                <a:lnTo>
                  <a:pt x="1030893" y="0"/>
                </a:lnTo>
                <a:lnTo>
                  <a:pt x="1037501" y="65561"/>
                </a:lnTo>
                <a:cubicBezTo>
                  <a:pt x="1042165" y="88351"/>
                  <a:pt x="1049043" y="110334"/>
                  <a:pt x="1057900" y="131276"/>
                </a:cubicBezTo>
                <a:lnTo>
                  <a:pt x="1061923" y="138688"/>
                </a:lnTo>
                <a:lnTo>
                  <a:pt x="1062452" y="140392"/>
                </a:lnTo>
                <a:cubicBezTo>
                  <a:pt x="1115598" y="266043"/>
                  <a:pt x="1240016" y="354208"/>
                  <a:pt x="1385026" y="354208"/>
                </a:cubicBezTo>
                <a:cubicBezTo>
                  <a:pt x="1578373" y="354208"/>
                  <a:pt x="1735111" y="197470"/>
                  <a:pt x="1735111" y="4123"/>
                </a:cubicBezTo>
                <a:lnTo>
                  <a:pt x="1734695" y="0"/>
                </a:lnTo>
                <a:lnTo>
                  <a:pt x="2628613" y="0"/>
                </a:lnTo>
                <a:lnTo>
                  <a:pt x="2628613" y="2210816"/>
                </a:lnTo>
                <a:lnTo>
                  <a:pt x="0" y="2210816"/>
                </a:lnTo>
                <a:lnTo>
                  <a:pt x="0" y="1540489"/>
                </a:lnTo>
                <a:cubicBezTo>
                  <a:pt x="193347" y="1540489"/>
                  <a:pt x="350085" y="1383751"/>
                  <a:pt x="350085" y="1190404"/>
                </a:cubicBezTo>
                <a:lnTo>
                  <a:pt x="347321" y="1162983"/>
                </a:lnTo>
                <a:lnTo>
                  <a:pt x="348599" y="1150303"/>
                </a:lnTo>
                <a:cubicBezTo>
                  <a:pt x="348599" y="981125"/>
                  <a:pt x="228597" y="839975"/>
                  <a:pt x="69068" y="807330"/>
                </a:cubicBezTo>
                <a:lnTo>
                  <a:pt x="0" y="800368"/>
                </a:lnTo>
                <a:lnTo>
                  <a:pt x="0"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09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5"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1000" fill="hold"/>
                                        <p:tgtEl>
                                          <p:spTgt spid="4"/>
                                        </p:tgtEl>
                                        <p:attrNameLst>
                                          <p:attrName>ppt_w</p:attrName>
                                        </p:attrNameLst>
                                      </p:cBhvr>
                                      <p:tavLst>
                                        <p:tav tm="0">
                                          <p:val>
                                            <p:fltVal val="0"/>
                                          </p:val>
                                        </p:tav>
                                        <p:tav tm="100000">
                                          <p:val>
                                            <p:strVal val="#ppt_w"/>
                                          </p:val>
                                        </p:tav>
                                      </p:tavLst>
                                    </p:anim>
                                    <p:anim calcmode="lin" valueType="num">
                                      <p:cBhvr>
                                        <p:cTn id="10" dur="1000" fill="hold"/>
                                        <p:tgtEl>
                                          <p:spTgt spid="4"/>
                                        </p:tgtEl>
                                        <p:attrNameLst>
                                          <p:attrName>ppt_h</p:attrName>
                                        </p:attrNameLst>
                                      </p:cBhvr>
                                      <p:tavLst>
                                        <p:tav tm="0">
                                          <p:val>
                                            <p:fltVal val="0"/>
                                          </p:val>
                                        </p:tav>
                                        <p:tav tm="100000">
                                          <p:val>
                                            <p:strVal val="#ppt_h"/>
                                          </p:val>
                                        </p:tav>
                                      </p:tavLst>
                                    </p:anim>
                                    <p:anim calcmode="lin" valueType="num">
                                      <p:cBhvr>
                                        <p:cTn id="11"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2"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5"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5"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ppt_w</p:attrName>
                                        </p:attrNameLst>
                                      </p:cBhvr>
                                      <p:tavLst>
                                        <p:tav tm="0">
                                          <p:val>
                                            <p:fltVal val="0"/>
                                          </p:val>
                                        </p:tav>
                                        <p:tav tm="100000">
                                          <p:val>
                                            <p:strVal val="#ppt_w"/>
                                          </p:val>
                                        </p:tav>
                                      </p:tavLst>
                                    </p:anim>
                                    <p:anim calcmode="lin" valueType="num">
                                      <p:cBhvr>
                                        <p:cTn id="30" dur="1000" fill="hold"/>
                                        <p:tgtEl>
                                          <p:spTgt spid="5"/>
                                        </p:tgtEl>
                                        <p:attrNameLst>
                                          <p:attrName>ppt_h</p:attrName>
                                        </p:attrNameLst>
                                      </p:cBhvr>
                                      <p:tavLst>
                                        <p:tav tm="0">
                                          <p:val>
                                            <p:fltVal val="0"/>
                                          </p:val>
                                        </p:tav>
                                        <p:tav tm="100000">
                                          <p:val>
                                            <p:strVal val="#ppt_h"/>
                                          </p:val>
                                        </p:tav>
                                      </p:tavLst>
                                    </p:anim>
                                    <p:anim calcmode="lin" valueType="num">
                                      <p:cBhvr>
                                        <p:cTn id="31"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5">
              <a:lumMod val="60000"/>
              <a:lumOff val="40000"/>
            </a:schemeClr>
          </a:solidFill>
        </p:spPr>
        <p:txBody>
          <a:bodyPr/>
          <a:lstStyle/>
          <a:p>
            <a:pPr algn="ctr"/>
            <a:r>
              <a:rPr lang="en-GB" dirty="0"/>
              <a:t>Defining </a:t>
            </a:r>
            <a:br>
              <a:rPr lang="en-GB" dirty="0"/>
            </a:br>
            <a:r>
              <a:rPr lang="en-GB" dirty="0"/>
              <a:t>Sharper Witness</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2253797"/>
            <a:ext cx="10515600" cy="4351338"/>
          </a:xfrm>
        </p:spPr>
        <p:txBody>
          <a:bodyPr>
            <a:normAutofit/>
          </a:bodyPr>
          <a:lstStyle/>
          <a:p>
            <a:pPr marL="514350" indent="-514350">
              <a:buFont typeface="+mj-lt"/>
              <a:buAutoNum type="alphaLcPeriod"/>
            </a:pPr>
            <a:r>
              <a:rPr lang="en-GB" dirty="0"/>
              <a:t>We will be forced to reveal the ‘source of our power’ to remain relevant. </a:t>
            </a:r>
          </a:p>
        </p:txBody>
      </p:sp>
    </p:spTree>
    <p:extLst>
      <p:ext uri="{BB962C8B-B14F-4D97-AF65-F5344CB8AC3E}">
        <p14:creationId xmlns:p14="http://schemas.microsoft.com/office/powerpoint/2010/main" val="362900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5">
              <a:lumMod val="60000"/>
              <a:lumOff val="40000"/>
            </a:schemeClr>
          </a:solidFill>
        </p:spPr>
        <p:txBody>
          <a:bodyPr/>
          <a:lstStyle/>
          <a:p>
            <a:pPr algn="ctr"/>
            <a:r>
              <a:rPr lang="en-GB" dirty="0"/>
              <a:t>Sharper Witness</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278533" cy="4351338"/>
          </a:xfrm>
        </p:spPr>
        <p:txBody>
          <a:bodyPr>
            <a:noAutofit/>
          </a:bodyPr>
          <a:lstStyle/>
          <a:p>
            <a:pPr marL="514350" indent="-514350">
              <a:buFont typeface="+mj-lt"/>
              <a:buAutoNum type="alphaLcPeriod"/>
            </a:pPr>
            <a:r>
              <a:rPr lang="en-GB" b="1" dirty="0"/>
              <a:t>We will be forced to </a:t>
            </a:r>
            <a:r>
              <a:rPr lang="en-GB" b="1" u="sng" dirty="0"/>
              <a:t>reveal the ‘source of our power’</a:t>
            </a:r>
            <a:r>
              <a:rPr lang="en-GB" b="1" dirty="0"/>
              <a:t> to remain relevant. </a:t>
            </a:r>
          </a:p>
          <a:p>
            <a:pPr lvl="1"/>
            <a:r>
              <a:rPr lang="en-GB" dirty="0"/>
              <a:t>Revealing the source of my power</a:t>
            </a:r>
          </a:p>
          <a:p>
            <a:pPr marL="0" indent="0">
              <a:buNone/>
            </a:pPr>
            <a:endParaRPr lang="en-GB" dirty="0"/>
          </a:p>
          <a:p>
            <a:pPr marL="0" indent="0">
              <a:buNone/>
            </a:pPr>
            <a:endParaRPr lang="en-GB" dirty="0"/>
          </a:p>
          <a:p>
            <a:pPr lvl="2">
              <a:buFont typeface="Wingdings" panose="05000000000000000000" pitchFamily="2" charset="2"/>
              <a:buChar char="q"/>
            </a:pPr>
            <a:endParaRPr lang="en-GB" dirty="0"/>
          </a:p>
          <a:p>
            <a:endParaRPr lang="en-GB" sz="2400" dirty="0"/>
          </a:p>
        </p:txBody>
      </p:sp>
      <p:sp>
        <p:nvSpPr>
          <p:cNvPr id="4" name="Rectangle: Rounded Corners 3">
            <a:extLst>
              <a:ext uri="{FF2B5EF4-FFF2-40B4-BE49-F238E27FC236}">
                <a16:creationId xmlns:a16="http://schemas.microsoft.com/office/drawing/2014/main" id="{C2CD6F19-F312-C1B0-0EA8-101A7518F7EA}"/>
              </a:ext>
            </a:extLst>
          </p:cNvPr>
          <p:cNvSpPr/>
          <p:nvPr/>
        </p:nvSpPr>
        <p:spPr>
          <a:xfrm>
            <a:off x="280675" y="3144032"/>
            <a:ext cx="2293423" cy="35573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GB" sz="2800" dirty="0"/>
              <a:t>“I cannot do it…</a:t>
            </a:r>
            <a:r>
              <a:rPr lang="en-GB" sz="2800" u="sng" dirty="0"/>
              <a:t>but God</a:t>
            </a:r>
            <a:r>
              <a:rPr lang="en-GB" sz="2800" dirty="0"/>
              <a:t> will give Pharaoh the answer he desires.” </a:t>
            </a:r>
          </a:p>
          <a:p>
            <a:pPr marL="0" indent="0" algn="ctr">
              <a:buNone/>
            </a:pPr>
            <a:r>
              <a:rPr lang="en-GB" sz="2800" dirty="0"/>
              <a:t>- Gen 41:16</a:t>
            </a:r>
          </a:p>
        </p:txBody>
      </p:sp>
      <p:sp>
        <p:nvSpPr>
          <p:cNvPr id="5" name="Rectangle: Rounded Corners 4">
            <a:extLst>
              <a:ext uri="{FF2B5EF4-FFF2-40B4-BE49-F238E27FC236}">
                <a16:creationId xmlns:a16="http://schemas.microsoft.com/office/drawing/2014/main" id="{7DC0CE04-41D8-4372-09D5-EEA7FD286E15}"/>
              </a:ext>
            </a:extLst>
          </p:cNvPr>
          <p:cNvSpPr/>
          <p:nvPr/>
        </p:nvSpPr>
        <p:spPr>
          <a:xfrm>
            <a:off x="2661781" y="3144032"/>
            <a:ext cx="5204564" cy="35573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GB" sz="2800" dirty="0"/>
              <a:t>Daniel replied, “No wise man, enchanter, magician or diviner can explain to the king the mystery he has asked about, </a:t>
            </a:r>
            <a:r>
              <a:rPr lang="en-GB" sz="2800" u="sng" dirty="0"/>
              <a:t>but there is a God</a:t>
            </a:r>
            <a:r>
              <a:rPr lang="en-GB" sz="2800" dirty="0"/>
              <a:t> in heaven who reveals mysteries… </a:t>
            </a:r>
          </a:p>
          <a:p>
            <a:pPr algn="ctr"/>
            <a:r>
              <a:rPr lang="en-GB" sz="2800" dirty="0"/>
              <a:t>- Daniel 2:27-28</a:t>
            </a:r>
          </a:p>
        </p:txBody>
      </p:sp>
      <p:sp>
        <p:nvSpPr>
          <p:cNvPr id="6" name="Rectangle: Rounded Corners 5">
            <a:extLst>
              <a:ext uri="{FF2B5EF4-FFF2-40B4-BE49-F238E27FC236}">
                <a16:creationId xmlns:a16="http://schemas.microsoft.com/office/drawing/2014/main" id="{26A979EA-6C1D-9132-1544-97C7C528A026}"/>
              </a:ext>
            </a:extLst>
          </p:cNvPr>
          <p:cNvSpPr/>
          <p:nvPr/>
        </p:nvSpPr>
        <p:spPr>
          <a:xfrm>
            <a:off x="7983488" y="3144032"/>
            <a:ext cx="3933173" cy="1979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GB" sz="2800" dirty="0"/>
              <a:t>…‘Not by might nor by power, </a:t>
            </a:r>
            <a:r>
              <a:rPr lang="en-GB" sz="2800" u="sng" dirty="0"/>
              <a:t>but by my Spirit</a:t>
            </a:r>
            <a:r>
              <a:rPr lang="en-GB" sz="2800" dirty="0"/>
              <a:t>,’ says the LORD Almighty.</a:t>
            </a:r>
          </a:p>
          <a:p>
            <a:pPr algn="ctr"/>
            <a:r>
              <a:rPr lang="en-GB" sz="2800" dirty="0"/>
              <a:t>- </a:t>
            </a:r>
            <a:r>
              <a:rPr lang="en-GB" sz="2800" dirty="0" err="1"/>
              <a:t>Zech</a:t>
            </a:r>
            <a:r>
              <a:rPr lang="en-GB" sz="2800" dirty="0"/>
              <a:t> 4:6</a:t>
            </a:r>
          </a:p>
        </p:txBody>
      </p:sp>
      <p:sp>
        <p:nvSpPr>
          <p:cNvPr id="7" name="Rectangle: Rounded Corners 6">
            <a:extLst>
              <a:ext uri="{FF2B5EF4-FFF2-40B4-BE49-F238E27FC236}">
                <a16:creationId xmlns:a16="http://schemas.microsoft.com/office/drawing/2014/main" id="{DCE1D7BF-1EC2-1C1B-525D-659BB540714F}"/>
              </a:ext>
            </a:extLst>
          </p:cNvPr>
          <p:cNvSpPr/>
          <p:nvPr/>
        </p:nvSpPr>
        <p:spPr>
          <a:xfrm>
            <a:off x="7983488" y="5255909"/>
            <a:ext cx="3933173" cy="14009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GB" sz="2800" dirty="0">
                <a:solidFill>
                  <a:schemeClr val="bg1"/>
                </a:solidFill>
              </a:rPr>
              <a:t>…In the </a:t>
            </a:r>
            <a:r>
              <a:rPr lang="en-GB" sz="2800" u="sng" dirty="0">
                <a:solidFill>
                  <a:schemeClr val="bg1"/>
                </a:solidFill>
              </a:rPr>
              <a:t>name of Jesus </a:t>
            </a:r>
            <a:r>
              <a:rPr lang="en-GB" sz="2800" dirty="0">
                <a:solidFill>
                  <a:schemeClr val="bg1"/>
                </a:solidFill>
              </a:rPr>
              <a:t>Christ of Nazareth, walk</a:t>
            </a:r>
          </a:p>
          <a:p>
            <a:pPr algn="ctr"/>
            <a:r>
              <a:rPr lang="en-GB" sz="2800" dirty="0">
                <a:solidFill>
                  <a:schemeClr val="bg1"/>
                </a:solidFill>
              </a:rPr>
              <a:t>- Acts 3:6</a:t>
            </a:r>
          </a:p>
        </p:txBody>
      </p:sp>
    </p:spTree>
    <p:extLst>
      <p:ext uri="{BB962C8B-B14F-4D97-AF65-F5344CB8AC3E}">
        <p14:creationId xmlns:p14="http://schemas.microsoft.com/office/powerpoint/2010/main" val="2599881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5">
              <a:lumMod val="60000"/>
              <a:lumOff val="40000"/>
            </a:schemeClr>
          </a:solidFill>
        </p:spPr>
        <p:txBody>
          <a:bodyPr/>
          <a:lstStyle/>
          <a:p>
            <a:pPr algn="ctr"/>
            <a:r>
              <a:rPr lang="en-GB" dirty="0"/>
              <a:t>Sharper Witness</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278533" cy="4351338"/>
          </a:xfrm>
        </p:spPr>
        <p:txBody>
          <a:bodyPr>
            <a:noAutofit/>
          </a:bodyPr>
          <a:lstStyle/>
          <a:p>
            <a:pPr marL="514350" indent="-514350">
              <a:buFont typeface="+mj-lt"/>
              <a:buAutoNum type="alphaLcPeriod"/>
            </a:pPr>
            <a:r>
              <a:rPr lang="en-GB" b="1" dirty="0"/>
              <a:t>We will be forced to reveal the ‘source of our power’ to </a:t>
            </a:r>
            <a:r>
              <a:rPr lang="en-GB" b="1" u="sng" dirty="0"/>
              <a:t>remain relevant</a:t>
            </a:r>
            <a:r>
              <a:rPr lang="en-GB" b="1" dirty="0"/>
              <a:t>. </a:t>
            </a:r>
          </a:p>
          <a:p>
            <a:pPr lvl="1"/>
            <a:r>
              <a:rPr lang="en-GB" sz="3200" dirty="0"/>
              <a:t>Remaining relevant</a:t>
            </a:r>
          </a:p>
          <a:p>
            <a:pPr lvl="2">
              <a:buFont typeface="Wingdings" panose="05000000000000000000" pitchFamily="2" charset="2"/>
              <a:buChar char="q"/>
            </a:pPr>
            <a:r>
              <a:rPr lang="en-GB" sz="2800" dirty="0"/>
              <a:t>Esther exposed</a:t>
            </a:r>
          </a:p>
          <a:p>
            <a:pPr marL="1371600" lvl="3" indent="0">
              <a:buNone/>
            </a:pPr>
            <a:r>
              <a:rPr lang="en-GB" sz="2400" i="1" dirty="0"/>
              <a:t>For if you remain silent at this time, relief and deliverance for the Jews will arise from </a:t>
            </a:r>
            <a:r>
              <a:rPr lang="en-GB" sz="2400" i="1" u="sng" dirty="0"/>
              <a:t>another place</a:t>
            </a:r>
            <a:r>
              <a:rPr lang="en-GB" sz="2400" i="1" dirty="0"/>
              <a:t>, but you and your father’s family will perish. And who knows but that you have come to your royal position for such a time as this?” </a:t>
            </a:r>
            <a:r>
              <a:rPr lang="en-GB" sz="2400" dirty="0"/>
              <a:t>(</a:t>
            </a:r>
            <a:r>
              <a:rPr lang="en-GB" sz="2400" dirty="0" err="1"/>
              <a:t>Esth</a:t>
            </a:r>
            <a:r>
              <a:rPr lang="en-GB" sz="2400" dirty="0"/>
              <a:t> 4:14)</a:t>
            </a:r>
          </a:p>
          <a:p>
            <a:pPr lvl="2">
              <a:buFont typeface="Wingdings" panose="05000000000000000000" pitchFamily="2" charset="2"/>
              <a:buChar char="q"/>
            </a:pPr>
            <a:r>
              <a:rPr lang="en-GB" sz="2800" dirty="0"/>
              <a:t>E.g. Boss bore blame</a:t>
            </a:r>
          </a:p>
          <a:p>
            <a:pPr lvl="2">
              <a:buFont typeface="Wingdings" panose="05000000000000000000" pitchFamily="2" charset="2"/>
              <a:buChar char="q"/>
            </a:pPr>
            <a:r>
              <a:rPr lang="en-GB" sz="2800" dirty="0"/>
              <a:t>E.g. medical mystery</a:t>
            </a:r>
          </a:p>
          <a:p>
            <a:endParaRPr lang="en-GB" sz="2400" dirty="0"/>
          </a:p>
        </p:txBody>
      </p:sp>
    </p:spTree>
    <p:extLst>
      <p:ext uri="{BB962C8B-B14F-4D97-AF65-F5344CB8AC3E}">
        <p14:creationId xmlns:p14="http://schemas.microsoft.com/office/powerpoint/2010/main" val="223132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89A3D-D201-C583-33C6-3004B5B02651}"/>
              </a:ext>
            </a:extLst>
          </p:cNvPr>
          <p:cNvSpPr>
            <a:spLocks noGrp="1"/>
          </p:cNvSpPr>
          <p:nvPr>
            <p:ph type="title"/>
          </p:nvPr>
        </p:nvSpPr>
        <p:spPr>
          <a:solidFill>
            <a:schemeClr val="accent6">
              <a:lumMod val="60000"/>
              <a:lumOff val="40000"/>
            </a:schemeClr>
          </a:solidFill>
        </p:spPr>
        <p:txBody>
          <a:bodyPr/>
          <a:lstStyle/>
          <a:p>
            <a:pPr algn="ctr"/>
            <a:r>
              <a:rPr lang="en-GB" dirty="0"/>
              <a:t>How do I sharpen my witness?</a:t>
            </a:r>
          </a:p>
        </p:txBody>
      </p:sp>
      <p:sp>
        <p:nvSpPr>
          <p:cNvPr id="3" name="Content Placeholder 2">
            <a:extLst>
              <a:ext uri="{FF2B5EF4-FFF2-40B4-BE49-F238E27FC236}">
                <a16:creationId xmlns:a16="http://schemas.microsoft.com/office/drawing/2014/main" id="{5A588DEC-F72D-F8F2-CD25-D410187DDCB1}"/>
              </a:ext>
            </a:extLst>
          </p:cNvPr>
          <p:cNvSpPr>
            <a:spLocks noGrp="1"/>
          </p:cNvSpPr>
          <p:nvPr>
            <p:ph idx="1"/>
          </p:nvPr>
        </p:nvSpPr>
        <p:spPr/>
        <p:txBody>
          <a:bodyPr/>
          <a:lstStyle/>
          <a:p>
            <a:pPr marL="514350" indent="-514350">
              <a:buFont typeface="+mj-lt"/>
              <a:buAutoNum type="arabicParenR"/>
            </a:pPr>
            <a:r>
              <a:rPr lang="en-GB" dirty="0"/>
              <a:t>Be faithful to what you have witnessed (in words and deeds) </a:t>
            </a:r>
          </a:p>
        </p:txBody>
      </p:sp>
      <p:pic>
        <p:nvPicPr>
          <p:cNvPr id="2050" name="Picture 2" descr="witness in box original - VHS Fletchers Solicitors">
            <a:extLst>
              <a:ext uri="{FF2B5EF4-FFF2-40B4-BE49-F238E27FC236}">
                <a16:creationId xmlns:a16="http://schemas.microsoft.com/office/drawing/2014/main" id="{C86E3359-8176-138A-AE75-C102032A27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9035" y="2345175"/>
            <a:ext cx="5393929" cy="414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730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89A3D-D201-C583-33C6-3004B5B02651}"/>
              </a:ext>
            </a:extLst>
          </p:cNvPr>
          <p:cNvSpPr>
            <a:spLocks noGrp="1"/>
          </p:cNvSpPr>
          <p:nvPr>
            <p:ph type="title"/>
          </p:nvPr>
        </p:nvSpPr>
        <p:spPr>
          <a:solidFill>
            <a:schemeClr val="accent6">
              <a:lumMod val="60000"/>
              <a:lumOff val="40000"/>
            </a:schemeClr>
          </a:solidFill>
        </p:spPr>
        <p:txBody>
          <a:bodyPr/>
          <a:lstStyle/>
          <a:p>
            <a:pPr algn="ctr"/>
            <a:r>
              <a:rPr lang="en-GB" dirty="0"/>
              <a:t>How do I sharpen my witness?</a:t>
            </a:r>
          </a:p>
        </p:txBody>
      </p:sp>
      <p:sp>
        <p:nvSpPr>
          <p:cNvPr id="3" name="Content Placeholder 2">
            <a:extLst>
              <a:ext uri="{FF2B5EF4-FFF2-40B4-BE49-F238E27FC236}">
                <a16:creationId xmlns:a16="http://schemas.microsoft.com/office/drawing/2014/main" id="{5A588DEC-F72D-F8F2-CD25-D410187DDCB1}"/>
              </a:ext>
            </a:extLst>
          </p:cNvPr>
          <p:cNvSpPr>
            <a:spLocks noGrp="1"/>
          </p:cNvSpPr>
          <p:nvPr>
            <p:ph idx="1"/>
          </p:nvPr>
        </p:nvSpPr>
        <p:spPr>
          <a:xfrm>
            <a:off x="838200" y="1825625"/>
            <a:ext cx="10515600" cy="836156"/>
          </a:xfrm>
        </p:spPr>
        <p:txBody>
          <a:bodyPr/>
          <a:lstStyle/>
          <a:p>
            <a:pPr marL="514350" indent="-514350">
              <a:buFont typeface="+mj-lt"/>
              <a:buAutoNum type="arabicParenR" startAt="2"/>
            </a:pPr>
            <a:r>
              <a:rPr lang="en-GB" dirty="0"/>
              <a:t>Be ready to tell your story</a:t>
            </a:r>
          </a:p>
          <a:p>
            <a:endParaRPr lang="en-GB" dirty="0"/>
          </a:p>
          <a:p>
            <a:pPr marL="0" inden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3074" name="Picture 2" descr="Keep On Speaking and Do Not Keep Silent” (Acts 18:9)">
            <a:extLst>
              <a:ext uri="{FF2B5EF4-FFF2-40B4-BE49-F238E27FC236}">
                <a16:creationId xmlns:a16="http://schemas.microsoft.com/office/drawing/2014/main" id="{3BBAA5B2-71D3-6777-1BD9-76387AD7D5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261" y="2580363"/>
            <a:ext cx="2594297" cy="304382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aul's Freedom From Being Bound to Maintain His Freedom - Redeemer Bible  Fellowship - Expository Preaching Orlando">
            <a:extLst>
              <a:ext uri="{FF2B5EF4-FFF2-40B4-BE49-F238E27FC236}">
                <a16:creationId xmlns:a16="http://schemas.microsoft.com/office/drawing/2014/main" id="{4D8E398A-56B1-579D-14CF-8A951E63DC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93663" y="2545218"/>
            <a:ext cx="2542851" cy="330200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D83D18-3BF8-DD3B-A0D4-4C259109A5D7}"/>
              </a:ext>
            </a:extLst>
          </p:cNvPr>
          <p:cNvSpPr txBox="1"/>
          <p:nvPr/>
        </p:nvSpPr>
        <p:spPr>
          <a:xfrm>
            <a:off x="2792559" y="2373659"/>
            <a:ext cx="6801104" cy="1815882"/>
          </a:xfrm>
          <a:prstGeom prst="rect">
            <a:avLst/>
          </a:prstGeom>
          <a:noFill/>
        </p:spPr>
        <p:txBody>
          <a:bodyPr wrap="square">
            <a:spAutoFit/>
          </a:bodyPr>
          <a:lstStyle/>
          <a:p>
            <a:pPr marL="0" indent="0" algn="ctr">
              <a:buNone/>
            </a:pPr>
            <a:r>
              <a:rPr lang="en-GB" sz="2800" dirty="0">
                <a:effectLst/>
                <a:latin typeface="Calibri" panose="020F0502020204030204" pitchFamily="34" charset="0"/>
                <a:ea typeface="Calibri" panose="020F0502020204030204" pitchFamily="34" charset="0"/>
                <a:cs typeface="Times New Roman" panose="02020603050405020304" pitchFamily="18" charset="0"/>
              </a:rPr>
              <a:t>…Always </a:t>
            </a:r>
            <a:r>
              <a:rPr lang="en-GB" sz="2800" u="sng" dirty="0">
                <a:effectLst/>
                <a:latin typeface="Calibri" panose="020F0502020204030204" pitchFamily="34" charset="0"/>
                <a:ea typeface="Calibri" panose="020F0502020204030204" pitchFamily="34" charset="0"/>
                <a:cs typeface="Times New Roman" panose="02020603050405020304" pitchFamily="18" charset="0"/>
              </a:rPr>
              <a:t>be prepared </a:t>
            </a:r>
            <a:r>
              <a:rPr lang="en-GB" sz="2800" dirty="0">
                <a:effectLst/>
                <a:latin typeface="Calibri" panose="020F0502020204030204" pitchFamily="34" charset="0"/>
                <a:ea typeface="Calibri" panose="020F0502020204030204" pitchFamily="34" charset="0"/>
                <a:cs typeface="Times New Roman" panose="02020603050405020304" pitchFamily="18" charset="0"/>
              </a:rPr>
              <a:t>to give an answer to everyone who asks you to give the </a:t>
            </a:r>
            <a:r>
              <a:rPr lang="en-GB" sz="2800" u="sng" dirty="0">
                <a:effectLst/>
                <a:latin typeface="Calibri" panose="020F0502020204030204" pitchFamily="34" charset="0"/>
                <a:ea typeface="Calibri" panose="020F0502020204030204" pitchFamily="34" charset="0"/>
                <a:cs typeface="Times New Roman" panose="02020603050405020304" pitchFamily="18" charset="0"/>
              </a:rPr>
              <a:t>reason for the hope </a:t>
            </a:r>
            <a:r>
              <a:rPr lang="en-GB" sz="2800" dirty="0">
                <a:effectLst/>
                <a:latin typeface="Calibri" panose="020F0502020204030204" pitchFamily="34" charset="0"/>
                <a:ea typeface="Calibri" panose="020F0502020204030204" pitchFamily="34" charset="0"/>
                <a:cs typeface="Times New Roman" panose="02020603050405020304" pitchFamily="18" charset="0"/>
              </a:rPr>
              <a:t>that you have. But do this with gentleness and </a:t>
            </a:r>
            <a:r>
              <a:rPr lang="en-GB" sz="2800" dirty="0">
                <a:latin typeface="Calibri" panose="020F0502020204030204" pitchFamily="34" charset="0"/>
                <a:ea typeface="Calibri" panose="020F0502020204030204" pitchFamily="34" charset="0"/>
                <a:cs typeface="Times New Roman" panose="02020603050405020304" pitchFamily="18" charset="0"/>
              </a:rPr>
              <a:t>respect (1 Pet 3:15)</a:t>
            </a:r>
          </a:p>
        </p:txBody>
      </p:sp>
      <p:sp>
        <p:nvSpPr>
          <p:cNvPr id="6" name="TextBox 5">
            <a:extLst>
              <a:ext uri="{FF2B5EF4-FFF2-40B4-BE49-F238E27FC236}">
                <a16:creationId xmlns:a16="http://schemas.microsoft.com/office/drawing/2014/main" id="{8FE363F6-F38D-B02B-00D6-FC60F4146A3F}"/>
              </a:ext>
            </a:extLst>
          </p:cNvPr>
          <p:cNvSpPr txBox="1"/>
          <p:nvPr/>
        </p:nvSpPr>
        <p:spPr>
          <a:xfrm>
            <a:off x="2792556" y="4396245"/>
            <a:ext cx="6801105" cy="2246769"/>
          </a:xfrm>
          <a:prstGeom prst="rect">
            <a:avLst/>
          </a:prstGeom>
          <a:noFill/>
        </p:spPr>
        <p:txBody>
          <a:bodyPr wrap="square">
            <a:spAutoFit/>
          </a:bodyPr>
          <a:lstStyle/>
          <a:p>
            <a:pPr algn="ctr"/>
            <a:r>
              <a:rPr lang="en-GB" sz="2800" dirty="0">
                <a:latin typeface="Calibri" panose="020F0502020204030204" pitchFamily="34" charset="0"/>
                <a:ea typeface="Calibri" panose="020F0502020204030204" pitchFamily="34" charset="0"/>
                <a:cs typeface="Times New Roman" panose="02020603050405020304" pitchFamily="18" charset="0"/>
              </a:rPr>
              <a:t>But when they arrest you, do </a:t>
            </a:r>
            <a:r>
              <a:rPr lang="en-GB" sz="2800" u="sng" dirty="0">
                <a:latin typeface="Calibri" panose="020F0502020204030204" pitchFamily="34" charset="0"/>
                <a:ea typeface="Calibri" panose="020F0502020204030204" pitchFamily="34" charset="0"/>
                <a:cs typeface="Times New Roman" panose="02020603050405020304" pitchFamily="18" charset="0"/>
              </a:rPr>
              <a:t>not worry about what to say</a:t>
            </a:r>
            <a:r>
              <a:rPr lang="en-GB" sz="2800" dirty="0">
                <a:latin typeface="Calibri" panose="020F0502020204030204" pitchFamily="34" charset="0"/>
                <a:ea typeface="Calibri" panose="020F0502020204030204" pitchFamily="34" charset="0"/>
                <a:cs typeface="Times New Roman" panose="02020603050405020304" pitchFamily="18" charset="0"/>
              </a:rPr>
              <a:t> or how to say it. At that time you will be </a:t>
            </a:r>
            <a:r>
              <a:rPr lang="en-GB" sz="2800" u="sng" dirty="0">
                <a:latin typeface="Calibri" panose="020F0502020204030204" pitchFamily="34" charset="0"/>
                <a:ea typeface="Calibri" panose="020F0502020204030204" pitchFamily="34" charset="0"/>
                <a:cs typeface="Times New Roman" panose="02020603050405020304" pitchFamily="18" charset="0"/>
              </a:rPr>
              <a:t>given what to say</a:t>
            </a:r>
            <a:r>
              <a:rPr lang="en-GB" sz="2800" dirty="0">
                <a:latin typeface="Calibri" panose="020F0502020204030204" pitchFamily="34" charset="0"/>
                <a:ea typeface="Calibri" panose="020F0502020204030204" pitchFamily="34" charset="0"/>
                <a:cs typeface="Times New Roman" panose="02020603050405020304" pitchFamily="18" charset="0"/>
              </a:rPr>
              <a:t>, for it will not be you speaking, but the </a:t>
            </a:r>
            <a:r>
              <a:rPr lang="en-GB" sz="2800" u="sng" dirty="0">
                <a:latin typeface="Calibri" panose="020F0502020204030204" pitchFamily="34" charset="0"/>
                <a:ea typeface="Calibri" panose="020F0502020204030204" pitchFamily="34" charset="0"/>
                <a:cs typeface="Times New Roman" panose="02020603050405020304" pitchFamily="18" charset="0"/>
              </a:rPr>
              <a:t>Spirit</a:t>
            </a:r>
            <a:r>
              <a:rPr lang="en-GB" sz="2800" dirty="0">
                <a:latin typeface="Calibri" panose="020F0502020204030204" pitchFamily="34" charset="0"/>
                <a:ea typeface="Calibri" panose="020F0502020204030204" pitchFamily="34" charset="0"/>
                <a:cs typeface="Times New Roman" panose="02020603050405020304" pitchFamily="18" charset="0"/>
              </a:rPr>
              <a:t> of your Father </a:t>
            </a:r>
            <a:r>
              <a:rPr lang="en-GB" sz="2800" u="sng" dirty="0">
                <a:latin typeface="Calibri" panose="020F0502020204030204" pitchFamily="34" charset="0"/>
                <a:ea typeface="Calibri" panose="020F0502020204030204" pitchFamily="34" charset="0"/>
                <a:cs typeface="Times New Roman" panose="02020603050405020304" pitchFamily="18" charset="0"/>
              </a:rPr>
              <a:t>speaking through you</a:t>
            </a:r>
            <a:r>
              <a:rPr lang="en-GB" sz="2800" dirty="0">
                <a:latin typeface="Calibri" panose="020F0502020204030204" pitchFamily="34" charset="0"/>
                <a:ea typeface="Calibri" panose="020F0502020204030204" pitchFamily="34" charset="0"/>
                <a:cs typeface="Times New Roman" panose="02020603050405020304" pitchFamily="18" charset="0"/>
              </a:rPr>
              <a:t>. (Matt 10:19) </a:t>
            </a:r>
          </a:p>
        </p:txBody>
      </p:sp>
    </p:spTree>
    <p:extLst>
      <p:ext uri="{BB962C8B-B14F-4D97-AF65-F5344CB8AC3E}">
        <p14:creationId xmlns:p14="http://schemas.microsoft.com/office/powerpoint/2010/main" val="1094139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wheel(1)">
                                      <p:cBhvr>
                                        <p:cTn id="11" dur="2000"/>
                                        <p:tgtEl>
                                          <p:spTgt spid="3074"/>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3076"/>
                                        </p:tgtEl>
                                        <p:attrNameLst>
                                          <p:attrName>style.visibility</p:attrName>
                                        </p:attrNameLst>
                                      </p:cBhvr>
                                      <p:to>
                                        <p:strVal val="visible"/>
                                      </p:to>
                                    </p:set>
                                    <p:animEffect transition="in" filter="wheel(1)">
                                      <p:cBhvr>
                                        <p:cTn id="16" dur="2000"/>
                                        <p:tgtEl>
                                          <p:spTgt spid="307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89A3D-D201-C583-33C6-3004B5B02651}"/>
              </a:ext>
            </a:extLst>
          </p:cNvPr>
          <p:cNvSpPr>
            <a:spLocks noGrp="1"/>
          </p:cNvSpPr>
          <p:nvPr>
            <p:ph type="title"/>
          </p:nvPr>
        </p:nvSpPr>
        <p:spPr>
          <a:solidFill>
            <a:schemeClr val="accent6">
              <a:lumMod val="60000"/>
              <a:lumOff val="40000"/>
            </a:schemeClr>
          </a:solidFill>
        </p:spPr>
        <p:txBody>
          <a:bodyPr/>
          <a:lstStyle/>
          <a:p>
            <a:pPr algn="ctr"/>
            <a:r>
              <a:rPr lang="en-GB" dirty="0"/>
              <a:t>How do I sharpen my witness?</a:t>
            </a:r>
          </a:p>
        </p:txBody>
      </p:sp>
      <p:sp>
        <p:nvSpPr>
          <p:cNvPr id="3" name="Content Placeholder 2">
            <a:extLst>
              <a:ext uri="{FF2B5EF4-FFF2-40B4-BE49-F238E27FC236}">
                <a16:creationId xmlns:a16="http://schemas.microsoft.com/office/drawing/2014/main" id="{5A588DEC-F72D-F8F2-CD25-D410187DDCB1}"/>
              </a:ext>
            </a:extLst>
          </p:cNvPr>
          <p:cNvSpPr>
            <a:spLocks noGrp="1"/>
          </p:cNvSpPr>
          <p:nvPr>
            <p:ph idx="1"/>
          </p:nvPr>
        </p:nvSpPr>
        <p:spPr>
          <a:xfrm>
            <a:off x="838200" y="1825625"/>
            <a:ext cx="10515600" cy="836156"/>
          </a:xfrm>
        </p:spPr>
        <p:txBody>
          <a:bodyPr/>
          <a:lstStyle/>
          <a:p>
            <a:pPr marL="514350" indent="-514350">
              <a:buFont typeface="+mj-lt"/>
              <a:buAutoNum type="arabicParenR" startAt="3"/>
            </a:pPr>
            <a:r>
              <a:rPr lang="en-GB" dirty="0"/>
              <a:t>Enjoy your message</a:t>
            </a:r>
          </a:p>
          <a:p>
            <a:endParaRPr lang="en-GB" dirty="0"/>
          </a:p>
          <a:p>
            <a:pPr marL="0" inden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5" name="TextBox 4">
            <a:extLst>
              <a:ext uri="{FF2B5EF4-FFF2-40B4-BE49-F238E27FC236}">
                <a16:creationId xmlns:a16="http://schemas.microsoft.com/office/drawing/2014/main" id="{3CD83D18-3BF8-DD3B-A0D4-4C259109A5D7}"/>
              </a:ext>
            </a:extLst>
          </p:cNvPr>
          <p:cNvSpPr txBox="1"/>
          <p:nvPr/>
        </p:nvSpPr>
        <p:spPr>
          <a:xfrm>
            <a:off x="1264085" y="2736502"/>
            <a:ext cx="9663830" cy="1384995"/>
          </a:xfrm>
          <a:prstGeom prst="rect">
            <a:avLst/>
          </a:prstGeom>
          <a:noFill/>
        </p:spPr>
        <p:txBody>
          <a:bodyPr wrap="square">
            <a:spAutoFit/>
          </a:bodyPr>
          <a:lstStyle/>
          <a:p>
            <a:pPr marL="0" indent="0" algn="ctr">
              <a:buNone/>
            </a:pPr>
            <a:r>
              <a:rPr lang="en-GB" sz="2800" dirty="0">
                <a:latin typeface="Calibri" panose="020F0502020204030204" pitchFamily="34" charset="0"/>
                <a:ea typeface="Calibri" panose="020F0502020204030204" pitchFamily="34" charset="0"/>
                <a:cs typeface="Times New Roman" panose="02020603050405020304" pitchFamily="18" charset="0"/>
              </a:rPr>
              <a:t>Restore to me the </a:t>
            </a:r>
            <a:r>
              <a:rPr lang="en-GB" sz="2800" u="sng" dirty="0">
                <a:latin typeface="Calibri" panose="020F0502020204030204" pitchFamily="34" charset="0"/>
                <a:ea typeface="Calibri" panose="020F0502020204030204" pitchFamily="34" charset="0"/>
                <a:cs typeface="Times New Roman" panose="02020603050405020304" pitchFamily="18" charset="0"/>
              </a:rPr>
              <a:t>joy of your salvation</a:t>
            </a:r>
            <a:r>
              <a:rPr lang="en-GB" sz="2800" dirty="0">
                <a:latin typeface="Calibri" panose="020F0502020204030204" pitchFamily="34" charset="0"/>
                <a:ea typeface="Calibri" panose="020F0502020204030204" pitchFamily="34" charset="0"/>
                <a:cs typeface="Times New Roman" panose="02020603050405020304" pitchFamily="18" charset="0"/>
              </a:rPr>
              <a:t> and grant me a willing spirit, to sustain me.</a:t>
            </a:r>
          </a:p>
          <a:p>
            <a:pPr marL="0" indent="0" algn="ctr">
              <a:buNone/>
            </a:pPr>
            <a:r>
              <a:rPr lang="en-GB" sz="2800" dirty="0">
                <a:latin typeface="Calibri" panose="020F0502020204030204" pitchFamily="34" charset="0"/>
                <a:ea typeface="Calibri" panose="020F0502020204030204" pitchFamily="34" charset="0"/>
                <a:cs typeface="Times New Roman" panose="02020603050405020304" pitchFamily="18" charset="0"/>
              </a:rPr>
              <a:t>- Ps 51:12</a:t>
            </a:r>
          </a:p>
        </p:txBody>
      </p:sp>
      <p:sp>
        <p:nvSpPr>
          <p:cNvPr id="6" name="TextBox 5">
            <a:extLst>
              <a:ext uri="{FF2B5EF4-FFF2-40B4-BE49-F238E27FC236}">
                <a16:creationId xmlns:a16="http://schemas.microsoft.com/office/drawing/2014/main" id="{CF161244-18CC-AAE1-8E39-5618363AF452}"/>
              </a:ext>
            </a:extLst>
          </p:cNvPr>
          <p:cNvSpPr txBox="1"/>
          <p:nvPr/>
        </p:nvSpPr>
        <p:spPr>
          <a:xfrm>
            <a:off x="2553743" y="4388735"/>
            <a:ext cx="7385660" cy="1947565"/>
          </a:xfrm>
          <a:prstGeom prst="wedgeEllipseCallout">
            <a:avLst/>
          </a:prstGeom>
          <a:solidFill>
            <a:schemeClr val="accent4">
              <a:lumMod val="60000"/>
              <a:lumOff val="40000"/>
            </a:schemeClr>
          </a:solidFill>
        </p:spPr>
        <p:txBody>
          <a:bodyPr wrap="square">
            <a:spAutoFit/>
          </a:bodyPr>
          <a:lstStyle>
            <a:defPPr>
              <a:defRPr lang="en-US"/>
            </a:defPPr>
            <a:lvl1pPr indent="0" algn="ctr">
              <a:buNone/>
              <a:defRPr sz="2800">
                <a:latin typeface="Calibri" panose="020F0502020204030204" pitchFamily="34" charset="0"/>
                <a:ea typeface="Calibri" panose="020F0502020204030204" pitchFamily="34" charset="0"/>
                <a:cs typeface="Times New Roman" panose="02020603050405020304" pitchFamily="18" charset="0"/>
              </a:defRPr>
            </a:lvl1pPr>
          </a:lstStyle>
          <a:p>
            <a:pPr algn="l"/>
            <a:r>
              <a:rPr lang="en-GB" i="1" dirty="0"/>
              <a:t>“You have all you need to live life successfully in your account given by the sacrifice of Jesus!”</a:t>
            </a:r>
          </a:p>
        </p:txBody>
      </p:sp>
    </p:spTree>
    <p:extLst>
      <p:ext uri="{BB962C8B-B14F-4D97-AF65-F5344CB8AC3E}">
        <p14:creationId xmlns:p14="http://schemas.microsoft.com/office/powerpoint/2010/main" val="307194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89A3D-D201-C583-33C6-3004B5B02651}"/>
              </a:ext>
            </a:extLst>
          </p:cNvPr>
          <p:cNvSpPr>
            <a:spLocks noGrp="1"/>
          </p:cNvSpPr>
          <p:nvPr>
            <p:ph type="title"/>
          </p:nvPr>
        </p:nvSpPr>
        <p:spPr>
          <a:solidFill>
            <a:schemeClr val="accent6">
              <a:lumMod val="60000"/>
              <a:lumOff val="40000"/>
            </a:schemeClr>
          </a:solidFill>
        </p:spPr>
        <p:txBody>
          <a:bodyPr/>
          <a:lstStyle/>
          <a:p>
            <a:pPr algn="ctr"/>
            <a:r>
              <a:rPr lang="en-GB" dirty="0"/>
              <a:t>How do I sharpen my witness?</a:t>
            </a:r>
          </a:p>
        </p:txBody>
      </p:sp>
      <p:sp>
        <p:nvSpPr>
          <p:cNvPr id="3" name="Content Placeholder 2">
            <a:extLst>
              <a:ext uri="{FF2B5EF4-FFF2-40B4-BE49-F238E27FC236}">
                <a16:creationId xmlns:a16="http://schemas.microsoft.com/office/drawing/2014/main" id="{5A588DEC-F72D-F8F2-CD25-D410187DDCB1}"/>
              </a:ext>
            </a:extLst>
          </p:cNvPr>
          <p:cNvSpPr>
            <a:spLocks noGrp="1"/>
          </p:cNvSpPr>
          <p:nvPr>
            <p:ph idx="1"/>
          </p:nvPr>
        </p:nvSpPr>
        <p:spPr>
          <a:xfrm>
            <a:off x="838200" y="1825625"/>
            <a:ext cx="10515600" cy="836156"/>
          </a:xfrm>
        </p:spPr>
        <p:txBody>
          <a:bodyPr/>
          <a:lstStyle/>
          <a:p>
            <a:pPr marL="514350" indent="-514350">
              <a:buFont typeface="+mj-lt"/>
              <a:buAutoNum type="arabicParenR" startAt="4"/>
            </a:pPr>
            <a:r>
              <a:rPr lang="en-GB" dirty="0"/>
              <a:t>Willing to sacrifice your platform</a:t>
            </a:r>
          </a:p>
          <a:p>
            <a:endParaRPr lang="en-GB" dirty="0"/>
          </a:p>
          <a:p>
            <a:pPr marL="0" inden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1026" name="Picture 2" descr="My Favorite Part: 'One Night with the King' - YouTube">
            <a:extLst>
              <a:ext uri="{FF2B5EF4-FFF2-40B4-BE49-F238E27FC236}">
                <a16:creationId xmlns:a16="http://schemas.microsoft.com/office/drawing/2014/main" id="{FEF7FF77-0D09-5B40-11C5-52313FBDC4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0929" y="2661781"/>
            <a:ext cx="5633929" cy="31690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Trial of Abraham-Abraham to Sacrifice Isaac">
            <a:extLst>
              <a:ext uri="{FF2B5EF4-FFF2-40B4-BE49-F238E27FC236}">
                <a16:creationId xmlns:a16="http://schemas.microsoft.com/office/drawing/2014/main" id="{5DD5EBB1-3D15-CC6B-C6B9-88F3E59682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826" y="2674308"/>
            <a:ext cx="5633929" cy="3169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42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heel(1)">
                                      <p:cBhvr>
                                        <p:cTn id="7" dur="20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heel(1)">
                                      <p:cBhvr>
                                        <p:cTn id="1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resenterMediaLogo.wmv">
            <a:hlinkClick r:id="" action="ppaction://media"/>
            <a:extLst>
              <a:ext uri="{FF2B5EF4-FFF2-40B4-BE49-F238E27FC236}">
                <a16:creationId xmlns:a16="http://schemas.microsoft.com/office/drawing/2014/main" id="{151587CC-E8F5-4500-9AAC-056623989BB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301"/>
            <a:ext cx="12192000" cy="6858001"/>
          </a:xfrm>
          <a:prstGeom prst="rect">
            <a:avLst/>
          </a:prstGeom>
        </p:spPr>
      </p:pic>
      <p:sp>
        <p:nvSpPr>
          <p:cNvPr id="5" name="Title 1">
            <a:extLst>
              <a:ext uri="{FF2B5EF4-FFF2-40B4-BE49-F238E27FC236}">
                <a16:creationId xmlns:a16="http://schemas.microsoft.com/office/drawing/2014/main" id="{08365D53-7280-4E95-A80C-330DC1D6DCA9}"/>
              </a:ext>
            </a:extLst>
          </p:cNvPr>
          <p:cNvSpPr txBox="1">
            <a:spLocks/>
          </p:cNvSpPr>
          <p:nvPr/>
        </p:nvSpPr>
        <p:spPr>
          <a:xfrm>
            <a:off x="1322917" y="228600"/>
            <a:ext cx="9546166" cy="838200"/>
          </a:xfrm>
          <a:prstGeom prst="roundRect">
            <a:avLst>
              <a:gd name="adj" fmla="val 15040"/>
            </a:avLst>
          </a:prstGeom>
          <a:solidFill>
            <a:schemeClr val="bg1">
              <a:alpha val="70000"/>
            </a:schemeClr>
          </a:solidFill>
          <a:ln w="19050">
            <a:solidFill>
              <a:schemeClr val="bg1">
                <a:lumMod val="95000"/>
              </a:schemeClr>
            </a:solidFill>
          </a:ln>
        </p:spPr>
        <p:txBody>
          <a:bodyPr vert="horz" wrap="square"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chemeClr val="tx1">
                    <a:lumMod val="65000"/>
                    <a:lumOff val="35000"/>
                  </a:schemeClr>
                </a:solidFill>
              </a:rPr>
              <a:t>Revealing the source of your power</a:t>
            </a:r>
          </a:p>
        </p:txBody>
      </p:sp>
    </p:spTree>
    <p:extLst>
      <p:ext uri="{BB962C8B-B14F-4D97-AF65-F5344CB8AC3E}">
        <p14:creationId xmlns:p14="http://schemas.microsoft.com/office/powerpoint/2010/main" val="247122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89A3D-D201-C583-33C6-3004B5B02651}"/>
              </a:ext>
            </a:extLst>
          </p:cNvPr>
          <p:cNvSpPr>
            <a:spLocks noGrp="1"/>
          </p:cNvSpPr>
          <p:nvPr>
            <p:ph type="title"/>
          </p:nvPr>
        </p:nvSpPr>
        <p:spPr>
          <a:solidFill>
            <a:schemeClr val="accent6">
              <a:lumMod val="60000"/>
              <a:lumOff val="40000"/>
            </a:schemeClr>
          </a:solidFill>
        </p:spPr>
        <p:txBody>
          <a:bodyPr/>
          <a:lstStyle/>
          <a:p>
            <a:pPr algn="ctr"/>
            <a:r>
              <a:rPr lang="en-GB" dirty="0"/>
              <a:t>How do I sharpen my witness?</a:t>
            </a:r>
          </a:p>
        </p:txBody>
      </p:sp>
      <p:sp>
        <p:nvSpPr>
          <p:cNvPr id="3" name="Content Placeholder 2">
            <a:extLst>
              <a:ext uri="{FF2B5EF4-FFF2-40B4-BE49-F238E27FC236}">
                <a16:creationId xmlns:a16="http://schemas.microsoft.com/office/drawing/2014/main" id="{5A588DEC-F72D-F8F2-CD25-D410187DDCB1}"/>
              </a:ext>
            </a:extLst>
          </p:cNvPr>
          <p:cNvSpPr>
            <a:spLocks noGrp="1"/>
          </p:cNvSpPr>
          <p:nvPr>
            <p:ph idx="1"/>
          </p:nvPr>
        </p:nvSpPr>
        <p:spPr>
          <a:xfrm>
            <a:off x="838200" y="1825625"/>
            <a:ext cx="10515600" cy="836156"/>
          </a:xfrm>
        </p:spPr>
        <p:txBody>
          <a:bodyPr/>
          <a:lstStyle/>
          <a:p>
            <a:pPr marL="514350" indent="-514350">
              <a:buFont typeface="+mj-lt"/>
              <a:buAutoNum type="arabicParenR" startAt="5"/>
            </a:pPr>
            <a:r>
              <a:rPr lang="en-GB" dirty="0"/>
              <a:t>Increased awareness of what He’s up to</a:t>
            </a:r>
          </a:p>
          <a:p>
            <a:endParaRPr lang="en-GB" dirty="0"/>
          </a:p>
          <a:p>
            <a:pPr marL="0" inden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4" name="Y2Mate.is - selective attention test-vJG698U2Mvo-480p-1660155416209">
            <a:hlinkClick r:id="" action="ppaction://media"/>
            <a:extLst>
              <a:ext uri="{FF2B5EF4-FFF2-40B4-BE49-F238E27FC236}">
                <a16:creationId xmlns:a16="http://schemas.microsoft.com/office/drawing/2014/main" id="{B53F1C8A-76E8-B85F-89C7-A1074D23579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633494" y="2547044"/>
            <a:ext cx="4925012" cy="3693759"/>
          </a:xfrm>
          <a:prstGeom prst="rect">
            <a:avLst/>
          </a:prstGeom>
        </p:spPr>
      </p:pic>
    </p:spTree>
    <p:extLst>
      <p:ext uri="{BB962C8B-B14F-4D97-AF65-F5344CB8AC3E}">
        <p14:creationId xmlns:p14="http://schemas.microsoft.com/office/powerpoint/2010/main" val="379912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71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89A3D-D201-C583-33C6-3004B5B02651}"/>
              </a:ext>
            </a:extLst>
          </p:cNvPr>
          <p:cNvSpPr>
            <a:spLocks noGrp="1"/>
          </p:cNvSpPr>
          <p:nvPr>
            <p:ph type="title"/>
          </p:nvPr>
        </p:nvSpPr>
        <p:spPr>
          <a:solidFill>
            <a:schemeClr val="accent6">
              <a:lumMod val="60000"/>
              <a:lumOff val="40000"/>
            </a:schemeClr>
          </a:solidFill>
        </p:spPr>
        <p:txBody>
          <a:bodyPr/>
          <a:lstStyle/>
          <a:p>
            <a:pPr algn="ctr"/>
            <a:r>
              <a:rPr lang="en-GB" dirty="0"/>
              <a:t>How do I sharpen my witness?</a:t>
            </a:r>
          </a:p>
        </p:txBody>
      </p:sp>
      <p:sp>
        <p:nvSpPr>
          <p:cNvPr id="3" name="Content Placeholder 2">
            <a:extLst>
              <a:ext uri="{FF2B5EF4-FFF2-40B4-BE49-F238E27FC236}">
                <a16:creationId xmlns:a16="http://schemas.microsoft.com/office/drawing/2014/main" id="{5A588DEC-F72D-F8F2-CD25-D410187DDCB1}"/>
              </a:ext>
            </a:extLst>
          </p:cNvPr>
          <p:cNvSpPr>
            <a:spLocks noGrp="1"/>
          </p:cNvSpPr>
          <p:nvPr>
            <p:ph idx="1"/>
          </p:nvPr>
        </p:nvSpPr>
        <p:spPr>
          <a:xfrm>
            <a:off x="838200" y="1825625"/>
            <a:ext cx="10515600" cy="836156"/>
          </a:xfrm>
        </p:spPr>
        <p:txBody>
          <a:bodyPr/>
          <a:lstStyle/>
          <a:p>
            <a:pPr marL="514350" indent="-514350">
              <a:buFont typeface="+mj-lt"/>
              <a:buAutoNum type="arabicParenR" startAt="5"/>
            </a:pPr>
            <a:r>
              <a:rPr lang="en-GB" dirty="0"/>
              <a:t>Increased awareness of what He’s up to</a:t>
            </a:r>
          </a:p>
          <a:p>
            <a:endParaRPr lang="en-GB" dirty="0"/>
          </a:p>
          <a:p>
            <a:pPr marL="0" inden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7" name="TextBox 6">
            <a:extLst>
              <a:ext uri="{FF2B5EF4-FFF2-40B4-BE49-F238E27FC236}">
                <a16:creationId xmlns:a16="http://schemas.microsoft.com/office/drawing/2014/main" id="{9035044D-FBAA-58EE-3DEF-9906E112D3E7}"/>
              </a:ext>
            </a:extLst>
          </p:cNvPr>
          <p:cNvSpPr txBox="1"/>
          <p:nvPr/>
        </p:nvSpPr>
        <p:spPr>
          <a:xfrm>
            <a:off x="3047478" y="3288279"/>
            <a:ext cx="6097044" cy="1815882"/>
          </a:xfrm>
          <a:prstGeom prst="rect">
            <a:avLst/>
          </a:prstGeom>
          <a:noFill/>
        </p:spPr>
        <p:txBody>
          <a:bodyPr wrap="square">
            <a:spAutoFit/>
          </a:bodyPr>
          <a:lstStyle/>
          <a:p>
            <a:pPr algn="ctr"/>
            <a:r>
              <a:rPr lang="en-GB" sz="2800" i="1" dirty="0"/>
              <a:t>I would have despaired unless I had believed that I would see the goodness of the LORD In the land of the living.</a:t>
            </a:r>
          </a:p>
          <a:p>
            <a:pPr algn="ctr"/>
            <a:r>
              <a:rPr lang="en-GB" sz="2800" dirty="0"/>
              <a:t>- Ps27:13</a:t>
            </a:r>
          </a:p>
        </p:txBody>
      </p:sp>
    </p:spTree>
    <p:extLst>
      <p:ext uri="{BB962C8B-B14F-4D97-AF65-F5344CB8AC3E}">
        <p14:creationId xmlns:p14="http://schemas.microsoft.com/office/powerpoint/2010/main" val="4250897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89A3D-D201-C583-33C6-3004B5B02651}"/>
              </a:ext>
            </a:extLst>
          </p:cNvPr>
          <p:cNvSpPr>
            <a:spLocks noGrp="1"/>
          </p:cNvSpPr>
          <p:nvPr>
            <p:ph type="title"/>
          </p:nvPr>
        </p:nvSpPr>
        <p:spPr>
          <a:solidFill>
            <a:schemeClr val="accent6">
              <a:lumMod val="60000"/>
              <a:lumOff val="40000"/>
            </a:schemeClr>
          </a:solidFill>
        </p:spPr>
        <p:txBody>
          <a:bodyPr/>
          <a:lstStyle/>
          <a:p>
            <a:pPr algn="ctr"/>
            <a:r>
              <a:rPr lang="en-GB" dirty="0"/>
              <a:t>How do I sharpen my witness?</a:t>
            </a:r>
          </a:p>
        </p:txBody>
      </p:sp>
      <p:sp>
        <p:nvSpPr>
          <p:cNvPr id="3" name="Content Placeholder 2">
            <a:extLst>
              <a:ext uri="{FF2B5EF4-FFF2-40B4-BE49-F238E27FC236}">
                <a16:creationId xmlns:a16="http://schemas.microsoft.com/office/drawing/2014/main" id="{5A588DEC-F72D-F8F2-CD25-D410187DDCB1}"/>
              </a:ext>
            </a:extLst>
          </p:cNvPr>
          <p:cNvSpPr>
            <a:spLocks noGrp="1"/>
          </p:cNvSpPr>
          <p:nvPr>
            <p:ph idx="1"/>
          </p:nvPr>
        </p:nvSpPr>
        <p:spPr>
          <a:xfrm>
            <a:off x="838200" y="1825625"/>
            <a:ext cx="10515600" cy="836156"/>
          </a:xfrm>
        </p:spPr>
        <p:txBody>
          <a:bodyPr/>
          <a:lstStyle/>
          <a:p>
            <a:pPr marL="514350" indent="-514350">
              <a:buFont typeface="+mj-lt"/>
              <a:buAutoNum type="arabicParenR" startAt="5"/>
            </a:pPr>
            <a:r>
              <a:rPr lang="en-GB" dirty="0"/>
              <a:t>Increased awareness of what He’s up to</a:t>
            </a:r>
          </a:p>
          <a:p>
            <a:endParaRPr lang="en-GB" dirty="0"/>
          </a:p>
          <a:p>
            <a:pPr marL="0" inden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4098" name="Picture 2" descr="Just Say What You See!&quot; 'Catchphrase' Set For a Return to our Screens |  Her.ie">
            <a:extLst>
              <a:ext uri="{FF2B5EF4-FFF2-40B4-BE49-F238E27FC236}">
                <a16:creationId xmlns:a16="http://schemas.microsoft.com/office/drawing/2014/main" id="{DBAB6CF9-27C4-D90B-A04F-21B7CCA9FD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2685" y="3151967"/>
            <a:ext cx="4219575" cy="2362200"/>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Oval 3">
            <a:extLst>
              <a:ext uri="{FF2B5EF4-FFF2-40B4-BE49-F238E27FC236}">
                <a16:creationId xmlns:a16="http://schemas.microsoft.com/office/drawing/2014/main" id="{C3893CB4-5355-D52F-EBA5-FBA68C1D81EA}"/>
              </a:ext>
            </a:extLst>
          </p:cNvPr>
          <p:cNvSpPr/>
          <p:nvPr/>
        </p:nvSpPr>
        <p:spPr>
          <a:xfrm>
            <a:off x="6202472" y="4457038"/>
            <a:ext cx="2681809" cy="1638116"/>
          </a:xfrm>
          <a:prstGeom prst="wedgeEllipseCallout">
            <a:avLst>
              <a:gd name="adj1" fmla="val -58199"/>
              <a:gd name="adj2" fmla="val -2237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i="1" dirty="0">
                <a:solidFill>
                  <a:sysClr val="windowText" lastClr="000000"/>
                </a:solidFill>
              </a:rPr>
              <a:t>“Just say what you see”</a:t>
            </a:r>
          </a:p>
        </p:txBody>
      </p:sp>
      <p:sp>
        <p:nvSpPr>
          <p:cNvPr id="5" name="Speech Bubble: Oval 4">
            <a:extLst>
              <a:ext uri="{FF2B5EF4-FFF2-40B4-BE49-F238E27FC236}">
                <a16:creationId xmlns:a16="http://schemas.microsoft.com/office/drawing/2014/main" id="{CEF777AA-8196-5C1B-48B3-3D05E70D82FC}"/>
              </a:ext>
            </a:extLst>
          </p:cNvPr>
          <p:cNvSpPr/>
          <p:nvPr/>
        </p:nvSpPr>
        <p:spPr>
          <a:xfrm>
            <a:off x="8423753" y="2106737"/>
            <a:ext cx="3425869" cy="1860115"/>
          </a:xfrm>
          <a:prstGeom prst="wedgeEllipseCallout">
            <a:avLst>
              <a:gd name="adj1" fmla="val 51013"/>
              <a:gd name="adj2" fmla="val 490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effectLst/>
                <a:latin typeface="Calibri" panose="020F0502020204030204" pitchFamily="34" charset="0"/>
                <a:ea typeface="Calibri" panose="020F0502020204030204" pitchFamily="34" charset="0"/>
                <a:cs typeface="Times New Roman" panose="02020603050405020304" pitchFamily="18" charset="0"/>
              </a:rPr>
              <a:t>“Behold the Lamb…” (John 1:29)</a:t>
            </a:r>
          </a:p>
          <a:p>
            <a:pPr algn="ctr"/>
            <a:r>
              <a:rPr lang="en-GB" sz="2400" dirty="0">
                <a:latin typeface="Calibri" panose="020F0502020204030204" pitchFamily="34" charset="0"/>
                <a:ea typeface="Calibri" panose="020F0502020204030204" pitchFamily="34" charset="0"/>
                <a:cs typeface="Times New Roman" panose="02020603050405020304" pitchFamily="18" charset="0"/>
              </a:rPr>
              <a:t>- </a:t>
            </a:r>
            <a:r>
              <a:rPr lang="en-GB" sz="2400" dirty="0">
                <a:effectLst/>
                <a:latin typeface="Calibri" panose="020F0502020204030204" pitchFamily="34" charset="0"/>
                <a:ea typeface="Calibri" panose="020F0502020204030204" pitchFamily="34" charset="0"/>
                <a:cs typeface="Times New Roman" panose="02020603050405020304" pitchFamily="18" charset="0"/>
              </a:rPr>
              <a:t>John the Baptist </a:t>
            </a:r>
          </a:p>
        </p:txBody>
      </p:sp>
      <p:sp>
        <p:nvSpPr>
          <p:cNvPr id="9" name="Speech Bubble: Oval 8">
            <a:extLst>
              <a:ext uri="{FF2B5EF4-FFF2-40B4-BE49-F238E27FC236}">
                <a16:creationId xmlns:a16="http://schemas.microsoft.com/office/drawing/2014/main" id="{07E65406-55A2-BA35-10A6-D9B6A18328CB}"/>
              </a:ext>
            </a:extLst>
          </p:cNvPr>
          <p:cNvSpPr/>
          <p:nvPr/>
        </p:nvSpPr>
        <p:spPr>
          <a:xfrm>
            <a:off x="-83049" y="2392472"/>
            <a:ext cx="4219575" cy="2561571"/>
          </a:xfrm>
          <a:prstGeom prst="wedgeEllipseCallout">
            <a:avLst>
              <a:gd name="adj1" fmla="val -48144"/>
              <a:gd name="adj2" fmla="val 473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Calibri" panose="020F0502020204030204" pitchFamily="34" charset="0"/>
                <a:ea typeface="Calibri" panose="020F0502020204030204" pitchFamily="34" charset="0"/>
                <a:cs typeface="Times New Roman" panose="02020603050405020304" pitchFamily="18" charset="0"/>
              </a:rPr>
              <a:t>“Look, I see heaven open and the Son of Man standing at the right hand of God.” (Acts 7:56) - Stephen</a:t>
            </a:r>
          </a:p>
        </p:txBody>
      </p:sp>
      <p:sp>
        <p:nvSpPr>
          <p:cNvPr id="10" name="Speech Bubble: Oval 9">
            <a:extLst>
              <a:ext uri="{FF2B5EF4-FFF2-40B4-BE49-F238E27FC236}">
                <a16:creationId xmlns:a16="http://schemas.microsoft.com/office/drawing/2014/main" id="{E8304F53-9BA6-2B90-8DB1-BE79DE6A2B44}"/>
              </a:ext>
            </a:extLst>
          </p:cNvPr>
          <p:cNvSpPr/>
          <p:nvPr/>
        </p:nvSpPr>
        <p:spPr>
          <a:xfrm>
            <a:off x="8884281" y="4816258"/>
            <a:ext cx="3096864" cy="1569222"/>
          </a:xfrm>
          <a:prstGeom prst="wedgeEllipseCallout">
            <a:avLst>
              <a:gd name="adj1" fmla="val 47686"/>
              <a:gd name="adj2" fmla="val 5905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Calibri" panose="020F0502020204030204" pitchFamily="34" charset="0"/>
                <a:ea typeface="Calibri" panose="020F0502020204030204" pitchFamily="34" charset="0"/>
                <a:cs typeface="Times New Roman" panose="02020603050405020304" pitchFamily="18" charset="0"/>
              </a:rPr>
              <a:t>“I saw the Lord” (Isa 6:1) </a:t>
            </a:r>
          </a:p>
          <a:p>
            <a:pPr algn="ctr"/>
            <a:r>
              <a:rPr lang="en-GB" sz="2400" dirty="0">
                <a:latin typeface="Calibri" panose="020F0502020204030204" pitchFamily="34" charset="0"/>
                <a:ea typeface="Calibri" panose="020F0502020204030204" pitchFamily="34" charset="0"/>
                <a:cs typeface="Times New Roman" panose="02020603050405020304" pitchFamily="18" charset="0"/>
              </a:rPr>
              <a:t>- Isaiah</a:t>
            </a:r>
          </a:p>
        </p:txBody>
      </p:sp>
      <p:sp>
        <p:nvSpPr>
          <p:cNvPr id="11" name="Speech Bubble: Oval 10">
            <a:extLst>
              <a:ext uri="{FF2B5EF4-FFF2-40B4-BE49-F238E27FC236}">
                <a16:creationId xmlns:a16="http://schemas.microsoft.com/office/drawing/2014/main" id="{2454C90C-4319-E57E-8B8C-32B51B93E3F3}"/>
              </a:ext>
            </a:extLst>
          </p:cNvPr>
          <p:cNvSpPr/>
          <p:nvPr/>
        </p:nvSpPr>
        <p:spPr>
          <a:xfrm>
            <a:off x="1643423" y="4985603"/>
            <a:ext cx="3526076" cy="1638116"/>
          </a:xfrm>
          <a:prstGeom prst="wedgeEllipseCallout">
            <a:avLst>
              <a:gd name="adj1" fmla="val -39128"/>
              <a:gd name="adj2" fmla="val 517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Calibri" panose="020F0502020204030204" pitchFamily="34" charset="0"/>
                <a:ea typeface="Calibri" panose="020F0502020204030204" pitchFamily="34" charset="0"/>
                <a:cs typeface="Times New Roman" panose="02020603050405020304" pitchFamily="18" charset="0"/>
              </a:rPr>
              <a:t>I saw the love God had for waitress </a:t>
            </a:r>
          </a:p>
          <a:p>
            <a:pPr algn="ctr"/>
            <a:r>
              <a:rPr lang="en-GB" sz="2400" dirty="0">
                <a:latin typeface="Calibri" panose="020F0502020204030204" pitchFamily="34" charset="0"/>
                <a:ea typeface="Calibri" panose="020F0502020204030204" pitchFamily="34" charset="0"/>
                <a:cs typeface="Times New Roman" panose="02020603050405020304" pitchFamily="18" charset="0"/>
              </a:rPr>
              <a:t>- Tanya </a:t>
            </a:r>
          </a:p>
        </p:txBody>
      </p:sp>
    </p:spTree>
    <p:extLst>
      <p:ext uri="{BB962C8B-B14F-4D97-AF65-F5344CB8AC3E}">
        <p14:creationId xmlns:p14="http://schemas.microsoft.com/office/powerpoint/2010/main" val="223167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heel(1)">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4">
              <a:lumMod val="60000"/>
              <a:lumOff val="40000"/>
            </a:schemeClr>
          </a:solidFill>
        </p:spPr>
        <p:txBody>
          <a:bodyPr/>
          <a:lstStyle/>
          <a:p>
            <a:pPr algn="ctr"/>
            <a:r>
              <a:rPr lang="en-GB" dirty="0"/>
              <a:t>Naming the name of Jesus</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278533" cy="4351338"/>
          </a:xfrm>
        </p:spPr>
        <p:txBody>
          <a:bodyPr>
            <a:noAutofit/>
          </a:bodyPr>
          <a:lstStyle/>
          <a:p>
            <a:pPr marL="0" indent="0" algn="ctr">
              <a:buNone/>
            </a:pPr>
            <a:endParaRPr lang="en-GB" b="1"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GB" b="1"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GB" b="1"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r>
              <a:rPr lang="en-GB" b="1" dirty="0">
                <a:latin typeface="Calibri" panose="020F0502020204030204" pitchFamily="34" charset="0"/>
                <a:ea typeface="Calibri" panose="020F0502020204030204" pitchFamily="34" charset="0"/>
                <a:cs typeface="Times New Roman" panose="02020603050405020304" pitchFamily="18" charset="0"/>
              </a:rPr>
              <a:t>Why is it easier to talk about ‘God’ than ‘Jesus’?</a:t>
            </a:r>
            <a:endParaRPr lang="en-GB"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24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4">
              <a:lumMod val="60000"/>
              <a:lumOff val="40000"/>
            </a:schemeClr>
          </a:solidFill>
        </p:spPr>
        <p:txBody>
          <a:bodyPr/>
          <a:lstStyle/>
          <a:p>
            <a:pPr algn="ctr"/>
            <a:r>
              <a:rPr lang="en-GB" dirty="0"/>
              <a:t>Power in the name of Jesus</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278533" cy="4351338"/>
          </a:xfrm>
        </p:spPr>
        <p:txBody>
          <a:bodyPr>
            <a:noAutofit/>
          </a:bodyPr>
          <a:lstStyle/>
          <a:p>
            <a:pPr marL="514350" indent="-514350">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Jesus gives ‘God’ definition</a:t>
            </a:r>
          </a:p>
          <a:p>
            <a:pPr marL="971550" lvl="1" indent="-514350">
              <a:buFont typeface="+mj-lt"/>
              <a:buAutoNum type="romanLcPeriod"/>
            </a:pPr>
            <a:r>
              <a:rPr lang="en-GB" dirty="0">
                <a:ea typeface="Calibri" panose="020F0502020204030204" pitchFamily="34" charset="0"/>
                <a:cs typeface="Times New Roman" panose="02020603050405020304" pitchFamily="18" charset="0"/>
              </a:rPr>
              <a:t>Col 1:15</a:t>
            </a:r>
          </a:p>
          <a:p>
            <a:pPr marL="914400" lvl="2" indent="0">
              <a:buNone/>
            </a:pPr>
            <a:r>
              <a:rPr lang="en-GB" sz="2400" b="0" i="0" dirty="0">
                <a:solidFill>
                  <a:srgbClr val="000000"/>
                </a:solidFill>
                <a:effectLst/>
              </a:rPr>
              <a:t>The Son is the </a:t>
            </a:r>
            <a:r>
              <a:rPr lang="en-GB" sz="2400" b="0" i="0" u="sng" dirty="0">
                <a:solidFill>
                  <a:srgbClr val="000000"/>
                </a:solidFill>
                <a:effectLst/>
              </a:rPr>
              <a:t>image of the invisible God</a:t>
            </a:r>
            <a:r>
              <a:rPr lang="en-GB" sz="2400" b="0" i="0" dirty="0">
                <a:solidFill>
                  <a:srgbClr val="000000"/>
                </a:solidFill>
                <a:effectLst/>
              </a:rPr>
              <a:t>, the firstborn over all creation.</a:t>
            </a:r>
            <a:r>
              <a:rPr lang="en-GB" sz="2400" dirty="0">
                <a:ea typeface="Calibri" panose="020F0502020204030204" pitchFamily="34" charset="0"/>
                <a:cs typeface="Times New Roman" panose="02020603050405020304" pitchFamily="18" charset="0"/>
              </a:rPr>
              <a:t> </a:t>
            </a:r>
          </a:p>
          <a:p>
            <a:pPr marL="971550" lvl="1" indent="-514350">
              <a:buFont typeface="+mj-lt"/>
              <a:buAutoNum type="romanLcPeriod"/>
            </a:pPr>
            <a:r>
              <a:rPr lang="en-GB" dirty="0">
                <a:ea typeface="Calibri" panose="020F0502020204030204" pitchFamily="34" charset="0"/>
                <a:cs typeface="Times New Roman" panose="02020603050405020304" pitchFamily="18" charset="0"/>
              </a:rPr>
              <a:t>John 1:1,14</a:t>
            </a:r>
          </a:p>
          <a:p>
            <a:pPr marL="914400" lvl="2" indent="0">
              <a:buNone/>
            </a:pPr>
            <a:r>
              <a:rPr lang="en-GB" sz="2400" b="0" i="0" dirty="0">
                <a:solidFill>
                  <a:srgbClr val="000000"/>
                </a:solidFill>
                <a:effectLst/>
              </a:rPr>
              <a:t>In the beginning was the Word, and the Word was with God, and the </a:t>
            </a:r>
            <a:r>
              <a:rPr lang="en-GB" sz="2400" b="0" i="0" u="sng" dirty="0">
                <a:solidFill>
                  <a:srgbClr val="000000"/>
                </a:solidFill>
                <a:effectLst/>
              </a:rPr>
              <a:t>Word was God</a:t>
            </a:r>
            <a:r>
              <a:rPr lang="en-GB" sz="2400" b="0" i="0" dirty="0">
                <a:solidFill>
                  <a:srgbClr val="000000"/>
                </a:solidFill>
                <a:effectLst/>
              </a:rPr>
              <a:t>. </a:t>
            </a:r>
          </a:p>
          <a:p>
            <a:pPr marL="914400" lvl="2" indent="0">
              <a:buNone/>
            </a:pPr>
            <a:r>
              <a:rPr lang="en-GB" sz="2400" b="0" i="0" dirty="0">
                <a:solidFill>
                  <a:srgbClr val="000000"/>
                </a:solidFill>
                <a:effectLst/>
              </a:rPr>
              <a:t>The </a:t>
            </a:r>
            <a:r>
              <a:rPr lang="en-GB" sz="2400" b="0" i="0" u="sng" dirty="0">
                <a:solidFill>
                  <a:srgbClr val="000000"/>
                </a:solidFill>
                <a:effectLst/>
              </a:rPr>
              <a:t>Word became flesh</a:t>
            </a:r>
            <a:r>
              <a:rPr lang="en-GB" sz="2400" b="0" i="0" dirty="0">
                <a:solidFill>
                  <a:srgbClr val="000000"/>
                </a:solidFill>
                <a:effectLst/>
              </a:rPr>
              <a:t> and made his dwelling among us…</a:t>
            </a:r>
          </a:p>
          <a:p>
            <a:pPr marL="971550" lvl="1" indent="-514350">
              <a:buFont typeface="+mj-lt"/>
              <a:buAutoNum type="romanLcPeriod"/>
            </a:pPr>
            <a:r>
              <a:rPr lang="en-GB" dirty="0">
                <a:solidFill>
                  <a:srgbClr val="000000"/>
                </a:solidFill>
                <a:effectLst/>
                <a:ea typeface="Calibri" panose="020F0502020204030204" pitchFamily="34" charset="0"/>
                <a:cs typeface="Times New Roman" panose="02020603050405020304" pitchFamily="18" charset="0"/>
              </a:rPr>
              <a:t>Col 2:9</a:t>
            </a:r>
          </a:p>
          <a:p>
            <a:pPr marL="457200" lvl="1" indent="0">
              <a:buNone/>
            </a:pPr>
            <a:r>
              <a:rPr lang="en-GB" b="0" i="0" dirty="0">
                <a:solidFill>
                  <a:srgbClr val="001320"/>
                </a:solidFill>
                <a:effectLst/>
              </a:rPr>
              <a:t>	For in Christ all the fullness of the Deity lives in bodily form</a:t>
            </a:r>
          </a:p>
          <a:p>
            <a:pPr marL="971550" lvl="1" indent="-514350">
              <a:buFont typeface="+mj-lt"/>
              <a:buAutoNum type="romanLcPeriod" startAt="4"/>
            </a:pPr>
            <a:r>
              <a:rPr lang="en-GB" dirty="0" err="1">
                <a:solidFill>
                  <a:srgbClr val="001320"/>
                </a:solidFill>
              </a:rPr>
              <a:t>Heb</a:t>
            </a:r>
            <a:r>
              <a:rPr lang="en-GB" dirty="0">
                <a:solidFill>
                  <a:srgbClr val="001320"/>
                </a:solidFill>
              </a:rPr>
              <a:t> 1:3</a:t>
            </a:r>
          </a:p>
          <a:p>
            <a:pPr marL="914400" lvl="2" indent="0">
              <a:buNone/>
            </a:pPr>
            <a:r>
              <a:rPr lang="en-GB" sz="2400" dirty="0">
                <a:solidFill>
                  <a:srgbClr val="001320"/>
                </a:solidFill>
              </a:rPr>
              <a:t>The Son is the radiance of God’s glory and the </a:t>
            </a:r>
            <a:r>
              <a:rPr lang="en-GB" sz="2400" u="sng" dirty="0">
                <a:solidFill>
                  <a:srgbClr val="001320"/>
                </a:solidFill>
              </a:rPr>
              <a:t>exact representation </a:t>
            </a:r>
            <a:r>
              <a:rPr lang="en-GB" sz="2400" dirty="0">
                <a:solidFill>
                  <a:srgbClr val="001320"/>
                </a:solidFill>
              </a:rPr>
              <a:t>of his being, sustaining all things by his powerful word. </a:t>
            </a:r>
          </a:p>
        </p:txBody>
      </p:sp>
      <p:pic>
        <p:nvPicPr>
          <p:cNvPr id="2050" name="Picture 2" descr="Jesus Silhouette Jesus on the Cross Christian Cutting File - Etsy UK">
            <a:extLst>
              <a:ext uri="{FF2B5EF4-FFF2-40B4-BE49-F238E27FC236}">
                <a16:creationId xmlns:a16="http://schemas.microsoft.com/office/drawing/2014/main" id="{6345342C-5756-F1D7-150F-46FA959A191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018741" y="3897162"/>
            <a:ext cx="4323566" cy="324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883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up)">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4">
              <a:lumMod val="60000"/>
              <a:lumOff val="40000"/>
            </a:schemeClr>
          </a:solidFill>
        </p:spPr>
        <p:txBody>
          <a:bodyPr/>
          <a:lstStyle/>
          <a:p>
            <a:pPr algn="ctr"/>
            <a:r>
              <a:rPr lang="en-GB" dirty="0"/>
              <a:t>Power in the name of Jesus</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278533" cy="4351338"/>
          </a:xfrm>
        </p:spPr>
        <p:txBody>
          <a:bodyPr>
            <a:noAutofit/>
          </a:bodyPr>
          <a:lstStyle/>
          <a:p>
            <a:pPr marL="514350" indent="-514350">
              <a:buFont typeface="+mj-lt"/>
              <a:buAutoNum type="arabicPeriod" startAt="2"/>
            </a:pPr>
            <a:r>
              <a:rPr lang="en-GB" dirty="0">
                <a:latin typeface="Calibri" panose="020F0502020204030204" pitchFamily="34" charset="0"/>
                <a:ea typeface="Calibri" panose="020F0502020204030204" pitchFamily="34" charset="0"/>
                <a:cs typeface="Times New Roman" panose="02020603050405020304" pitchFamily="18" charset="0"/>
              </a:rPr>
              <a:t>No other name</a:t>
            </a:r>
          </a:p>
          <a:p>
            <a:pPr marL="971550" lvl="1" indent="-514350">
              <a:buFont typeface="+mj-lt"/>
              <a:buAutoNum type="romanLcPeriod"/>
            </a:pPr>
            <a:r>
              <a:rPr lang="en-GB" dirty="0">
                <a:latin typeface="Calibri" panose="020F0502020204030204" pitchFamily="34" charset="0"/>
                <a:ea typeface="Calibri" panose="020F0502020204030204" pitchFamily="34" charset="0"/>
                <a:cs typeface="Times New Roman" panose="02020603050405020304" pitchFamily="18" charset="0"/>
              </a:rPr>
              <a:t>Acts 4:12</a:t>
            </a:r>
          </a:p>
          <a:p>
            <a:pPr marL="457200" lvl="1" indent="0">
              <a:buNone/>
            </a:pPr>
            <a:r>
              <a:rPr lang="en-GB" dirty="0">
                <a:latin typeface="Calibri" panose="020F0502020204030204" pitchFamily="34" charset="0"/>
                <a:ea typeface="Calibri" panose="020F0502020204030204" pitchFamily="34" charset="0"/>
                <a:cs typeface="Times New Roman" panose="02020603050405020304" pitchFamily="18" charset="0"/>
              </a:rPr>
              <a:t>	And there is salvation in no one else, for there is </a:t>
            </a:r>
            <a:r>
              <a:rPr lang="en-GB" u="sng" dirty="0">
                <a:latin typeface="Calibri" panose="020F0502020204030204" pitchFamily="34" charset="0"/>
                <a:ea typeface="Calibri" panose="020F0502020204030204" pitchFamily="34" charset="0"/>
                <a:cs typeface="Times New Roman" panose="02020603050405020304" pitchFamily="18" charset="0"/>
              </a:rPr>
              <a:t>no other name</a:t>
            </a:r>
            <a:r>
              <a:rPr lang="en-GB" dirty="0">
                <a:latin typeface="Calibri" panose="020F0502020204030204" pitchFamily="34" charset="0"/>
                <a:ea typeface="Calibri" panose="020F0502020204030204" pitchFamily="34" charset="0"/>
                <a:cs typeface="Times New Roman" panose="02020603050405020304" pitchFamily="18" charset="0"/>
              </a:rPr>
              <a:t> under 	heaven given among men by which we </a:t>
            </a:r>
            <a:r>
              <a:rPr lang="en-GB" u="sng" dirty="0">
                <a:latin typeface="Calibri" panose="020F0502020204030204" pitchFamily="34" charset="0"/>
                <a:ea typeface="Calibri" panose="020F0502020204030204" pitchFamily="34" charset="0"/>
                <a:cs typeface="Times New Roman" panose="02020603050405020304" pitchFamily="18" charset="0"/>
              </a:rPr>
              <a:t>must be saved</a:t>
            </a:r>
            <a:r>
              <a:rPr lang="en-GB" dirty="0">
                <a:latin typeface="Calibri" panose="020F0502020204030204" pitchFamily="34" charset="0"/>
                <a:ea typeface="Calibri" panose="020F0502020204030204" pitchFamily="34" charset="0"/>
                <a:cs typeface="Times New Roman" panose="02020603050405020304" pitchFamily="18" charset="0"/>
              </a:rPr>
              <a:t>.” </a:t>
            </a:r>
          </a:p>
          <a:p>
            <a:pPr marL="971550" lvl="1" indent="-514350">
              <a:buFont typeface="+mj-lt"/>
              <a:buAutoNum type="romanLcPeriod" startAt="2"/>
            </a:pPr>
            <a:r>
              <a:rPr lang="en-GB" dirty="0">
                <a:latin typeface="Calibri" panose="020F0502020204030204" pitchFamily="34" charset="0"/>
                <a:ea typeface="Calibri" panose="020F0502020204030204" pitchFamily="34" charset="0"/>
                <a:cs typeface="Times New Roman" panose="02020603050405020304" pitchFamily="18" charset="0"/>
              </a:rPr>
              <a:t>Rom 10:13-14</a:t>
            </a:r>
          </a:p>
          <a:p>
            <a:pPr marL="457200" lvl="1" indent="0">
              <a:buNone/>
            </a:pPr>
            <a:r>
              <a:rPr lang="en-GB" dirty="0">
                <a:latin typeface="Calibri" panose="020F0502020204030204" pitchFamily="34" charset="0"/>
                <a:ea typeface="Calibri" panose="020F0502020204030204" pitchFamily="34" charset="0"/>
                <a:cs typeface="Times New Roman" panose="02020603050405020304" pitchFamily="18" charset="0"/>
              </a:rPr>
              <a:t>	for, “Everyone who </a:t>
            </a:r>
            <a:r>
              <a:rPr lang="en-GB" u="sng" dirty="0">
                <a:latin typeface="Calibri" panose="020F0502020204030204" pitchFamily="34" charset="0"/>
                <a:ea typeface="Calibri" panose="020F0502020204030204" pitchFamily="34" charset="0"/>
                <a:cs typeface="Times New Roman" panose="02020603050405020304" pitchFamily="18" charset="0"/>
              </a:rPr>
              <a:t>calls on the name of the Lord will be saved</a:t>
            </a:r>
            <a:r>
              <a:rPr lang="en-GB" dirty="0">
                <a:latin typeface="Calibri" panose="020F0502020204030204" pitchFamily="34" charset="0"/>
                <a:ea typeface="Calibri" panose="020F0502020204030204" pitchFamily="34" charset="0"/>
                <a:cs typeface="Times New Roman" panose="02020603050405020304" pitchFamily="18" charset="0"/>
              </a:rPr>
              <a:t>.” How, 	then, can they call on the one they have not believed in? And </a:t>
            </a:r>
            <a:r>
              <a:rPr lang="en-GB" u="sng" dirty="0">
                <a:latin typeface="Calibri" panose="020F0502020204030204" pitchFamily="34" charset="0"/>
                <a:ea typeface="Calibri" panose="020F0502020204030204" pitchFamily="34" charset="0"/>
                <a:cs typeface="Times New Roman" panose="02020603050405020304" pitchFamily="18" charset="0"/>
              </a:rPr>
              <a:t>how can </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u="sng" dirty="0">
                <a:latin typeface="Calibri" panose="020F0502020204030204" pitchFamily="34" charset="0"/>
                <a:ea typeface="Calibri" panose="020F0502020204030204" pitchFamily="34" charset="0"/>
                <a:cs typeface="Times New Roman" panose="02020603050405020304" pitchFamily="18" charset="0"/>
              </a:rPr>
              <a:t>they believe in the one of whom they have not heard</a:t>
            </a:r>
            <a:r>
              <a:rPr lang="en-GB" dirty="0">
                <a:latin typeface="Calibri" panose="020F0502020204030204" pitchFamily="34" charset="0"/>
                <a:ea typeface="Calibri" panose="020F0502020204030204" pitchFamily="34" charset="0"/>
                <a:cs typeface="Times New Roman" panose="02020603050405020304" pitchFamily="18" charset="0"/>
              </a:rPr>
              <a:t>? And how can they 	hear without someone preaching to them?</a:t>
            </a:r>
          </a:p>
          <a:p>
            <a:pPr marL="971550" lvl="1" indent="-514350">
              <a:buFont typeface="+mj-lt"/>
              <a:buAutoNum type="romanLcPeriod" startAt="3"/>
            </a:pPr>
            <a:r>
              <a:rPr lang="en-GB" dirty="0">
                <a:latin typeface="Calibri" panose="020F0502020204030204" pitchFamily="34" charset="0"/>
                <a:ea typeface="Calibri" panose="020F0502020204030204" pitchFamily="34" charset="0"/>
                <a:cs typeface="Times New Roman" panose="02020603050405020304" pitchFamily="18" charset="0"/>
              </a:rPr>
              <a:t>Phil 2:9-11</a:t>
            </a:r>
          </a:p>
          <a:p>
            <a:pPr marL="914400" lvl="2" indent="0">
              <a:buNone/>
            </a:pPr>
            <a:r>
              <a:rPr lang="en-GB" sz="2400" b="0" i="0" dirty="0">
                <a:solidFill>
                  <a:srgbClr val="000000"/>
                </a:solidFill>
                <a:effectLst/>
              </a:rPr>
              <a:t>…gave him the name that is above every name, that at the name of Jesus every knee should bow</a:t>
            </a:r>
            <a:endParaRPr lang="en-GB" sz="2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434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4">
              <a:lumMod val="60000"/>
              <a:lumOff val="40000"/>
            </a:schemeClr>
          </a:solidFill>
        </p:spPr>
        <p:txBody>
          <a:bodyPr/>
          <a:lstStyle/>
          <a:p>
            <a:pPr algn="ctr"/>
            <a:r>
              <a:rPr lang="en-GB" dirty="0"/>
              <a:t>Power in the name of Jesus</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278533" cy="4351338"/>
          </a:xfrm>
        </p:spPr>
        <p:txBody>
          <a:bodyPr>
            <a:noAutofit/>
          </a:bodyPr>
          <a:lstStyle/>
          <a:p>
            <a:pPr marL="514350" indent="-514350">
              <a:buFont typeface="+mj-lt"/>
              <a:buAutoNum type="arabicPeriod" startAt="3"/>
            </a:pPr>
            <a:r>
              <a:rPr lang="en-GB" dirty="0">
                <a:latin typeface="Calibri" panose="020F0502020204030204" pitchFamily="34" charset="0"/>
                <a:ea typeface="Calibri" panose="020F0502020204030204" pitchFamily="34" charset="0"/>
                <a:cs typeface="Times New Roman" panose="02020603050405020304" pitchFamily="18" charset="0"/>
              </a:rPr>
              <a:t>The offense of Jesus</a:t>
            </a:r>
          </a:p>
          <a:p>
            <a:pPr marL="0" indent="0" algn="l">
              <a:buNone/>
            </a:pPr>
            <a:r>
              <a:rPr lang="en-GB" sz="2200" b="0" i="1" dirty="0">
                <a:solidFill>
                  <a:srgbClr val="000000"/>
                </a:solidFill>
                <a:effectLst/>
              </a:rPr>
              <a:t>For Christ did not send me to baptize, but to preach the gospel—not with wisdom and eloquence, lest the cross of Christ be </a:t>
            </a:r>
            <a:r>
              <a:rPr lang="en-GB" sz="2200" b="0" i="1" u="sng" dirty="0">
                <a:solidFill>
                  <a:srgbClr val="000000"/>
                </a:solidFill>
                <a:effectLst/>
              </a:rPr>
              <a:t>emptied of its power</a:t>
            </a:r>
            <a:r>
              <a:rPr lang="en-GB" sz="2200" b="0" i="1" dirty="0">
                <a:solidFill>
                  <a:srgbClr val="000000"/>
                </a:solidFill>
                <a:effectLst/>
              </a:rPr>
              <a:t>.</a:t>
            </a:r>
          </a:p>
          <a:p>
            <a:pPr marL="0" indent="0" algn="l">
              <a:buNone/>
            </a:pPr>
            <a:r>
              <a:rPr lang="en-GB" sz="2200" b="1" i="1" baseline="30000" dirty="0">
                <a:solidFill>
                  <a:srgbClr val="000000"/>
                </a:solidFill>
                <a:effectLst/>
              </a:rPr>
              <a:t> </a:t>
            </a:r>
            <a:r>
              <a:rPr lang="en-GB" sz="2200" b="0" i="1" dirty="0">
                <a:solidFill>
                  <a:srgbClr val="000000"/>
                </a:solidFill>
                <a:effectLst/>
              </a:rPr>
              <a:t>For the message of the cross is foolishness to those who are perishing, but to us who are being saved it is the power of God.</a:t>
            </a:r>
            <a:r>
              <a:rPr lang="en-GB" sz="2200" b="1" i="1" baseline="30000" dirty="0">
                <a:solidFill>
                  <a:srgbClr val="000000"/>
                </a:solidFill>
                <a:effectLst/>
              </a:rPr>
              <a:t> </a:t>
            </a:r>
            <a:r>
              <a:rPr lang="en-GB" sz="2200" b="0" i="1" dirty="0">
                <a:solidFill>
                  <a:srgbClr val="000000"/>
                </a:solidFill>
                <a:effectLst/>
              </a:rPr>
              <a:t>For it is written:</a:t>
            </a:r>
          </a:p>
          <a:p>
            <a:pPr marL="0" indent="0" algn="l">
              <a:buNone/>
            </a:pPr>
            <a:r>
              <a:rPr lang="en-GB" sz="2200" b="0" i="1" dirty="0">
                <a:solidFill>
                  <a:srgbClr val="000000"/>
                </a:solidFill>
                <a:effectLst/>
              </a:rPr>
              <a:t>“I will destroy the wisdom of the wise; the intelligence of the intelligent I will frustrate.”</a:t>
            </a:r>
          </a:p>
          <a:p>
            <a:pPr marL="0" indent="0">
              <a:buNone/>
            </a:pPr>
            <a:r>
              <a:rPr lang="en-GB" sz="2200" b="0" i="1" dirty="0">
                <a:solidFill>
                  <a:srgbClr val="000000"/>
                </a:solidFill>
                <a:effectLst/>
              </a:rPr>
              <a:t>Where is the wise person? Where is the teacher of the law? Where is the philosopher of this age? Has not God made foolish the wisdom of the world? For since in the wisdom of God the world through its wisdom did not know him, </a:t>
            </a:r>
            <a:r>
              <a:rPr lang="en-GB" sz="2200" b="0" i="1" u="sng" dirty="0">
                <a:solidFill>
                  <a:srgbClr val="000000"/>
                </a:solidFill>
                <a:effectLst/>
              </a:rPr>
              <a:t>God was pleased</a:t>
            </a:r>
            <a:r>
              <a:rPr lang="en-GB" sz="2200" b="0" i="1" dirty="0">
                <a:solidFill>
                  <a:srgbClr val="000000"/>
                </a:solidFill>
                <a:effectLst/>
              </a:rPr>
              <a:t> through the foolishness of what was preached </a:t>
            </a:r>
            <a:r>
              <a:rPr lang="en-GB" sz="2200" b="0" i="1" u="sng" dirty="0">
                <a:solidFill>
                  <a:srgbClr val="000000"/>
                </a:solidFill>
                <a:effectLst/>
              </a:rPr>
              <a:t>to save</a:t>
            </a:r>
            <a:r>
              <a:rPr lang="en-GB" sz="2200" b="0" i="1" dirty="0">
                <a:solidFill>
                  <a:srgbClr val="000000"/>
                </a:solidFill>
                <a:effectLst/>
              </a:rPr>
              <a:t> those who believe. Jews demand signs and Greeks look for wisdom, but we preach Christ crucified: a </a:t>
            </a:r>
            <a:r>
              <a:rPr lang="en-GB" sz="2200" b="0" i="1" u="sng" dirty="0">
                <a:solidFill>
                  <a:srgbClr val="000000"/>
                </a:solidFill>
                <a:effectLst/>
              </a:rPr>
              <a:t>stumbling block</a:t>
            </a:r>
            <a:r>
              <a:rPr lang="en-GB" sz="2200" b="0" i="1" dirty="0">
                <a:solidFill>
                  <a:srgbClr val="000000"/>
                </a:solidFill>
                <a:effectLst/>
              </a:rPr>
              <a:t> to Jews and </a:t>
            </a:r>
            <a:r>
              <a:rPr lang="en-GB" sz="2200" b="0" i="1" u="sng" dirty="0">
                <a:solidFill>
                  <a:srgbClr val="000000"/>
                </a:solidFill>
                <a:effectLst/>
              </a:rPr>
              <a:t>foolishness</a:t>
            </a:r>
            <a:r>
              <a:rPr lang="en-GB" sz="2200" b="0" i="1" dirty="0">
                <a:solidFill>
                  <a:srgbClr val="000000"/>
                </a:solidFill>
                <a:effectLst/>
              </a:rPr>
              <a:t> to Gentiles, but to those whom God has called, both Jews and Greeks, Christ the </a:t>
            </a:r>
            <a:r>
              <a:rPr lang="en-GB" sz="2200" b="0" i="1" u="sng" dirty="0">
                <a:solidFill>
                  <a:srgbClr val="000000"/>
                </a:solidFill>
                <a:effectLst/>
              </a:rPr>
              <a:t>power</a:t>
            </a:r>
            <a:r>
              <a:rPr lang="en-GB" sz="2200" b="0" i="1" dirty="0">
                <a:solidFill>
                  <a:srgbClr val="000000"/>
                </a:solidFill>
                <a:effectLst/>
              </a:rPr>
              <a:t> of God and the wisdom of God. </a:t>
            </a:r>
            <a:r>
              <a:rPr lang="en-GB" sz="2200" b="0" dirty="0">
                <a:solidFill>
                  <a:srgbClr val="000000"/>
                </a:solidFill>
                <a:effectLst/>
              </a:rPr>
              <a:t>(1 Cor 1:17-24</a:t>
            </a:r>
            <a:r>
              <a:rPr lang="en-GB" sz="2200" dirty="0">
                <a:solidFill>
                  <a:srgbClr val="000000"/>
                </a:solidFill>
              </a:rPr>
              <a:t>)</a:t>
            </a:r>
            <a:endParaRPr lang="en-GB" sz="2200" b="0" dirty="0">
              <a:solidFill>
                <a:srgbClr val="000000"/>
              </a:solidFill>
              <a:effectLst/>
            </a:endParaRPr>
          </a:p>
        </p:txBody>
      </p:sp>
    </p:spTree>
    <p:extLst>
      <p:ext uri="{BB962C8B-B14F-4D97-AF65-F5344CB8AC3E}">
        <p14:creationId xmlns:p14="http://schemas.microsoft.com/office/powerpoint/2010/main" val="374875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D4401-C31D-2D94-10D1-4136A0A51CF4}"/>
              </a:ext>
            </a:extLst>
          </p:cNvPr>
          <p:cNvSpPr>
            <a:spLocks noGrp="1"/>
          </p:cNvSpPr>
          <p:nvPr>
            <p:ph type="title"/>
          </p:nvPr>
        </p:nvSpPr>
        <p:spPr>
          <a:solidFill>
            <a:schemeClr val="bg1">
              <a:lumMod val="75000"/>
            </a:schemeClr>
          </a:solidFill>
        </p:spPr>
        <p:txBody>
          <a:bodyPr/>
          <a:lstStyle/>
          <a:p>
            <a:pPr algn="ctr"/>
            <a:r>
              <a:rPr lang="en-GB" dirty="0"/>
              <a:t>What can I do in </a:t>
            </a:r>
            <a:r>
              <a:rPr lang="en-GB" u="sng" dirty="0"/>
              <a:t>response</a:t>
            </a:r>
            <a:r>
              <a:rPr lang="en-GB" dirty="0"/>
              <a:t> to the battle cry regarding a sharper witness?</a:t>
            </a:r>
          </a:p>
        </p:txBody>
      </p:sp>
      <p:sp>
        <p:nvSpPr>
          <p:cNvPr id="3" name="Content Placeholder 2">
            <a:extLst>
              <a:ext uri="{FF2B5EF4-FFF2-40B4-BE49-F238E27FC236}">
                <a16:creationId xmlns:a16="http://schemas.microsoft.com/office/drawing/2014/main" id="{A7CAF95F-1A57-C57E-79A9-288D417003D7}"/>
              </a:ext>
            </a:extLst>
          </p:cNvPr>
          <p:cNvSpPr>
            <a:spLocks noGrp="1"/>
          </p:cNvSpPr>
          <p:nvPr>
            <p:ph idx="1"/>
          </p:nvPr>
        </p:nvSpPr>
        <p:spPr/>
        <p:txBody>
          <a:bodyPr>
            <a:normAutofit lnSpcReduction="10000"/>
          </a:bodyPr>
          <a:lstStyle/>
          <a:p>
            <a:pPr marL="342900" lvl="0" indent="-342900">
              <a:lnSpc>
                <a:spcPct val="107000"/>
              </a:lnSpc>
              <a:buFont typeface="Symbol" panose="05050102010706020507" pitchFamily="18" charset="2"/>
              <a:buChar char=""/>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dirty="0">
                <a:effectLst/>
                <a:latin typeface="Calibri" panose="020F0502020204030204" pitchFamily="34" charset="0"/>
                <a:ea typeface="Calibri" panose="020F0502020204030204" pitchFamily="34" charset="0"/>
                <a:cs typeface="Times New Roman" panose="02020603050405020304" pitchFamily="18" charset="0"/>
              </a:rPr>
              <a:t>Yes, Lord!</a:t>
            </a:r>
          </a:p>
          <a:p>
            <a:pPr lvl="0"/>
            <a:endParaRPr lang="en-GB" dirty="0"/>
          </a:p>
          <a:p>
            <a:pPr marL="342900" indent="-342900">
              <a:lnSpc>
                <a:spcPct val="107000"/>
              </a:lnSpc>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Be on the lookout and ready to speak/act</a:t>
            </a:r>
          </a:p>
          <a:p>
            <a:pPr marL="342900" indent="-342900">
              <a:lnSpc>
                <a:spcPct val="107000"/>
              </a:lnSpc>
              <a:buFont typeface="Symbol" panose="05050102010706020507" pitchFamily="18" charset="2"/>
              <a:buChar char=""/>
            </a:pP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Fall in love all over again with the message</a:t>
            </a:r>
          </a:p>
          <a:p>
            <a:pPr marL="342900" indent="-342900">
              <a:lnSpc>
                <a:spcPct val="107000"/>
              </a:lnSpc>
              <a:buFont typeface="Symbol" panose="05050102010706020507" pitchFamily="18" charset="2"/>
              <a:buChar char=""/>
            </a:pP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Willing to sacrifice</a:t>
            </a:r>
          </a:p>
          <a:p>
            <a:endParaRPr lang="en-GB" dirty="0"/>
          </a:p>
        </p:txBody>
      </p:sp>
    </p:spTree>
    <p:extLst>
      <p:ext uri="{BB962C8B-B14F-4D97-AF65-F5344CB8AC3E}">
        <p14:creationId xmlns:p14="http://schemas.microsoft.com/office/powerpoint/2010/main" val="180200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6611</TotalTime>
  <Words>2567</Words>
  <Application>Microsoft Office PowerPoint</Application>
  <PresentationFormat>Widescreen</PresentationFormat>
  <Paragraphs>211</Paragraphs>
  <Slides>20</Slides>
  <Notes>16</Notes>
  <HiddenSlides>0</HiddenSlides>
  <MMClips>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vt:i4>
      </vt:variant>
    </vt:vector>
  </HeadingPairs>
  <TitlesOfParts>
    <vt:vector size="31" baseType="lpstr">
      <vt:lpstr>Arial</vt:lpstr>
      <vt:lpstr>Calibri</vt:lpstr>
      <vt:lpstr>Calibri Light</vt:lpstr>
      <vt:lpstr>Courier New</vt:lpstr>
      <vt:lpstr>Programme</vt:lpstr>
      <vt:lpstr>Roboto</vt:lpstr>
      <vt:lpstr>Symbol</vt:lpstr>
      <vt:lpstr>system-ui</vt:lpstr>
      <vt:lpstr>Times New Roman</vt:lpstr>
      <vt:lpstr>Wingdings</vt:lpstr>
      <vt:lpstr>Office Theme</vt:lpstr>
      <vt:lpstr>Sharper Witness</vt:lpstr>
      <vt:lpstr>Households Together with Christ at the Centre</vt:lpstr>
      <vt:lpstr>Our Great Project</vt:lpstr>
      <vt:lpstr>Our Great Project</vt:lpstr>
      <vt:lpstr>Defining  Sharper Witness</vt:lpstr>
      <vt:lpstr>Sharper Witness</vt:lpstr>
      <vt:lpstr>Sharper Witness</vt:lpstr>
      <vt:lpstr>How do I sharpen my witness?</vt:lpstr>
      <vt:lpstr>How do I sharpen my witness?</vt:lpstr>
      <vt:lpstr>How do I sharpen my witness?</vt:lpstr>
      <vt:lpstr>How do I sharpen my witness?</vt:lpstr>
      <vt:lpstr>PowerPoint Presentation</vt:lpstr>
      <vt:lpstr>How do I sharpen my witness?</vt:lpstr>
      <vt:lpstr>How do I sharpen my witness?</vt:lpstr>
      <vt:lpstr>How do I sharpen my witness?</vt:lpstr>
      <vt:lpstr>Naming the name of Jesus</vt:lpstr>
      <vt:lpstr>Power in the name of Jesus</vt:lpstr>
      <vt:lpstr>Power in the name of Jesus</vt:lpstr>
      <vt:lpstr>Power in the name of Jesus</vt:lpstr>
      <vt:lpstr>What can I do in response to the battle cry regarding a sharper witness?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Battle Cry</dc:title>
  <dc:creator>Jamie Singleton</dc:creator>
  <cp:lastModifiedBy>Jamie Singleton</cp:lastModifiedBy>
  <cp:revision>4</cp:revision>
  <dcterms:created xsi:type="dcterms:W3CDTF">2023-01-27T09:40:58Z</dcterms:created>
  <dcterms:modified xsi:type="dcterms:W3CDTF">2023-02-15T20:05:28Z</dcterms:modified>
</cp:coreProperties>
</file>