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3"/>
  </p:notesMasterIdLst>
  <p:sldIdLst>
    <p:sldId id="256" r:id="rId2"/>
    <p:sldId id="257" r:id="rId3"/>
    <p:sldId id="258" r:id="rId4"/>
    <p:sldId id="259" r:id="rId5"/>
    <p:sldId id="260" r:id="rId6"/>
    <p:sldId id="261" r:id="rId7"/>
    <p:sldId id="262" r:id="rId8"/>
    <p:sldId id="263" r:id="rId9"/>
    <p:sldId id="264" r:id="rId10"/>
    <p:sldId id="287" r:id="rId11"/>
    <p:sldId id="266" r:id="rId12"/>
    <p:sldId id="267" r:id="rId13"/>
    <p:sldId id="268" r:id="rId14"/>
    <p:sldId id="269" r:id="rId15"/>
    <p:sldId id="270" r:id="rId16"/>
    <p:sldId id="271" r:id="rId17"/>
    <p:sldId id="272" r:id="rId18"/>
    <p:sldId id="273" r:id="rId19"/>
    <p:sldId id="274" r:id="rId20"/>
    <p:sldId id="275" r:id="rId21"/>
    <p:sldId id="276" r:id="rId22"/>
    <p:sldId id="288" r:id="rId23"/>
    <p:sldId id="289" r:id="rId24"/>
    <p:sldId id="279" r:id="rId25"/>
    <p:sldId id="280" r:id="rId26"/>
    <p:sldId id="281" r:id="rId27"/>
    <p:sldId id="282" r:id="rId28"/>
    <p:sldId id="283" r:id="rId29"/>
    <p:sldId id="284" r:id="rId30"/>
    <p:sldId id="285" r:id="rId31"/>
    <p:sldId id="286" r:id="rId32"/>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457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9144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1371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18288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22860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2743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32004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3657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6955696-45BA-4554-81F6-D995731B875F}" v="5" dt="2023-08-19T19:26:07.402"/>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30" d="100"/>
          <a:sy n="30" d="100"/>
        </p:scale>
        <p:origin x="164" y="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40"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remy Simmons" userId="7711bac3-cfad-4638-b6f3-f083752a6d3c" providerId="ADAL" clId="{66955696-45BA-4554-81F6-D995731B875F}"/>
    <pc:docChg chg="undo custSel addSld delSld modSld">
      <pc:chgData name="Jeremy Simmons" userId="7711bac3-cfad-4638-b6f3-f083752a6d3c" providerId="ADAL" clId="{66955696-45BA-4554-81F6-D995731B875F}" dt="2023-08-19T19:33:28.982" v="231" actId="1076"/>
      <pc:docMkLst>
        <pc:docMk/>
      </pc:docMkLst>
      <pc:sldChg chg="modSp mod">
        <pc:chgData name="Jeremy Simmons" userId="7711bac3-cfad-4638-b6f3-f083752a6d3c" providerId="ADAL" clId="{66955696-45BA-4554-81F6-D995731B875F}" dt="2023-08-19T19:19:34.622" v="9" actId="1076"/>
        <pc:sldMkLst>
          <pc:docMk/>
          <pc:sldMk cId="0" sldId="256"/>
        </pc:sldMkLst>
        <pc:spChg chg="mod">
          <ac:chgData name="Jeremy Simmons" userId="7711bac3-cfad-4638-b6f3-f083752a6d3c" providerId="ADAL" clId="{66955696-45BA-4554-81F6-D995731B875F}" dt="2023-08-19T19:19:34.622" v="9" actId="1076"/>
          <ac:spMkLst>
            <pc:docMk/>
            <pc:sldMk cId="0" sldId="256"/>
            <ac:spMk id="120" creationId="{00000000-0000-0000-0000-000000000000}"/>
          </ac:spMkLst>
        </pc:spChg>
      </pc:sldChg>
      <pc:sldChg chg="modSp mod">
        <pc:chgData name="Jeremy Simmons" userId="7711bac3-cfad-4638-b6f3-f083752a6d3c" providerId="ADAL" clId="{66955696-45BA-4554-81F6-D995731B875F}" dt="2023-08-19T19:33:07.817" v="229" actId="1076"/>
        <pc:sldMkLst>
          <pc:docMk/>
          <pc:sldMk cId="0" sldId="257"/>
        </pc:sldMkLst>
        <pc:spChg chg="mod">
          <ac:chgData name="Jeremy Simmons" userId="7711bac3-cfad-4638-b6f3-f083752a6d3c" providerId="ADAL" clId="{66955696-45BA-4554-81F6-D995731B875F}" dt="2023-08-19T19:33:07.817" v="229" actId="1076"/>
          <ac:spMkLst>
            <pc:docMk/>
            <pc:sldMk cId="0" sldId="257"/>
            <ac:spMk id="123" creationId="{00000000-0000-0000-0000-000000000000}"/>
          </ac:spMkLst>
        </pc:spChg>
      </pc:sldChg>
      <pc:sldChg chg="modSp mod">
        <pc:chgData name="Jeremy Simmons" userId="7711bac3-cfad-4638-b6f3-f083752a6d3c" providerId="ADAL" clId="{66955696-45BA-4554-81F6-D995731B875F}" dt="2023-08-19T19:33:13.183" v="230" actId="1076"/>
        <pc:sldMkLst>
          <pc:docMk/>
          <pc:sldMk cId="0" sldId="258"/>
        </pc:sldMkLst>
        <pc:spChg chg="mod">
          <ac:chgData name="Jeremy Simmons" userId="7711bac3-cfad-4638-b6f3-f083752a6d3c" providerId="ADAL" clId="{66955696-45BA-4554-81F6-D995731B875F}" dt="2023-08-19T19:33:13.183" v="230" actId="1076"/>
          <ac:spMkLst>
            <pc:docMk/>
            <pc:sldMk cId="0" sldId="258"/>
            <ac:spMk id="125" creationId="{00000000-0000-0000-0000-000000000000}"/>
          </ac:spMkLst>
        </pc:spChg>
      </pc:sldChg>
      <pc:sldChg chg="modSp mod">
        <pc:chgData name="Jeremy Simmons" userId="7711bac3-cfad-4638-b6f3-f083752a6d3c" providerId="ADAL" clId="{66955696-45BA-4554-81F6-D995731B875F}" dt="2023-08-19T19:19:50.723" v="11" actId="14100"/>
        <pc:sldMkLst>
          <pc:docMk/>
          <pc:sldMk cId="0" sldId="260"/>
        </pc:sldMkLst>
        <pc:spChg chg="mod">
          <ac:chgData name="Jeremy Simmons" userId="7711bac3-cfad-4638-b6f3-f083752a6d3c" providerId="ADAL" clId="{66955696-45BA-4554-81F6-D995731B875F}" dt="2023-08-19T19:19:50.723" v="11" actId="14100"/>
          <ac:spMkLst>
            <pc:docMk/>
            <pc:sldMk cId="0" sldId="260"/>
            <ac:spMk id="130" creationId="{00000000-0000-0000-0000-000000000000}"/>
          </ac:spMkLst>
        </pc:spChg>
      </pc:sldChg>
      <pc:sldChg chg="addSp delSp modSp mod">
        <pc:chgData name="Jeremy Simmons" userId="7711bac3-cfad-4638-b6f3-f083752a6d3c" providerId="ADAL" clId="{66955696-45BA-4554-81F6-D995731B875F}" dt="2023-08-19T19:21:11.631" v="120" actId="478"/>
        <pc:sldMkLst>
          <pc:docMk/>
          <pc:sldMk cId="0" sldId="263"/>
        </pc:sldMkLst>
        <pc:spChg chg="mod">
          <ac:chgData name="Jeremy Simmons" userId="7711bac3-cfad-4638-b6f3-f083752a6d3c" providerId="ADAL" clId="{66955696-45BA-4554-81F6-D995731B875F}" dt="2023-08-19T19:20:03.818" v="12" actId="1076"/>
          <ac:spMkLst>
            <pc:docMk/>
            <pc:sldMk cId="0" sldId="263"/>
            <ac:spMk id="137" creationId="{00000000-0000-0000-0000-000000000000}"/>
          </ac:spMkLst>
        </pc:spChg>
        <pc:picChg chg="add del mod">
          <ac:chgData name="Jeremy Simmons" userId="7711bac3-cfad-4638-b6f3-f083752a6d3c" providerId="ADAL" clId="{66955696-45BA-4554-81F6-D995731B875F}" dt="2023-08-19T19:21:11.631" v="120" actId="478"/>
          <ac:picMkLst>
            <pc:docMk/>
            <pc:sldMk cId="0" sldId="263"/>
            <ac:picMk id="2" creationId="{1AC31175-7143-91F2-545F-648663F1A1B5}"/>
          </ac:picMkLst>
        </pc:picChg>
        <pc:picChg chg="mod">
          <ac:chgData name="Jeremy Simmons" userId="7711bac3-cfad-4638-b6f3-f083752a6d3c" providerId="ADAL" clId="{66955696-45BA-4554-81F6-D995731B875F}" dt="2023-08-19T19:20:37.191" v="86" actId="29295"/>
          <ac:picMkLst>
            <pc:docMk/>
            <pc:sldMk cId="0" sldId="263"/>
            <ac:picMk id="136" creationId="{00000000-0000-0000-0000-000000000000}"/>
          </ac:picMkLst>
        </pc:picChg>
      </pc:sldChg>
      <pc:sldChg chg="modSp mod">
        <pc:chgData name="Jeremy Simmons" userId="7711bac3-cfad-4638-b6f3-f083752a6d3c" providerId="ADAL" clId="{66955696-45BA-4554-81F6-D995731B875F}" dt="2023-08-19T19:21:24.411" v="129" actId="1037"/>
        <pc:sldMkLst>
          <pc:docMk/>
          <pc:sldMk cId="0" sldId="264"/>
        </pc:sldMkLst>
        <pc:spChg chg="mod">
          <ac:chgData name="Jeremy Simmons" userId="7711bac3-cfad-4638-b6f3-f083752a6d3c" providerId="ADAL" clId="{66955696-45BA-4554-81F6-D995731B875F}" dt="2023-08-19T19:21:20.828" v="121" actId="14100"/>
          <ac:spMkLst>
            <pc:docMk/>
            <pc:sldMk cId="0" sldId="264"/>
            <ac:spMk id="140" creationId="{00000000-0000-0000-0000-000000000000}"/>
          </ac:spMkLst>
        </pc:spChg>
        <pc:spChg chg="mod">
          <ac:chgData name="Jeremy Simmons" userId="7711bac3-cfad-4638-b6f3-f083752a6d3c" providerId="ADAL" clId="{66955696-45BA-4554-81F6-D995731B875F}" dt="2023-08-19T19:21:24.411" v="129" actId="1037"/>
          <ac:spMkLst>
            <pc:docMk/>
            <pc:sldMk cId="0" sldId="264"/>
            <ac:spMk id="141" creationId="{00000000-0000-0000-0000-000000000000}"/>
          </ac:spMkLst>
        </pc:spChg>
      </pc:sldChg>
      <pc:sldChg chg="del">
        <pc:chgData name="Jeremy Simmons" userId="7711bac3-cfad-4638-b6f3-f083752a6d3c" providerId="ADAL" clId="{66955696-45BA-4554-81F6-D995731B875F}" dt="2023-08-19T19:21:26.097" v="130" actId="47"/>
        <pc:sldMkLst>
          <pc:docMk/>
          <pc:sldMk cId="0" sldId="265"/>
        </pc:sldMkLst>
      </pc:sldChg>
      <pc:sldChg chg="modSp mod">
        <pc:chgData name="Jeremy Simmons" userId="7711bac3-cfad-4638-b6f3-f083752a6d3c" providerId="ADAL" clId="{66955696-45BA-4554-81F6-D995731B875F}" dt="2023-08-19T19:21:56.209" v="136" actId="14100"/>
        <pc:sldMkLst>
          <pc:docMk/>
          <pc:sldMk cId="0" sldId="266"/>
        </pc:sldMkLst>
        <pc:spChg chg="mod">
          <ac:chgData name="Jeremy Simmons" userId="7711bac3-cfad-4638-b6f3-f083752a6d3c" providerId="ADAL" clId="{66955696-45BA-4554-81F6-D995731B875F}" dt="2023-08-19T19:21:56.209" v="136" actId="14100"/>
          <ac:spMkLst>
            <pc:docMk/>
            <pc:sldMk cId="0" sldId="266"/>
            <ac:spMk id="147" creationId="{00000000-0000-0000-0000-000000000000}"/>
          </ac:spMkLst>
        </pc:spChg>
      </pc:sldChg>
      <pc:sldChg chg="modSp mod">
        <pc:chgData name="Jeremy Simmons" userId="7711bac3-cfad-4638-b6f3-f083752a6d3c" providerId="ADAL" clId="{66955696-45BA-4554-81F6-D995731B875F}" dt="2023-08-19T19:19:19.860" v="8" actId="1076"/>
        <pc:sldMkLst>
          <pc:docMk/>
          <pc:sldMk cId="0" sldId="267"/>
        </pc:sldMkLst>
        <pc:spChg chg="mod">
          <ac:chgData name="Jeremy Simmons" userId="7711bac3-cfad-4638-b6f3-f083752a6d3c" providerId="ADAL" clId="{66955696-45BA-4554-81F6-D995731B875F}" dt="2023-08-19T19:19:12.050" v="6" actId="1076"/>
          <ac:spMkLst>
            <pc:docMk/>
            <pc:sldMk cId="0" sldId="267"/>
            <ac:spMk id="150" creationId="{00000000-0000-0000-0000-000000000000}"/>
          </ac:spMkLst>
        </pc:spChg>
        <pc:spChg chg="mod">
          <ac:chgData name="Jeremy Simmons" userId="7711bac3-cfad-4638-b6f3-f083752a6d3c" providerId="ADAL" clId="{66955696-45BA-4554-81F6-D995731B875F}" dt="2023-08-19T19:19:19.860" v="8" actId="1076"/>
          <ac:spMkLst>
            <pc:docMk/>
            <pc:sldMk cId="0" sldId="267"/>
            <ac:spMk id="151" creationId="{00000000-0000-0000-0000-000000000000}"/>
          </ac:spMkLst>
        </pc:spChg>
        <pc:spChg chg="mod">
          <ac:chgData name="Jeremy Simmons" userId="7711bac3-cfad-4638-b6f3-f083752a6d3c" providerId="ADAL" clId="{66955696-45BA-4554-81F6-D995731B875F}" dt="2023-08-19T19:19:16.881" v="7" actId="1076"/>
          <ac:spMkLst>
            <pc:docMk/>
            <pc:sldMk cId="0" sldId="267"/>
            <ac:spMk id="153" creationId="{00000000-0000-0000-0000-000000000000}"/>
          </ac:spMkLst>
        </pc:spChg>
      </pc:sldChg>
      <pc:sldChg chg="modSp mod">
        <pc:chgData name="Jeremy Simmons" userId="7711bac3-cfad-4638-b6f3-f083752a6d3c" providerId="ADAL" clId="{66955696-45BA-4554-81F6-D995731B875F}" dt="2023-08-19T19:22:09.564" v="137" actId="1076"/>
        <pc:sldMkLst>
          <pc:docMk/>
          <pc:sldMk cId="0" sldId="268"/>
        </pc:sldMkLst>
        <pc:spChg chg="mod">
          <ac:chgData name="Jeremy Simmons" userId="7711bac3-cfad-4638-b6f3-f083752a6d3c" providerId="ADAL" clId="{66955696-45BA-4554-81F6-D995731B875F}" dt="2023-08-19T19:22:09.564" v="137" actId="1076"/>
          <ac:spMkLst>
            <pc:docMk/>
            <pc:sldMk cId="0" sldId="268"/>
            <ac:spMk id="155" creationId="{00000000-0000-0000-0000-000000000000}"/>
          </ac:spMkLst>
        </pc:spChg>
      </pc:sldChg>
      <pc:sldChg chg="modSp mod">
        <pc:chgData name="Jeremy Simmons" userId="7711bac3-cfad-4638-b6f3-f083752a6d3c" providerId="ADAL" clId="{66955696-45BA-4554-81F6-D995731B875F}" dt="2023-08-19T19:33:28.982" v="231" actId="1076"/>
        <pc:sldMkLst>
          <pc:docMk/>
          <pc:sldMk cId="0" sldId="270"/>
        </pc:sldMkLst>
        <pc:spChg chg="mod">
          <ac:chgData name="Jeremy Simmons" userId="7711bac3-cfad-4638-b6f3-f083752a6d3c" providerId="ADAL" clId="{66955696-45BA-4554-81F6-D995731B875F}" dt="2023-08-19T19:33:28.982" v="231" actId="1076"/>
          <ac:spMkLst>
            <pc:docMk/>
            <pc:sldMk cId="0" sldId="270"/>
            <ac:spMk id="160" creationId="{00000000-0000-0000-0000-000000000000}"/>
          </ac:spMkLst>
        </pc:spChg>
      </pc:sldChg>
      <pc:sldChg chg="modSp mod">
        <pc:chgData name="Jeremy Simmons" userId="7711bac3-cfad-4638-b6f3-f083752a6d3c" providerId="ADAL" clId="{66955696-45BA-4554-81F6-D995731B875F}" dt="2023-08-19T19:22:38.256" v="140" actId="255"/>
        <pc:sldMkLst>
          <pc:docMk/>
          <pc:sldMk cId="0" sldId="271"/>
        </pc:sldMkLst>
        <pc:spChg chg="mod">
          <ac:chgData name="Jeremy Simmons" userId="7711bac3-cfad-4638-b6f3-f083752a6d3c" providerId="ADAL" clId="{66955696-45BA-4554-81F6-D995731B875F}" dt="2023-08-19T19:22:38.256" v="140" actId="255"/>
          <ac:spMkLst>
            <pc:docMk/>
            <pc:sldMk cId="0" sldId="271"/>
            <ac:spMk id="162" creationId="{00000000-0000-0000-0000-000000000000}"/>
          </ac:spMkLst>
        </pc:spChg>
      </pc:sldChg>
      <pc:sldChg chg="modSp mod">
        <pc:chgData name="Jeremy Simmons" userId="7711bac3-cfad-4638-b6f3-f083752a6d3c" providerId="ADAL" clId="{66955696-45BA-4554-81F6-D995731B875F}" dt="2023-08-19T19:22:46.455" v="141" actId="1076"/>
        <pc:sldMkLst>
          <pc:docMk/>
          <pc:sldMk cId="0" sldId="273"/>
        </pc:sldMkLst>
        <pc:spChg chg="mod">
          <ac:chgData name="Jeremy Simmons" userId="7711bac3-cfad-4638-b6f3-f083752a6d3c" providerId="ADAL" clId="{66955696-45BA-4554-81F6-D995731B875F}" dt="2023-08-19T19:22:46.455" v="141" actId="1076"/>
          <ac:spMkLst>
            <pc:docMk/>
            <pc:sldMk cId="0" sldId="273"/>
            <ac:spMk id="168" creationId="{00000000-0000-0000-0000-000000000000}"/>
          </ac:spMkLst>
        </pc:spChg>
      </pc:sldChg>
      <pc:sldChg chg="modSp mod">
        <pc:chgData name="Jeremy Simmons" userId="7711bac3-cfad-4638-b6f3-f083752a6d3c" providerId="ADAL" clId="{66955696-45BA-4554-81F6-D995731B875F}" dt="2023-08-19T19:22:53.913" v="143" actId="1076"/>
        <pc:sldMkLst>
          <pc:docMk/>
          <pc:sldMk cId="0" sldId="274"/>
        </pc:sldMkLst>
        <pc:spChg chg="mod">
          <ac:chgData name="Jeremy Simmons" userId="7711bac3-cfad-4638-b6f3-f083752a6d3c" providerId="ADAL" clId="{66955696-45BA-4554-81F6-D995731B875F}" dt="2023-08-19T19:22:52.025" v="142" actId="1076"/>
          <ac:spMkLst>
            <pc:docMk/>
            <pc:sldMk cId="0" sldId="274"/>
            <ac:spMk id="171" creationId="{00000000-0000-0000-0000-000000000000}"/>
          </ac:spMkLst>
        </pc:spChg>
        <pc:picChg chg="mod">
          <ac:chgData name="Jeremy Simmons" userId="7711bac3-cfad-4638-b6f3-f083752a6d3c" providerId="ADAL" clId="{66955696-45BA-4554-81F6-D995731B875F}" dt="2023-08-19T19:22:53.913" v="143" actId="1076"/>
          <ac:picMkLst>
            <pc:docMk/>
            <pc:sldMk cId="0" sldId="274"/>
            <ac:picMk id="170" creationId="{00000000-0000-0000-0000-000000000000}"/>
          </ac:picMkLst>
        </pc:picChg>
      </pc:sldChg>
      <pc:sldChg chg="modSp mod">
        <pc:chgData name="Jeremy Simmons" userId="7711bac3-cfad-4638-b6f3-f083752a6d3c" providerId="ADAL" clId="{66955696-45BA-4554-81F6-D995731B875F}" dt="2023-08-19T19:23:01.793" v="144" actId="1076"/>
        <pc:sldMkLst>
          <pc:docMk/>
          <pc:sldMk cId="0" sldId="275"/>
        </pc:sldMkLst>
        <pc:spChg chg="mod">
          <ac:chgData name="Jeremy Simmons" userId="7711bac3-cfad-4638-b6f3-f083752a6d3c" providerId="ADAL" clId="{66955696-45BA-4554-81F6-D995731B875F}" dt="2023-08-19T19:23:01.793" v="144" actId="1076"/>
          <ac:spMkLst>
            <pc:docMk/>
            <pc:sldMk cId="0" sldId="275"/>
            <ac:spMk id="173" creationId="{00000000-0000-0000-0000-000000000000}"/>
          </ac:spMkLst>
        </pc:spChg>
      </pc:sldChg>
      <pc:sldChg chg="modSp mod">
        <pc:chgData name="Jeremy Simmons" userId="7711bac3-cfad-4638-b6f3-f083752a6d3c" providerId="ADAL" clId="{66955696-45BA-4554-81F6-D995731B875F}" dt="2023-08-19T19:25:43.226" v="189" actId="1036"/>
        <pc:sldMkLst>
          <pc:docMk/>
          <pc:sldMk cId="0" sldId="276"/>
        </pc:sldMkLst>
        <pc:spChg chg="mod">
          <ac:chgData name="Jeremy Simmons" userId="7711bac3-cfad-4638-b6f3-f083752a6d3c" providerId="ADAL" clId="{66955696-45BA-4554-81F6-D995731B875F}" dt="2023-08-19T19:25:43.226" v="189" actId="1036"/>
          <ac:spMkLst>
            <pc:docMk/>
            <pc:sldMk cId="0" sldId="276"/>
            <ac:spMk id="175" creationId="{00000000-0000-0000-0000-000000000000}"/>
          </ac:spMkLst>
        </pc:spChg>
      </pc:sldChg>
      <pc:sldChg chg="modSp del mod">
        <pc:chgData name="Jeremy Simmons" userId="7711bac3-cfad-4638-b6f3-f083752a6d3c" providerId="ADAL" clId="{66955696-45BA-4554-81F6-D995731B875F}" dt="2023-08-19T19:25:30.867" v="173" actId="47"/>
        <pc:sldMkLst>
          <pc:docMk/>
          <pc:sldMk cId="0" sldId="277"/>
        </pc:sldMkLst>
        <pc:spChg chg="mod">
          <ac:chgData name="Jeremy Simmons" userId="7711bac3-cfad-4638-b6f3-f083752a6d3c" providerId="ADAL" clId="{66955696-45BA-4554-81F6-D995731B875F}" dt="2023-08-19T19:23:19.747" v="146" actId="13926"/>
          <ac:spMkLst>
            <pc:docMk/>
            <pc:sldMk cId="0" sldId="277"/>
            <ac:spMk id="177" creationId="{00000000-0000-0000-0000-000000000000}"/>
          </ac:spMkLst>
        </pc:spChg>
      </pc:sldChg>
      <pc:sldChg chg="del">
        <pc:chgData name="Jeremy Simmons" userId="7711bac3-cfad-4638-b6f3-f083752a6d3c" providerId="ADAL" clId="{66955696-45BA-4554-81F6-D995731B875F}" dt="2023-08-19T19:26:51.184" v="204" actId="47"/>
        <pc:sldMkLst>
          <pc:docMk/>
          <pc:sldMk cId="0" sldId="278"/>
        </pc:sldMkLst>
      </pc:sldChg>
      <pc:sldChg chg="modSp mod">
        <pc:chgData name="Jeremy Simmons" userId="7711bac3-cfad-4638-b6f3-f083752a6d3c" providerId="ADAL" clId="{66955696-45BA-4554-81F6-D995731B875F}" dt="2023-08-19T19:27:15.268" v="205" actId="1076"/>
        <pc:sldMkLst>
          <pc:docMk/>
          <pc:sldMk cId="0" sldId="279"/>
        </pc:sldMkLst>
        <pc:picChg chg="mod">
          <ac:chgData name="Jeremy Simmons" userId="7711bac3-cfad-4638-b6f3-f083752a6d3c" providerId="ADAL" clId="{66955696-45BA-4554-81F6-D995731B875F}" dt="2023-08-19T19:27:15.268" v="205" actId="1076"/>
          <ac:picMkLst>
            <pc:docMk/>
            <pc:sldMk cId="0" sldId="279"/>
            <ac:picMk id="184" creationId="{00000000-0000-0000-0000-000000000000}"/>
          </ac:picMkLst>
        </pc:picChg>
      </pc:sldChg>
      <pc:sldChg chg="modSp mod">
        <pc:chgData name="Jeremy Simmons" userId="7711bac3-cfad-4638-b6f3-f083752a6d3c" providerId="ADAL" clId="{66955696-45BA-4554-81F6-D995731B875F}" dt="2023-08-19T19:27:47.695" v="209" actId="13926"/>
        <pc:sldMkLst>
          <pc:docMk/>
          <pc:sldMk cId="0" sldId="280"/>
        </pc:sldMkLst>
        <pc:spChg chg="mod">
          <ac:chgData name="Jeremy Simmons" userId="7711bac3-cfad-4638-b6f3-f083752a6d3c" providerId="ADAL" clId="{66955696-45BA-4554-81F6-D995731B875F}" dt="2023-08-19T19:27:47.695" v="209" actId="13926"/>
          <ac:spMkLst>
            <pc:docMk/>
            <pc:sldMk cId="0" sldId="280"/>
            <ac:spMk id="186" creationId="{00000000-0000-0000-0000-000000000000}"/>
          </ac:spMkLst>
        </pc:spChg>
      </pc:sldChg>
      <pc:sldChg chg="modSp mod">
        <pc:chgData name="Jeremy Simmons" userId="7711bac3-cfad-4638-b6f3-f083752a6d3c" providerId="ADAL" clId="{66955696-45BA-4554-81F6-D995731B875F}" dt="2023-08-19T19:28:04.445" v="211" actId="13926"/>
        <pc:sldMkLst>
          <pc:docMk/>
          <pc:sldMk cId="0" sldId="281"/>
        </pc:sldMkLst>
        <pc:spChg chg="mod">
          <ac:chgData name="Jeremy Simmons" userId="7711bac3-cfad-4638-b6f3-f083752a6d3c" providerId="ADAL" clId="{66955696-45BA-4554-81F6-D995731B875F}" dt="2023-08-19T19:28:04.445" v="211" actId="13926"/>
          <ac:spMkLst>
            <pc:docMk/>
            <pc:sldMk cId="0" sldId="281"/>
            <ac:spMk id="188" creationId="{00000000-0000-0000-0000-000000000000}"/>
          </ac:spMkLst>
        </pc:spChg>
      </pc:sldChg>
      <pc:sldChg chg="modSp mod">
        <pc:chgData name="Jeremy Simmons" userId="7711bac3-cfad-4638-b6f3-f083752a6d3c" providerId="ADAL" clId="{66955696-45BA-4554-81F6-D995731B875F}" dt="2023-08-19T19:28:09.939" v="212" actId="13926"/>
        <pc:sldMkLst>
          <pc:docMk/>
          <pc:sldMk cId="0" sldId="282"/>
        </pc:sldMkLst>
        <pc:spChg chg="mod">
          <ac:chgData name="Jeremy Simmons" userId="7711bac3-cfad-4638-b6f3-f083752a6d3c" providerId="ADAL" clId="{66955696-45BA-4554-81F6-D995731B875F}" dt="2023-08-19T19:28:09.939" v="212" actId="13926"/>
          <ac:spMkLst>
            <pc:docMk/>
            <pc:sldMk cId="0" sldId="282"/>
            <ac:spMk id="190" creationId="{00000000-0000-0000-0000-000000000000}"/>
          </ac:spMkLst>
        </pc:spChg>
      </pc:sldChg>
      <pc:sldChg chg="modSp mod">
        <pc:chgData name="Jeremy Simmons" userId="7711bac3-cfad-4638-b6f3-f083752a6d3c" providerId="ADAL" clId="{66955696-45BA-4554-81F6-D995731B875F}" dt="2023-08-19T19:28:27.870" v="216" actId="14100"/>
        <pc:sldMkLst>
          <pc:docMk/>
          <pc:sldMk cId="0" sldId="283"/>
        </pc:sldMkLst>
        <pc:spChg chg="mod">
          <ac:chgData name="Jeremy Simmons" userId="7711bac3-cfad-4638-b6f3-f083752a6d3c" providerId="ADAL" clId="{66955696-45BA-4554-81F6-D995731B875F}" dt="2023-08-19T19:28:23.620" v="215" actId="1076"/>
          <ac:spMkLst>
            <pc:docMk/>
            <pc:sldMk cId="0" sldId="283"/>
            <ac:spMk id="192" creationId="{00000000-0000-0000-0000-000000000000}"/>
          </ac:spMkLst>
        </pc:spChg>
        <pc:picChg chg="mod">
          <ac:chgData name="Jeremy Simmons" userId="7711bac3-cfad-4638-b6f3-f083752a6d3c" providerId="ADAL" clId="{66955696-45BA-4554-81F6-D995731B875F}" dt="2023-08-19T19:28:27.870" v="216" actId="14100"/>
          <ac:picMkLst>
            <pc:docMk/>
            <pc:sldMk cId="0" sldId="283"/>
            <ac:picMk id="193" creationId="{00000000-0000-0000-0000-000000000000}"/>
          </ac:picMkLst>
        </pc:picChg>
      </pc:sldChg>
      <pc:sldChg chg="modSp mod">
        <pc:chgData name="Jeremy Simmons" userId="7711bac3-cfad-4638-b6f3-f083752a6d3c" providerId="ADAL" clId="{66955696-45BA-4554-81F6-D995731B875F}" dt="2023-08-19T19:28:37.959" v="219" actId="1076"/>
        <pc:sldMkLst>
          <pc:docMk/>
          <pc:sldMk cId="0" sldId="284"/>
        </pc:sldMkLst>
        <pc:spChg chg="mod">
          <ac:chgData name="Jeremy Simmons" userId="7711bac3-cfad-4638-b6f3-f083752a6d3c" providerId="ADAL" clId="{66955696-45BA-4554-81F6-D995731B875F}" dt="2023-08-19T19:28:37.959" v="219" actId="1076"/>
          <ac:spMkLst>
            <pc:docMk/>
            <pc:sldMk cId="0" sldId="284"/>
            <ac:spMk id="195" creationId="{00000000-0000-0000-0000-000000000000}"/>
          </ac:spMkLst>
        </pc:spChg>
      </pc:sldChg>
      <pc:sldChg chg="modSp mod">
        <pc:chgData name="Jeremy Simmons" userId="7711bac3-cfad-4638-b6f3-f083752a6d3c" providerId="ADAL" clId="{66955696-45BA-4554-81F6-D995731B875F}" dt="2023-08-19T19:29:21.164" v="227" actId="1076"/>
        <pc:sldMkLst>
          <pc:docMk/>
          <pc:sldMk cId="0" sldId="285"/>
        </pc:sldMkLst>
        <pc:spChg chg="mod">
          <ac:chgData name="Jeremy Simmons" userId="7711bac3-cfad-4638-b6f3-f083752a6d3c" providerId="ADAL" clId="{66955696-45BA-4554-81F6-D995731B875F}" dt="2023-08-19T19:29:21.164" v="227" actId="1076"/>
          <ac:spMkLst>
            <pc:docMk/>
            <pc:sldMk cId="0" sldId="285"/>
            <ac:spMk id="197" creationId="{00000000-0000-0000-0000-000000000000}"/>
          </ac:spMkLst>
        </pc:spChg>
      </pc:sldChg>
      <pc:sldChg chg="modSp mod">
        <pc:chgData name="Jeremy Simmons" userId="7711bac3-cfad-4638-b6f3-f083752a6d3c" providerId="ADAL" clId="{66955696-45BA-4554-81F6-D995731B875F}" dt="2023-08-19T19:29:37.243" v="228" actId="14100"/>
        <pc:sldMkLst>
          <pc:docMk/>
          <pc:sldMk cId="0" sldId="286"/>
        </pc:sldMkLst>
        <pc:spChg chg="mod">
          <ac:chgData name="Jeremy Simmons" userId="7711bac3-cfad-4638-b6f3-f083752a6d3c" providerId="ADAL" clId="{66955696-45BA-4554-81F6-D995731B875F}" dt="2023-08-19T19:29:37.243" v="228" actId="14100"/>
          <ac:spMkLst>
            <pc:docMk/>
            <pc:sldMk cId="0" sldId="286"/>
            <ac:spMk id="199" creationId="{00000000-0000-0000-0000-000000000000}"/>
          </ac:spMkLst>
        </pc:spChg>
      </pc:sldChg>
      <pc:sldChg chg="modSp add mod">
        <pc:chgData name="Jeremy Simmons" userId="7711bac3-cfad-4638-b6f3-f083752a6d3c" providerId="ADAL" clId="{66955696-45BA-4554-81F6-D995731B875F}" dt="2023-08-19T19:21:51.438" v="135" actId="13926"/>
        <pc:sldMkLst>
          <pc:docMk/>
          <pc:sldMk cId="894225989" sldId="287"/>
        </pc:sldMkLst>
        <pc:spChg chg="mod">
          <ac:chgData name="Jeremy Simmons" userId="7711bac3-cfad-4638-b6f3-f083752a6d3c" providerId="ADAL" clId="{66955696-45BA-4554-81F6-D995731B875F}" dt="2023-08-19T19:21:35.267" v="132" actId="13926"/>
          <ac:spMkLst>
            <pc:docMk/>
            <pc:sldMk cId="894225989" sldId="287"/>
            <ac:spMk id="139" creationId="{00000000-0000-0000-0000-000000000000}"/>
          </ac:spMkLst>
        </pc:spChg>
        <pc:spChg chg="mod">
          <ac:chgData name="Jeremy Simmons" userId="7711bac3-cfad-4638-b6f3-f083752a6d3c" providerId="ADAL" clId="{66955696-45BA-4554-81F6-D995731B875F}" dt="2023-08-19T19:21:40.856" v="133" actId="13926"/>
          <ac:spMkLst>
            <pc:docMk/>
            <pc:sldMk cId="894225989" sldId="287"/>
            <ac:spMk id="140" creationId="{00000000-0000-0000-0000-000000000000}"/>
          </ac:spMkLst>
        </pc:spChg>
        <pc:spChg chg="mod">
          <ac:chgData name="Jeremy Simmons" userId="7711bac3-cfad-4638-b6f3-f083752a6d3c" providerId="ADAL" clId="{66955696-45BA-4554-81F6-D995731B875F}" dt="2023-08-19T19:21:51.438" v="135" actId="13926"/>
          <ac:spMkLst>
            <pc:docMk/>
            <pc:sldMk cId="894225989" sldId="287"/>
            <ac:spMk id="141" creationId="{00000000-0000-0000-0000-000000000000}"/>
          </ac:spMkLst>
        </pc:spChg>
      </pc:sldChg>
      <pc:sldChg chg="addSp delSp modSp add mod">
        <pc:chgData name="Jeremy Simmons" userId="7711bac3-cfad-4638-b6f3-f083752a6d3c" providerId="ADAL" clId="{66955696-45BA-4554-81F6-D995731B875F}" dt="2023-08-19T19:26:49.035" v="203" actId="478"/>
        <pc:sldMkLst>
          <pc:docMk/>
          <pc:sldMk cId="3151248216" sldId="288"/>
        </pc:sldMkLst>
        <pc:spChg chg="add del mod">
          <ac:chgData name="Jeremy Simmons" userId="7711bac3-cfad-4638-b6f3-f083752a6d3c" providerId="ADAL" clId="{66955696-45BA-4554-81F6-D995731B875F}" dt="2023-08-19T19:26:46.950" v="202" actId="478"/>
          <ac:spMkLst>
            <pc:docMk/>
            <pc:sldMk cId="3151248216" sldId="288"/>
            <ac:spMk id="2" creationId="{5B937439-0629-FE1F-FF4E-0DAFEDE59CF3}"/>
          </ac:spMkLst>
        </pc:spChg>
        <pc:spChg chg="add del mod">
          <ac:chgData name="Jeremy Simmons" userId="7711bac3-cfad-4638-b6f3-f083752a6d3c" providerId="ADAL" clId="{66955696-45BA-4554-81F6-D995731B875F}" dt="2023-08-19T19:26:49.035" v="203" actId="478"/>
          <ac:spMkLst>
            <pc:docMk/>
            <pc:sldMk cId="3151248216" sldId="288"/>
            <ac:spMk id="3" creationId="{575CE04F-DE3F-6BCC-953F-C70024A32122}"/>
          </ac:spMkLst>
        </pc:spChg>
        <pc:spChg chg="mod">
          <ac:chgData name="Jeremy Simmons" userId="7711bac3-cfad-4638-b6f3-f083752a6d3c" providerId="ADAL" clId="{66955696-45BA-4554-81F6-D995731B875F}" dt="2023-08-19T19:25:52.651" v="192" actId="13926"/>
          <ac:spMkLst>
            <pc:docMk/>
            <pc:sldMk cId="3151248216" sldId="288"/>
            <ac:spMk id="175" creationId="{00000000-0000-0000-0000-000000000000}"/>
          </ac:spMkLst>
        </pc:spChg>
      </pc:sldChg>
      <pc:sldChg chg="addSp modSp add del mod">
        <pc:chgData name="Jeremy Simmons" userId="7711bac3-cfad-4638-b6f3-f083752a6d3c" providerId="ADAL" clId="{66955696-45BA-4554-81F6-D995731B875F}" dt="2023-08-19T19:25:32.402" v="174" actId="47"/>
        <pc:sldMkLst>
          <pc:docMk/>
          <pc:sldMk cId="4139531952" sldId="288"/>
        </pc:sldMkLst>
        <pc:spChg chg="add mod">
          <ac:chgData name="Jeremy Simmons" userId="7711bac3-cfad-4638-b6f3-f083752a6d3c" providerId="ADAL" clId="{66955696-45BA-4554-81F6-D995731B875F}" dt="2023-08-19T19:23:50.523" v="149" actId="255"/>
          <ac:spMkLst>
            <pc:docMk/>
            <pc:sldMk cId="4139531952" sldId="288"/>
            <ac:spMk id="2" creationId="{79B1FA4E-489A-4B50-8306-E258716D074C}"/>
          </ac:spMkLst>
        </pc:spChg>
        <pc:spChg chg="add mod">
          <ac:chgData name="Jeremy Simmons" userId="7711bac3-cfad-4638-b6f3-f083752a6d3c" providerId="ADAL" clId="{66955696-45BA-4554-81F6-D995731B875F}" dt="2023-08-19T19:24:05.612" v="151" actId="255"/>
          <ac:spMkLst>
            <pc:docMk/>
            <pc:sldMk cId="4139531952" sldId="288"/>
            <ac:spMk id="3" creationId="{F20C5552-1DCE-6D32-E28D-C65AD5DC1DAB}"/>
          </ac:spMkLst>
        </pc:spChg>
      </pc:sldChg>
      <pc:sldChg chg="add">
        <pc:chgData name="Jeremy Simmons" userId="7711bac3-cfad-4638-b6f3-f083752a6d3c" providerId="ADAL" clId="{66955696-45BA-4554-81F6-D995731B875F}" dt="2023-08-19T19:26:43.289" v="201" actId="2890"/>
        <pc:sldMkLst>
          <pc:docMk/>
          <pc:sldMk cId="1789623569" sldId="28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6" name="Shape 116"/>
          <p:cNvSpPr>
            <a:spLocks noGrp="1" noRot="1" noChangeAspect="1"/>
          </p:cNvSpPr>
          <p:nvPr>
            <p:ph type="sldImg"/>
          </p:nvPr>
        </p:nvSpPr>
        <p:spPr>
          <a:xfrm>
            <a:off x="1143000" y="685800"/>
            <a:ext cx="4572000" cy="3429000"/>
          </a:xfrm>
          <a:prstGeom prst="rect">
            <a:avLst/>
          </a:prstGeom>
        </p:spPr>
        <p:txBody>
          <a:bodyPr/>
          <a:lstStyle/>
          <a:p>
            <a:endParaRPr/>
          </a:p>
        </p:txBody>
      </p:sp>
      <p:sp>
        <p:nvSpPr>
          <p:cNvPr id="117" name="Shape 11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8640937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778000" y="2298700"/>
            <a:ext cx="20828000" cy="4648200"/>
          </a:xfrm>
          <a:prstGeom prst="rect">
            <a:avLst/>
          </a:prstGeom>
        </p:spPr>
        <p:txBody>
          <a:bodyPr anchor="b"/>
          <a:lstStyle/>
          <a:p>
            <a:r>
              <a:t>Title Text</a:t>
            </a:r>
          </a:p>
        </p:txBody>
      </p:sp>
      <p:sp>
        <p:nvSpPr>
          <p:cNvPr id="12" name="Body Level One…"/>
          <p:cNvSpPr txBox="1">
            <a:spLocks noGrp="1"/>
          </p:cNvSpPr>
          <p:nvPr>
            <p:ph type="body" sz="quarter" idx="1"/>
          </p:nvPr>
        </p:nvSpPr>
        <p:spPr>
          <a:xfrm>
            <a:off x="1778000" y="7073900"/>
            <a:ext cx="20828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532241774_2880x1920.jpg"/>
          <p:cNvSpPr>
            <a:spLocks noGrp="1"/>
          </p:cNvSpPr>
          <p:nvPr>
            <p:ph type="pic" idx="21"/>
          </p:nvPr>
        </p:nvSpPr>
        <p:spPr>
          <a:xfrm>
            <a:off x="3125968" y="-393700"/>
            <a:ext cx="18135601" cy="12090400"/>
          </a:xfrm>
          <a:prstGeom prst="rect">
            <a:avLst/>
          </a:prstGeom>
        </p:spPr>
        <p:txBody>
          <a:bodyPr lIns="91439" tIns="45719" rIns="91439" bIns="45719" anchor="t">
            <a:noAutofit/>
          </a:bodyPr>
          <a:lstStyle/>
          <a:p>
            <a:endParaRPr/>
          </a:p>
        </p:txBody>
      </p:sp>
      <p:sp>
        <p:nvSpPr>
          <p:cNvPr id="21" name="Title Text"/>
          <p:cNvSpPr txBox="1">
            <a:spLocks noGrp="1"/>
          </p:cNvSpPr>
          <p:nvPr>
            <p:ph type="title"/>
          </p:nvPr>
        </p:nvSpPr>
        <p:spPr>
          <a:xfrm>
            <a:off x="635000" y="9512300"/>
            <a:ext cx="23114000" cy="2006600"/>
          </a:xfrm>
          <a:prstGeom prst="rect">
            <a:avLst/>
          </a:prstGeom>
        </p:spPr>
        <p:txBody>
          <a:bodyPr anchor="b"/>
          <a:lstStyle/>
          <a:p>
            <a:r>
              <a:t>Title Text</a:t>
            </a:r>
          </a:p>
        </p:txBody>
      </p:sp>
      <p:sp>
        <p:nvSpPr>
          <p:cNvPr id="22" name="Body Level One…"/>
          <p:cNvSpPr txBox="1">
            <a:spLocks noGrp="1"/>
          </p:cNvSpPr>
          <p:nvPr>
            <p:ph type="body" sz="quarter" idx="1"/>
          </p:nvPr>
        </p:nvSpPr>
        <p:spPr>
          <a:xfrm>
            <a:off x="635000" y="11442700"/>
            <a:ext cx="23114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Body Level One</a:t>
            </a:r>
          </a:p>
          <a:p>
            <a:pPr lvl="1"/>
            <a:r>
              <a:t>Body Level Two</a:t>
            </a:r>
          </a:p>
          <a:p>
            <a:pPr lvl="2"/>
            <a:r>
              <a:t>Body Level Three</a:t>
            </a:r>
          </a:p>
          <a:p>
            <a:pPr lvl="3"/>
            <a:r>
              <a:t>Body Level Four</a:t>
            </a:r>
          </a:p>
          <a:p>
            <a:pPr lvl="4"/>
            <a:r>
              <a:t>Body Level Five</a:t>
            </a:r>
          </a:p>
        </p:txBody>
      </p:sp>
      <p:sp>
        <p:nvSpPr>
          <p:cNvPr id="2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re">
    <p:spTree>
      <p:nvGrpSpPr>
        <p:cNvPr id="1" name=""/>
        <p:cNvGrpSpPr/>
        <p:nvPr/>
      </p:nvGrpSpPr>
      <p:grpSpPr>
        <a:xfrm>
          <a:off x="0" y="0"/>
          <a:ext cx="0" cy="0"/>
          <a:chOff x="0" y="0"/>
          <a:chExt cx="0" cy="0"/>
        </a:xfrm>
      </p:grpSpPr>
      <p:sp>
        <p:nvSpPr>
          <p:cNvPr id="30" name="Title Text"/>
          <p:cNvSpPr txBox="1">
            <a:spLocks noGrp="1"/>
          </p:cNvSpPr>
          <p:nvPr>
            <p:ph type="title"/>
          </p:nvPr>
        </p:nvSpPr>
        <p:spPr>
          <a:xfrm>
            <a:off x="1778000" y="4533900"/>
            <a:ext cx="20828000" cy="4648200"/>
          </a:xfrm>
          <a:prstGeom prst="rect">
            <a:avLst/>
          </a:prstGeom>
        </p:spPr>
        <p:txBody>
          <a:bodyPr/>
          <a:lstStyle/>
          <a:p>
            <a:r>
              <a:t>Title Text</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532204087_1355x1355.jpg"/>
          <p:cNvSpPr>
            <a:spLocks noGrp="1"/>
          </p:cNvSpPr>
          <p:nvPr>
            <p:ph type="pic" sz="half" idx="21"/>
          </p:nvPr>
        </p:nvSpPr>
        <p:spPr>
          <a:xfrm>
            <a:off x="12827000" y="952500"/>
            <a:ext cx="11468100" cy="11468100"/>
          </a:xfrm>
          <a:prstGeom prst="rect">
            <a:avLst/>
          </a:prstGeom>
        </p:spPr>
        <p:txBody>
          <a:bodyPr lIns="91439" tIns="45719" rIns="91439" bIns="45719" anchor="t">
            <a:noAutofit/>
          </a:bodyPr>
          <a:lstStyle/>
          <a:p>
            <a:endParaRPr/>
          </a:p>
        </p:txBody>
      </p:sp>
      <p:sp>
        <p:nvSpPr>
          <p:cNvPr id="39" name="Title Text"/>
          <p:cNvSpPr txBox="1">
            <a:spLocks noGrp="1"/>
          </p:cNvSpPr>
          <p:nvPr>
            <p:ph type="title"/>
          </p:nvPr>
        </p:nvSpPr>
        <p:spPr>
          <a:xfrm>
            <a:off x="1651000" y="952500"/>
            <a:ext cx="10223500" cy="5549900"/>
          </a:xfrm>
          <a:prstGeom prst="rect">
            <a:avLst/>
          </a:prstGeom>
        </p:spPr>
        <p:txBody>
          <a:bodyPr anchor="b"/>
          <a:lstStyle>
            <a:lvl1pPr>
              <a:defRPr sz="8400"/>
            </a:lvl1pPr>
          </a:lstStyle>
          <a:p>
            <a:r>
              <a:t>Title Text</a:t>
            </a:r>
          </a:p>
        </p:txBody>
      </p:sp>
      <p:sp>
        <p:nvSpPr>
          <p:cNvPr id="40" name="Body Level One…"/>
          <p:cNvSpPr txBox="1">
            <a:spLocks noGrp="1"/>
          </p:cNvSpPr>
          <p:nvPr>
            <p:ph type="body" sz="quarter" idx="1"/>
          </p:nvPr>
        </p:nvSpPr>
        <p:spPr>
          <a:xfrm>
            <a:off x="1651000" y="6527800"/>
            <a:ext cx="10223500" cy="57277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le Text"/>
          <p:cNvSpPr txBox="1">
            <a:spLocks noGrp="1"/>
          </p:cNvSpPr>
          <p:nvPr>
            <p:ph type="title"/>
          </p:nvPr>
        </p:nvSpPr>
        <p:spPr>
          <a:prstGeom prst="rect">
            <a:avLst/>
          </a:prstGeom>
        </p:spPr>
        <p:txBody>
          <a:bodyPr/>
          <a:lstStyle/>
          <a:p>
            <a:r>
              <a:t>Title Text</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prstGeom prst="rect">
            <a:avLst/>
          </a:prstGeom>
        </p:spPr>
        <p:txBody>
          <a:bodyPr/>
          <a:lstStyle>
            <a:lvl1pPr>
              <a:defRPr sz="4800"/>
            </a:lvl1pPr>
            <a:lvl2pPr>
              <a:defRPr sz="4800"/>
            </a:lvl2pPr>
            <a:lvl3pPr>
              <a:defRPr sz="4800"/>
            </a:lvl3pPr>
            <a:lvl4pPr>
              <a:defRPr sz="4800"/>
            </a:lvl4pPr>
            <a:lvl5pPr>
              <a:defRPr sz="4800"/>
            </a:lvl5p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532205080_1647x1098.jpg"/>
          <p:cNvSpPr>
            <a:spLocks noGrp="1"/>
          </p:cNvSpPr>
          <p:nvPr>
            <p:ph type="pic" sz="half" idx="21"/>
          </p:nvPr>
        </p:nvSpPr>
        <p:spPr>
          <a:xfrm>
            <a:off x="10960100" y="3149600"/>
            <a:ext cx="13944600" cy="9296400"/>
          </a:xfrm>
          <a:prstGeom prst="rect">
            <a:avLst/>
          </a:prstGeom>
        </p:spPr>
        <p:txBody>
          <a:bodyPr lIns="91439" tIns="45719" rIns="91439" bIns="45719" anchor="t">
            <a:noAutofit/>
          </a:bodyPr>
          <a:lstStyle/>
          <a:p>
            <a:endParaRPr/>
          </a:p>
        </p:txBody>
      </p:sp>
      <p:sp>
        <p:nvSpPr>
          <p:cNvPr id="66" name="Title Text"/>
          <p:cNvSpPr txBox="1">
            <a:spLocks noGrp="1"/>
          </p:cNvSpPr>
          <p:nvPr>
            <p:ph type="title"/>
          </p:nvPr>
        </p:nvSpPr>
        <p:spPr>
          <a:prstGeom prst="rect">
            <a:avLst/>
          </a:prstGeom>
        </p:spPr>
        <p:txBody>
          <a:bodyPr/>
          <a:lstStyle/>
          <a:p>
            <a:r>
              <a:t>Title Text</a:t>
            </a:r>
          </a:p>
        </p:txBody>
      </p:sp>
      <p:sp>
        <p:nvSpPr>
          <p:cNvPr id="67" name="Body Level One…"/>
          <p:cNvSpPr txBox="1">
            <a:spLocks noGrp="1"/>
          </p:cNvSpPr>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Body Level One…"/>
          <p:cNvSpPr txBox="1">
            <a:spLocks noGrp="1"/>
          </p:cNvSpPr>
          <p:nvPr>
            <p:ph type="body" idx="1"/>
          </p:nvPr>
        </p:nvSpPr>
        <p:spPr>
          <a:xfrm>
            <a:off x="1689100" y="1778000"/>
            <a:ext cx="21005800" cy="10160000"/>
          </a:xfrm>
          <a:prstGeom prst="rect">
            <a:avLst/>
          </a:prstGeom>
        </p:spPr>
        <p:txBody>
          <a:bodyPr/>
          <a:lstStyle>
            <a:lvl1pPr>
              <a:defRPr sz="4800"/>
            </a:lvl1pPr>
            <a:lvl2pPr>
              <a:defRPr sz="4800"/>
            </a:lvl2pPr>
            <a:lvl3pPr>
              <a:defRPr sz="4800"/>
            </a:lvl3pPr>
            <a:lvl4pPr>
              <a:defRPr sz="4800"/>
            </a:lvl4pPr>
            <a:lvl5pPr>
              <a:defRPr sz="4800"/>
            </a:lvl5p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532205080_1647x1098.jpg"/>
          <p:cNvSpPr>
            <a:spLocks noGrp="1"/>
          </p:cNvSpPr>
          <p:nvPr>
            <p:ph type="pic" sz="quarter" idx="21"/>
          </p:nvPr>
        </p:nvSpPr>
        <p:spPr>
          <a:xfrm>
            <a:off x="15300325" y="7048500"/>
            <a:ext cx="8324850" cy="5549900"/>
          </a:xfrm>
          <a:prstGeom prst="rect">
            <a:avLst/>
          </a:prstGeom>
        </p:spPr>
        <p:txBody>
          <a:bodyPr lIns="91439" tIns="45719" rIns="91439" bIns="45719" anchor="t">
            <a:noAutofit/>
          </a:bodyPr>
          <a:lstStyle/>
          <a:p>
            <a:endParaRPr/>
          </a:p>
        </p:txBody>
      </p:sp>
      <p:sp>
        <p:nvSpPr>
          <p:cNvPr id="84" name="532204087_1355x1355.jpg"/>
          <p:cNvSpPr>
            <a:spLocks noGrp="1"/>
          </p:cNvSpPr>
          <p:nvPr>
            <p:ph type="pic" sz="quarter" idx="22"/>
          </p:nvPr>
        </p:nvSpPr>
        <p:spPr>
          <a:xfrm>
            <a:off x="15760700" y="863600"/>
            <a:ext cx="7404100" cy="7404100"/>
          </a:xfrm>
          <a:prstGeom prst="rect">
            <a:avLst/>
          </a:prstGeom>
        </p:spPr>
        <p:txBody>
          <a:bodyPr lIns="91439" tIns="45719" rIns="91439" bIns="45719" anchor="t">
            <a:noAutofit/>
          </a:bodyPr>
          <a:lstStyle/>
          <a:p>
            <a:endParaRPr/>
          </a:p>
        </p:txBody>
      </p:sp>
      <p:sp>
        <p:nvSpPr>
          <p:cNvPr id="85" name="532241774_2880x1920.jpg"/>
          <p:cNvSpPr>
            <a:spLocks noGrp="1"/>
          </p:cNvSpPr>
          <p:nvPr>
            <p:ph type="pic" idx="23"/>
          </p:nvPr>
        </p:nvSpPr>
        <p:spPr>
          <a:xfrm>
            <a:off x="-990600" y="1130300"/>
            <a:ext cx="17202150" cy="11468100"/>
          </a:xfrm>
          <a:prstGeom prst="rect">
            <a:avLst/>
          </a:prstGeom>
        </p:spPr>
        <p:txBody>
          <a:bodyPr lIns="91439" tIns="45719" rIns="91439" bIns="45719" anchor="t">
            <a:noAutofit/>
          </a:bodyPr>
          <a:lstStyle/>
          <a:p>
            <a:endParaRPr/>
          </a:p>
        </p:txBody>
      </p:sp>
      <p:sp>
        <p:nvSpPr>
          <p:cNvPr id="8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Johnny Appleseed"/>
          <p:cNvSpPr txBox="1">
            <a:spLocks noGrp="1"/>
          </p:cNvSpPr>
          <p:nvPr>
            <p:ph type="body" sz="quarter" idx="21"/>
          </p:nvPr>
        </p:nvSpPr>
        <p:spPr>
          <a:xfrm>
            <a:off x="2387600" y="8953500"/>
            <a:ext cx="19621500" cy="585521"/>
          </a:xfrm>
          <a:prstGeom prst="rect">
            <a:avLst/>
          </a:prstGeom>
        </p:spPr>
        <p:txBody>
          <a:bodyPr anchor="t">
            <a:spAutoFit/>
          </a:bodyPr>
          <a:lstStyle>
            <a:lvl1pPr marL="0" indent="0" algn="ctr">
              <a:spcBef>
                <a:spcPts val="0"/>
              </a:spcBef>
              <a:buSzTx/>
              <a:buNone/>
              <a:defRPr sz="3200" i="1"/>
            </a:lvl1pPr>
          </a:lstStyle>
          <a:p>
            <a:r>
              <a:t>–Johnny Appleseed</a:t>
            </a:r>
          </a:p>
        </p:txBody>
      </p:sp>
      <p:sp>
        <p:nvSpPr>
          <p:cNvPr id="94" name="“Type a quote here.”"/>
          <p:cNvSpPr txBox="1">
            <a:spLocks noGrp="1"/>
          </p:cNvSpPr>
          <p:nvPr>
            <p:ph type="body" sz="quarter" idx="22"/>
          </p:nvPr>
        </p:nvSpPr>
        <p:spPr>
          <a:xfrm>
            <a:off x="2387600" y="6076950"/>
            <a:ext cx="19621500" cy="825500"/>
          </a:xfrm>
          <a:prstGeom prst="rect">
            <a:avLst/>
          </a:prstGeom>
        </p:spPr>
        <p:txBody>
          <a:bodyPr>
            <a:spAutoFit/>
          </a:bodyPr>
          <a:lstStyle>
            <a:lvl1pPr marL="0" indent="0" algn="ctr">
              <a:spcBef>
                <a:spcPts val="0"/>
              </a:spcBef>
              <a:buSzTx/>
              <a:buNone/>
              <a:defRPr sz="4800">
                <a:latin typeface="+mn-lt"/>
                <a:ea typeface="+mn-ea"/>
                <a:cs typeface="+mn-cs"/>
                <a:sym typeface="Helvetica Neue Medium"/>
              </a:defRPr>
            </a:lvl1pPr>
          </a:lstStyle>
          <a:p>
            <a:r>
              <a:t>“Type a quote here.” </a:t>
            </a:r>
          </a:p>
        </p:txBody>
      </p:sp>
      <p:sp>
        <p:nvSpPr>
          <p:cNvPr id="9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532241774_2880x1920.jpg"/>
          <p:cNvSpPr>
            <a:spLocks noGrp="1"/>
          </p:cNvSpPr>
          <p:nvPr>
            <p:ph type="pic" idx="21"/>
          </p:nvPr>
        </p:nvSpPr>
        <p:spPr>
          <a:xfrm>
            <a:off x="-50800" y="-1270000"/>
            <a:ext cx="24485600" cy="16323734"/>
          </a:xfrm>
          <a:prstGeom prst="rect">
            <a:avLst/>
          </a:prstGeom>
        </p:spPr>
        <p:txBody>
          <a:bodyPr lIns="91439" tIns="45719" rIns="91439" bIns="45719" anchor="t">
            <a:noAutofit/>
          </a:bodyPr>
          <a:lstStyle/>
          <a:p>
            <a:endParaRP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1689100" y="355600"/>
            <a:ext cx="21005800" cy="2286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Title Text</a:t>
            </a:r>
          </a:p>
        </p:txBody>
      </p:sp>
      <p:sp>
        <p:nvSpPr>
          <p:cNvPr id="3" name="Body Level One…"/>
          <p:cNvSpPr txBox="1">
            <a:spLocks noGrp="1"/>
          </p:cNvSpPr>
          <p:nvPr>
            <p:ph type="body" idx="1"/>
          </p:nvPr>
        </p:nvSpPr>
        <p:spPr>
          <a:xfrm>
            <a:off x="1689100" y="3149600"/>
            <a:ext cx="21005800" cy="92964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959031" y="13081000"/>
            <a:ext cx="453238" cy="461059"/>
          </a:xfrm>
          <a:prstGeom prst="rect">
            <a:avLst/>
          </a:prstGeom>
          <a:ln w="12700">
            <a:miter lim="400000"/>
          </a:ln>
        </p:spPr>
        <p:txBody>
          <a:bodyPr wrap="none" lIns="50800" tIns="50800" rIns="50800" bIns="50800">
            <a:spAutoFit/>
          </a:bodyPr>
          <a:lstStyle>
            <a:lvl1pPr>
              <a:defRPr sz="2400" b="0">
                <a:latin typeface="Helvetica Neue Light"/>
                <a:ea typeface="Helvetica Neue Light"/>
                <a:cs typeface="Helvetica Neue Light"/>
                <a:sym typeface="Helvetica Neue Light"/>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txStyles>
    <p:title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p:titleStyle>
    <p:bodyStyle>
      <a:lvl1pPr marL="63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1pPr>
      <a:lvl2pPr marL="127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2pPr>
      <a:lvl3pPr marL="190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3pPr>
      <a:lvl4pPr marL="254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4pPr>
      <a:lvl5pPr marL="317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5pPr>
      <a:lvl6pPr marL="381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6pPr>
      <a:lvl7pPr marL="444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7pPr>
      <a:lvl8pPr marL="508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8pPr>
      <a:lvl9pPr marL="571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9pPr>
    </p:bodyStyle>
    <p:otherStyle>
      <a:lvl1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1pPr>
      <a:lvl2pPr marL="0" marR="0" indent="4572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2pPr>
      <a:lvl3pPr marL="0" marR="0" indent="9144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3pPr>
      <a:lvl4pPr marL="0" marR="0" indent="13716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4pPr>
      <a:lvl5pPr marL="0" marR="0" indent="18288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5pPr>
      <a:lvl6pPr marL="0" marR="0" indent="22860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6pPr>
      <a:lvl7pPr marL="0" marR="0" indent="27432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7pPr>
      <a:lvl8pPr marL="0" marR="0" indent="32004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8pPr>
      <a:lvl9pPr marL="0" marR="0" indent="36576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 name="Screenshot 2023-08-18 at 18.47.46.png" descr="Screenshot 2023-08-18 at 18.47.46.png"/>
          <p:cNvPicPr>
            <a:picLocks noChangeAspect="1"/>
          </p:cNvPicPr>
          <p:nvPr/>
        </p:nvPicPr>
        <p:blipFill>
          <a:blip r:embed="rId2"/>
          <a:stretch>
            <a:fillRect/>
          </a:stretch>
        </p:blipFill>
        <p:spPr>
          <a:xfrm>
            <a:off x="8839879" y="5190415"/>
            <a:ext cx="13675022" cy="6698326"/>
          </a:xfrm>
          <a:prstGeom prst="rect">
            <a:avLst/>
          </a:prstGeom>
          <a:ln w="12700">
            <a:miter lim="400000"/>
          </a:ln>
        </p:spPr>
      </p:pic>
      <p:sp>
        <p:nvSpPr>
          <p:cNvPr id="120" name="Luke 17 v 11-19"/>
          <p:cNvSpPr txBox="1">
            <a:spLocks noGrp="1"/>
          </p:cNvSpPr>
          <p:nvPr>
            <p:ph type="ctrTitle"/>
          </p:nvPr>
        </p:nvSpPr>
        <p:spPr>
          <a:xfrm>
            <a:off x="897956" y="3117098"/>
            <a:ext cx="17279272" cy="2685901"/>
          </a:xfrm>
          <a:prstGeom prst="rect">
            <a:avLst/>
          </a:prstGeom>
        </p:spPr>
        <p:txBody>
          <a:bodyPr/>
          <a:lstStyle/>
          <a:p>
            <a:pPr>
              <a:defRPr sz="16400" i="1" u="sng">
                <a:latin typeface="Helvetica Neue"/>
                <a:ea typeface="Helvetica Neue"/>
                <a:cs typeface="Helvetica Neue"/>
                <a:sym typeface="Helvetica Neue"/>
              </a:defRPr>
            </a:pPr>
            <a:r>
              <a:rPr dirty="0"/>
              <a:t>Luke </a:t>
            </a:r>
            <a:r>
              <a:rPr b="1" dirty="0"/>
              <a:t>17</a:t>
            </a:r>
            <a:r>
              <a:rPr dirty="0"/>
              <a:t> v 11-19</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Leviticus 13 v 46"/>
          <p:cNvSpPr txBox="1">
            <a:spLocks noGrp="1"/>
          </p:cNvSpPr>
          <p:nvPr>
            <p:ph type="ctrTitle"/>
          </p:nvPr>
        </p:nvSpPr>
        <p:spPr>
          <a:xfrm>
            <a:off x="-801690" y="1637704"/>
            <a:ext cx="19054613" cy="2242067"/>
          </a:xfrm>
          <a:prstGeom prst="rect">
            <a:avLst/>
          </a:prstGeom>
        </p:spPr>
        <p:txBody>
          <a:bodyPr/>
          <a:lstStyle/>
          <a:p>
            <a:pPr>
              <a:defRPr sz="13800" i="1" u="sng">
                <a:latin typeface="Helvetica Neue"/>
                <a:ea typeface="Helvetica Neue"/>
                <a:cs typeface="Helvetica Neue"/>
                <a:sym typeface="Helvetica Neue"/>
              </a:defRPr>
            </a:pPr>
            <a:r>
              <a:t>Leviticus </a:t>
            </a:r>
            <a:r>
              <a:rPr b="1"/>
              <a:t>13</a:t>
            </a:r>
            <a:r>
              <a:t> v 46</a:t>
            </a:r>
          </a:p>
        </p:txBody>
      </p:sp>
      <p:sp>
        <p:nvSpPr>
          <p:cNvPr id="123" name="“…they will be ceremonially unclean. They must live in isolation in their place outside the camp.”"/>
          <p:cNvSpPr txBox="1"/>
          <p:nvPr/>
        </p:nvSpPr>
        <p:spPr>
          <a:xfrm>
            <a:off x="3138540" y="3879771"/>
            <a:ext cx="20146762" cy="71706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algn="l" defTabSz="330200">
              <a:defRPr sz="10800" b="0">
                <a:latin typeface="+mn-lt"/>
                <a:ea typeface="+mn-ea"/>
                <a:cs typeface="+mn-cs"/>
                <a:sym typeface="Helvetica Neue Medium"/>
              </a:defRPr>
            </a:lvl1pPr>
          </a:lstStyle>
          <a:p>
            <a:r>
              <a:rPr dirty="0"/>
              <a:t>“…they will be ceremonially unclean. They must live in isolation in their place outside the camp.”</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The following instructions are for those seeking ceremonial purification from a skin disease. Those who have been healed must be brought to the priest.”"/>
          <p:cNvSpPr txBox="1"/>
          <p:nvPr/>
        </p:nvSpPr>
        <p:spPr>
          <a:xfrm>
            <a:off x="2441366" y="947268"/>
            <a:ext cx="20692116" cy="1070405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algn="l">
              <a:defRPr sz="9300" b="0">
                <a:latin typeface="+mn-lt"/>
                <a:ea typeface="+mn-ea"/>
                <a:cs typeface="+mn-cs"/>
                <a:sym typeface="Helvetica Neue Medium"/>
              </a:defRPr>
            </a:lvl1pPr>
          </a:lstStyle>
          <a:p>
            <a:r>
              <a:rPr dirty="0"/>
              <a:t>“…The following instructions are for those seeking ceremonial purification from a skin disease. Those who have been healed must be brought to the priest.”</a:t>
            </a:r>
          </a:p>
        </p:txBody>
      </p:sp>
      <p:sp>
        <p:nvSpPr>
          <p:cNvPr id="126" name="Leviticus 14 v 2"/>
          <p:cNvSpPr txBox="1"/>
          <p:nvPr/>
        </p:nvSpPr>
        <p:spPr>
          <a:xfrm>
            <a:off x="-1477455" y="1192958"/>
            <a:ext cx="19054613" cy="22420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p>
            <a:pPr>
              <a:defRPr sz="13800" b="0" i="1" u="sng"/>
            </a:pPr>
            <a:r>
              <a:t>Leviticus </a:t>
            </a:r>
            <a:r>
              <a:rPr b="1"/>
              <a:t>14</a:t>
            </a:r>
            <a:r>
              <a:t> v 2</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he … came back to Jesus, shouting, “Praise God!” He fell to the ground at Jesus’ feet, thanking him for what he had done.”"/>
          <p:cNvSpPr txBox="1">
            <a:spLocks noGrp="1"/>
          </p:cNvSpPr>
          <p:nvPr>
            <p:ph type="ctrTitle"/>
          </p:nvPr>
        </p:nvSpPr>
        <p:spPr>
          <a:xfrm>
            <a:off x="1810801" y="2060135"/>
            <a:ext cx="21395708" cy="9595730"/>
          </a:xfrm>
          <a:prstGeom prst="rect">
            <a:avLst/>
          </a:prstGeom>
        </p:spPr>
        <p:txBody>
          <a:bodyPr/>
          <a:lstStyle>
            <a:lvl1pPr algn="l" defTabSz="808990">
              <a:defRPr sz="12250"/>
            </a:lvl1pPr>
          </a:lstStyle>
          <a:p>
            <a:r>
              <a:t>“he … came back to Jesus, shouting, “Praise God!” He fell to the ground at Jesus’ feet, thanking him for what he had done.”</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Didn’t I heal ten men? Where are the other nine? … stand up and go. Your faith has healed you.”"/>
          <p:cNvSpPr txBox="1">
            <a:spLocks noGrp="1"/>
          </p:cNvSpPr>
          <p:nvPr>
            <p:ph type="ctrTitle"/>
          </p:nvPr>
        </p:nvSpPr>
        <p:spPr>
          <a:xfrm>
            <a:off x="1907643" y="1691243"/>
            <a:ext cx="20931092" cy="8959443"/>
          </a:xfrm>
          <a:prstGeom prst="rect">
            <a:avLst/>
          </a:prstGeom>
        </p:spPr>
        <p:txBody>
          <a:bodyPr/>
          <a:lstStyle>
            <a:lvl1pPr algn="l">
              <a:defRPr sz="12500"/>
            </a:lvl1pPr>
          </a:lstStyle>
          <a:p>
            <a:r>
              <a:rPr dirty="0"/>
              <a:t>“Didn’t I heal ten men? Where are the other nine? … stand up and go. Your faith has healed you.”</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 name="1. Thankfulness requires intentionality…"/>
          <p:cNvSpPr txBox="1">
            <a:spLocks noGrp="1"/>
          </p:cNvSpPr>
          <p:nvPr>
            <p:ph type="ctrTitle"/>
          </p:nvPr>
        </p:nvSpPr>
        <p:spPr>
          <a:xfrm>
            <a:off x="2007989" y="2049643"/>
            <a:ext cx="20899338" cy="8941765"/>
          </a:xfrm>
          <a:prstGeom prst="rect">
            <a:avLst/>
          </a:prstGeom>
        </p:spPr>
        <p:txBody>
          <a:bodyPr/>
          <a:lstStyle/>
          <a:p>
            <a:pPr algn="l" defTabSz="511809">
              <a:defRPr sz="8866" b="1" i="1">
                <a:latin typeface="Helvetica Neue"/>
                <a:ea typeface="Helvetica Neue"/>
                <a:cs typeface="Helvetica Neue"/>
                <a:sym typeface="Helvetica Neue"/>
              </a:defRPr>
            </a:pPr>
            <a:r>
              <a:t>1. Thankfulness requires intentionality</a:t>
            </a:r>
          </a:p>
          <a:p>
            <a:pPr algn="l" defTabSz="511809">
              <a:defRPr sz="8866" b="1" i="1">
                <a:latin typeface="Helvetica Neue"/>
                <a:ea typeface="Helvetica Neue"/>
                <a:cs typeface="Helvetica Neue"/>
                <a:sym typeface="Helvetica Neue"/>
              </a:defRPr>
            </a:pPr>
            <a:endParaRPr/>
          </a:p>
          <a:p>
            <a:pPr algn="l" defTabSz="511809">
              <a:defRPr sz="8866" b="1" i="1">
                <a:latin typeface="Helvetica Neue"/>
                <a:ea typeface="Helvetica Neue"/>
                <a:cs typeface="Helvetica Neue"/>
                <a:sym typeface="Helvetica Neue"/>
              </a:defRPr>
            </a:pPr>
            <a:r>
              <a:t>2. Thankfulness draws us deeper into relationship with God</a:t>
            </a:r>
          </a:p>
          <a:p>
            <a:pPr algn="l" defTabSz="511809">
              <a:defRPr sz="8866" b="1" i="1">
                <a:latin typeface="Helvetica Neue"/>
                <a:ea typeface="Helvetica Neue"/>
                <a:cs typeface="Helvetica Neue"/>
                <a:sym typeface="Helvetica Neue"/>
              </a:defRPr>
            </a:pPr>
            <a:endParaRPr/>
          </a:p>
          <a:p>
            <a:pPr algn="l" defTabSz="511809">
              <a:defRPr sz="8866" b="1" i="1">
                <a:latin typeface="Helvetica Neue"/>
                <a:ea typeface="Helvetica Neue"/>
                <a:cs typeface="Helvetica Neue"/>
                <a:sym typeface="Helvetica Neue"/>
              </a:defRPr>
            </a:pPr>
            <a:r>
              <a:t>3. Thankfulness changes us</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 name="1. Thankfulness requires intentionality"/>
          <p:cNvSpPr txBox="1">
            <a:spLocks noGrp="1"/>
          </p:cNvSpPr>
          <p:nvPr>
            <p:ph type="ctrTitle"/>
          </p:nvPr>
        </p:nvSpPr>
        <p:spPr>
          <a:xfrm>
            <a:off x="603150" y="3698157"/>
            <a:ext cx="23177700" cy="5182435"/>
          </a:xfrm>
          <a:prstGeom prst="rect">
            <a:avLst/>
          </a:prstGeom>
        </p:spPr>
        <p:txBody>
          <a:bodyPr/>
          <a:lstStyle>
            <a:lvl1pPr>
              <a:defRPr sz="13800" b="1" i="1">
                <a:latin typeface="Helvetica Neue"/>
                <a:ea typeface="Helvetica Neue"/>
                <a:cs typeface="Helvetica Neue"/>
                <a:sym typeface="Helvetica Neue"/>
              </a:defRPr>
            </a:lvl1pPr>
          </a:lstStyle>
          <a:p>
            <a:r>
              <a:t>1. Thankfulness requires intentionality</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 name="Screenshot 2023-08-19 at 09.53.55.png" descr="Screenshot 2023-08-19 at 09.53.55.png"/>
          <p:cNvPicPr>
            <a:picLocks noChangeAspect="1"/>
          </p:cNvPicPr>
          <p:nvPr/>
        </p:nvPicPr>
        <p:blipFill>
          <a:blip r:embed="rId3">
            <a:alphaModFix amt="96000"/>
          </a:blip>
          <a:stretch>
            <a:fillRect/>
          </a:stretch>
        </p:blipFill>
        <p:spPr>
          <a:xfrm>
            <a:off x="14368277" y="5764460"/>
            <a:ext cx="8902701" cy="6426201"/>
          </a:xfrm>
          <a:prstGeom prst="rect">
            <a:avLst/>
          </a:prstGeom>
          <a:ln w="12700">
            <a:miter lim="400000"/>
          </a:ln>
        </p:spPr>
      </p:pic>
      <p:sp>
        <p:nvSpPr>
          <p:cNvPr id="137" name="“…then one of them, when he saw that he was healed, came back to Jesus, shouting, ‘Praise God!’”"/>
          <p:cNvSpPr txBox="1">
            <a:spLocks noGrp="1"/>
          </p:cNvSpPr>
          <p:nvPr>
            <p:ph type="ctrTitle"/>
          </p:nvPr>
        </p:nvSpPr>
        <p:spPr>
          <a:xfrm>
            <a:off x="1326415" y="-1088657"/>
            <a:ext cx="17493213" cy="8977881"/>
          </a:xfrm>
          <a:prstGeom prst="rect">
            <a:avLst/>
          </a:prstGeom>
        </p:spPr>
        <p:txBody>
          <a:bodyPr/>
          <a:lstStyle>
            <a:lvl1pPr algn="l" defTabSz="734694">
              <a:defRPr sz="11125"/>
            </a:lvl1pPr>
          </a:lstStyle>
          <a:p>
            <a:r>
              <a:rPr dirty="0"/>
              <a:t>“…then one of them, when he saw that he was healed, came back to Jesus, shouting, ‘Praise God!’”</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May you be filled with joy, always thanking the Father…”…"/>
          <p:cNvSpPr txBox="1"/>
          <p:nvPr/>
        </p:nvSpPr>
        <p:spPr>
          <a:xfrm>
            <a:off x="1825533" y="1341713"/>
            <a:ext cx="10407731" cy="46104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defRPr sz="6800" b="0">
                <a:latin typeface="+mn-lt"/>
                <a:ea typeface="+mn-ea"/>
                <a:cs typeface="+mn-cs"/>
                <a:sym typeface="Helvetica Neue Medium"/>
              </a:defRPr>
            </a:pPr>
            <a:r>
              <a:t>“May you be filled with joy, always thanking the Father…” </a:t>
            </a:r>
          </a:p>
          <a:p>
            <a:pPr algn="l">
              <a:defRPr sz="2000" b="0">
                <a:latin typeface="+mn-lt"/>
                <a:ea typeface="+mn-ea"/>
                <a:cs typeface="+mn-cs"/>
                <a:sym typeface="Helvetica Neue Medium"/>
              </a:defRPr>
            </a:pPr>
            <a:endParaRPr/>
          </a:p>
          <a:p>
            <a:pPr algn="l">
              <a:defRPr sz="6800" b="0">
                <a:latin typeface="+mn-lt"/>
                <a:ea typeface="+mn-ea"/>
                <a:cs typeface="+mn-cs"/>
                <a:sym typeface="Helvetica Neue Medium"/>
              </a:defRPr>
            </a:pPr>
            <a:r>
              <a:t>- </a:t>
            </a:r>
            <a:r>
              <a:rPr u="sng"/>
              <a:t>Colossians </a:t>
            </a:r>
            <a:r>
              <a:rPr b="1" u="sng">
                <a:latin typeface="Helvetica Neue"/>
                <a:ea typeface="Helvetica Neue"/>
                <a:cs typeface="Helvetica Neue"/>
                <a:sym typeface="Helvetica Neue"/>
              </a:rPr>
              <a:t>1</a:t>
            </a:r>
            <a:r>
              <a:rPr u="sng"/>
              <a:t>.11-12</a:t>
            </a:r>
          </a:p>
        </p:txBody>
      </p:sp>
      <p:sp>
        <p:nvSpPr>
          <p:cNvPr id="140" name="“And let the peace that comes from Christ rule in your hearts … And always be thankful.”…"/>
          <p:cNvSpPr txBox="1"/>
          <p:nvPr/>
        </p:nvSpPr>
        <p:spPr>
          <a:xfrm>
            <a:off x="1751730" y="6761712"/>
            <a:ext cx="10889850" cy="56645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algn="l">
              <a:defRPr sz="6800" b="0">
                <a:latin typeface="+mn-lt"/>
                <a:ea typeface="+mn-ea"/>
                <a:cs typeface="+mn-cs"/>
                <a:sym typeface="Helvetica Neue Medium"/>
              </a:defRPr>
            </a:pPr>
            <a:r>
              <a:rPr dirty="0"/>
              <a:t>“And let the peace that comes from Christ rule in your hearts … And always be thankful.” </a:t>
            </a:r>
          </a:p>
          <a:p>
            <a:pPr algn="l">
              <a:defRPr sz="2000" b="0">
                <a:latin typeface="+mn-lt"/>
                <a:ea typeface="+mn-ea"/>
                <a:cs typeface="+mn-cs"/>
                <a:sym typeface="Helvetica Neue Medium"/>
              </a:defRPr>
            </a:pPr>
            <a:endParaRPr dirty="0"/>
          </a:p>
          <a:p>
            <a:pPr algn="l">
              <a:defRPr sz="6800" b="0">
                <a:latin typeface="+mn-lt"/>
                <a:ea typeface="+mn-ea"/>
                <a:cs typeface="+mn-cs"/>
                <a:sym typeface="Helvetica Neue Medium"/>
              </a:defRPr>
            </a:pPr>
            <a:r>
              <a:rPr dirty="0"/>
              <a:t>- </a:t>
            </a:r>
            <a:r>
              <a:rPr u="sng" dirty="0"/>
              <a:t>Colossians </a:t>
            </a:r>
            <a:r>
              <a:rPr b="1" u="sng" dirty="0">
                <a:latin typeface="Helvetica Neue"/>
                <a:ea typeface="Helvetica Neue"/>
                <a:cs typeface="Helvetica Neue"/>
                <a:sym typeface="Helvetica Neue"/>
              </a:rPr>
              <a:t>3</a:t>
            </a:r>
            <a:r>
              <a:rPr u="sng" dirty="0"/>
              <a:t>.15</a:t>
            </a:r>
          </a:p>
        </p:txBody>
      </p:sp>
      <p:sp>
        <p:nvSpPr>
          <p:cNvPr id="141" name="“Be filled with the Spirit … giving thanks always and for everything to God the Father in the name of our Lord Jesus Christ.”…"/>
          <p:cNvSpPr txBox="1"/>
          <p:nvPr/>
        </p:nvSpPr>
        <p:spPr>
          <a:xfrm>
            <a:off x="13154752" y="2188719"/>
            <a:ext cx="10107452" cy="77727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defRPr sz="6800" b="0">
                <a:latin typeface="+mn-lt"/>
                <a:ea typeface="+mn-ea"/>
                <a:cs typeface="+mn-cs"/>
                <a:sym typeface="Helvetica Neue Medium"/>
              </a:defRPr>
            </a:pPr>
            <a:r>
              <a:rPr dirty="0"/>
              <a:t>“Be filled with the Spirit … giving thanks always and for everything to God the Father in the name of our Lord Jesus Christ.” </a:t>
            </a:r>
          </a:p>
          <a:p>
            <a:pPr algn="l">
              <a:defRPr sz="2000" b="0">
                <a:latin typeface="+mn-lt"/>
                <a:ea typeface="+mn-ea"/>
                <a:cs typeface="+mn-cs"/>
                <a:sym typeface="Helvetica Neue Medium"/>
              </a:defRPr>
            </a:pPr>
            <a:endParaRPr dirty="0"/>
          </a:p>
          <a:p>
            <a:pPr algn="l">
              <a:defRPr sz="6800" b="0" u="sng">
                <a:latin typeface="+mn-lt"/>
                <a:ea typeface="+mn-ea"/>
                <a:cs typeface="+mn-cs"/>
                <a:sym typeface="Helvetica Neue Medium"/>
              </a:defRPr>
            </a:pPr>
            <a:r>
              <a:rPr dirty="0"/>
              <a:t>- Ephesians </a:t>
            </a:r>
            <a:r>
              <a:rPr b="1" dirty="0">
                <a:latin typeface="Helvetica Neue"/>
                <a:ea typeface="Helvetica Neue"/>
                <a:cs typeface="Helvetica Neue"/>
                <a:sym typeface="Helvetica Neue"/>
              </a:rPr>
              <a:t>5</a:t>
            </a:r>
            <a:r>
              <a:rPr dirty="0"/>
              <a:t>.18,20</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May you be filled with joy, always thanking the Father…”…"/>
          <p:cNvSpPr txBox="1"/>
          <p:nvPr/>
        </p:nvSpPr>
        <p:spPr>
          <a:xfrm>
            <a:off x="1825533" y="1341713"/>
            <a:ext cx="10407731" cy="46104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l">
              <a:defRPr sz="6800" b="0">
                <a:latin typeface="+mn-lt"/>
                <a:ea typeface="+mn-ea"/>
                <a:cs typeface="+mn-cs"/>
                <a:sym typeface="Helvetica Neue Medium"/>
              </a:defRPr>
            </a:pPr>
            <a:r>
              <a:rPr dirty="0"/>
              <a:t>“May you be filled with joy, </a:t>
            </a:r>
            <a:r>
              <a:rPr dirty="0">
                <a:highlight>
                  <a:srgbClr val="FFFF00"/>
                </a:highlight>
              </a:rPr>
              <a:t>always thanking the Father…</a:t>
            </a:r>
            <a:r>
              <a:rPr dirty="0"/>
              <a:t>” </a:t>
            </a:r>
          </a:p>
          <a:p>
            <a:pPr algn="l">
              <a:defRPr sz="2000" b="0">
                <a:latin typeface="+mn-lt"/>
                <a:ea typeface="+mn-ea"/>
                <a:cs typeface="+mn-cs"/>
                <a:sym typeface="Helvetica Neue Medium"/>
              </a:defRPr>
            </a:pPr>
            <a:endParaRPr dirty="0"/>
          </a:p>
          <a:p>
            <a:pPr algn="l">
              <a:defRPr sz="6800" b="0">
                <a:latin typeface="+mn-lt"/>
                <a:ea typeface="+mn-ea"/>
                <a:cs typeface="+mn-cs"/>
                <a:sym typeface="Helvetica Neue Medium"/>
              </a:defRPr>
            </a:pPr>
            <a:r>
              <a:rPr dirty="0"/>
              <a:t>- </a:t>
            </a:r>
            <a:r>
              <a:rPr u="sng" dirty="0"/>
              <a:t>Colossians </a:t>
            </a:r>
            <a:r>
              <a:rPr b="1" u="sng" dirty="0">
                <a:latin typeface="Helvetica Neue"/>
                <a:ea typeface="Helvetica Neue"/>
                <a:cs typeface="Helvetica Neue"/>
                <a:sym typeface="Helvetica Neue"/>
              </a:rPr>
              <a:t>1</a:t>
            </a:r>
            <a:r>
              <a:rPr u="sng" dirty="0"/>
              <a:t>.11-12</a:t>
            </a:r>
          </a:p>
        </p:txBody>
      </p:sp>
      <p:sp>
        <p:nvSpPr>
          <p:cNvPr id="140" name="“And let the peace that comes from Christ rule in your hearts … And always be thankful.”…"/>
          <p:cNvSpPr txBox="1"/>
          <p:nvPr/>
        </p:nvSpPr>
        <p:spPr>
          <a:xfrm>
            <a:off x="1751730" y="6761712"/>
            <a:ext cx="10889850" cy="566455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algn="l">
              <a:defRPr sz="6800" b="0">
                <a:latin typeface="+mn-lt"/>
                <a:ea typeface="+mn-ea"/>
                <a:cs typeface="+mn-cs"/>
                <a:sym typeface="Helvetica Neue Medium"/>
              </a:defRPr>
            </a:pPr>
            <a:r>
              <a:rPr dirty="0"/>
              <a:t>“And let the peace that comes from Christ rule in your hearts … And </a:t>
            </a:r>
            <a:r>
              <a:rPr dirty="0">
                <a:highlight>
                  <a:srgbClr val="FFFF00"/>
                </a:highlight>
              </a:rPr>
              <a:t>always be thankful</a:t>
            </a:r>
            <a:r>
              <a:rPr dirty="0"/>
              <a:t>.” </a:t>
            </a:r>
          </a:p>
          <a:p>
            <a:pPr algn="l">
              <a:defRPr sz="2000" b="0">
                <a:latin typeface="+mn-lt"/>
                <a:ea typeface="+mn-ea"/>
                <a:cs typeface="+mn-cs"/>
                <a:sym typeface="Helvetica Neue Medium"/>
              </a:defRPr>
            </a:pPr>
            <a:endParaRPr dirty="0"/>
          </a:p>
          <a:p>
            <a:pPr algn="l">
              <a:defRPr sz="6800" b="0">
                <a:latin typeface="+mn-lt"/>
                <a:ea typeface="+mn-ea"/>
                <a:cs typeface="+mn-cs"/>
                <a:sym typeface="Helvetica Neue Medium"/>
              </a:defRPr>
            </a:pPr>
            <a:r>
              <a:rPr dirty="0"/>
              <a:t>- </a:t>
            </a:r>
            <a:r>
              <a:rPr u="sng" dirty="0"/>
              <a:t>Colossians </a:t>
            </a:r>
            <a:r>
              <a:rPr b="1" u="sng" dirty="0">
                <a:latin typeface="Helvetica Neue"/>
                <a:ea typeface="Helvetica Neue"/>
                <a:cs typeface="Helvetica Neue"/>
                <a:sym typeface="Helvetica Neue"/>
              </a:rPr>
              <a:t>3</a:t>
            </a:r>
            <a:r>
              <a:rPr u="sng" dirty="0"/>
              <a:t>.15</a:t>
            </a:r>
          </a:p>
        </p:txBody>
      </p:sp>
      <p:sp>
        <p:nvSpPr>
          <p:cNvPr id="141" name="“Be filled with the Spirit … giving thanks always and for everything to God the Father in the name of our Lord Jesus Christ.”…"/>
          <p:cNvSpPr txBox="1"/>
          <p:nvPr/>
        </p:nvSpPr>
        <p:spPr>
          <a:xfrm>
            <a:off x="13154752" y="2730588"/>
            <a:ext cx="10107452" cy="668901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l">
              <a:defRPr sz="6800" b="0">
                <a:latin typeface="+mn-lt"/>
                <a:ea typeface="+mn-ea"/>
                <a:cs typeface="+mn-cs"/>
                <a:sym typeface="Helvetica Neue Medium"/>
              </a:defRPr>
            </a:pPr>
            <a:r>
              <a:rPr dirty="0"/>
              <a:t>“Be filled with the Spirit … </a:t>
            </a:r>
            <a:r>
              <a:rPr dirty="0">
                <a:highlight>
                  <a:srgbClr val="FFFF00"/>
                </a:highlight>
              </a:rPr>
              <a:t>giving thanks always and for everything</a:t>
            </a:r>
            <a:r>
              <a:rPr dirty="0"/>
              <a:t> to God the Father in the name of our Lord Jesus Christ.” </a:t>
            </a:r>
          </a:p>
          <a:p>
            <a:pPr algn="l">
              <a:defRPr sz="2000" b="0">
                <a:latin typeface="+mn-lt"/>
                <a:ea typeface="+mn-ea"/>
                <a:cs typeface="+mn-cs"/>
                <a:sym typeface="Helvetica Neue Medium"/>
              </a:defRPr>
            </a:pPr>
            <a:endParaRPr dirty="0"/>
          </a:p>
          <a:p>
            <a:pPr algn="l">
              <a:defRPr sz="6800" b="0" u="sng">
                <a:latin typeface="+mn-lt"/>
                <a:ea typeface="+mn-ea"/>
                <a:cs typeface="+mn-cs"/>
                <a:sym typeface="Helvetica Neue Medium"/>
              </a:defRPr>
            </a:pPr>
            <a:r>
              <a:rPr dirty="0"/>
              <a:t>- Ephesians </a:t>
            </a:r>
            <a:r>
              <a:rPr b="1" dirty="0">
                <a:latin typeface="Helvetica Neue"/>
                <a:ea typeface="Helvetica Neue"/>
                <a:cs typeface="Helvetica Neue"/>
                <a:sym typeface="Helvetica Neue"/>
              </a:rPr>
              <a:t>5</a:t>
            </a:r>
            <a:r>
              <a:rPr dirty="0"/>
              <a:t>.18,20</a:t>
            </a:r>
          </a:p>
        </p:txBody>
      </p:sp>
    </p:spTree>
    <p:extLst>
      <p:ext uri="{BB962C8B-B14F-4D97-AF65-F5344CB8AC3E}">
        <p14:creationId xmlns:p14="http://schemas.microsoft.com/office/powerpoint/2010/main" val="894225989"/>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The human brain cannot respond to anxiety and gratitude at the same time……"/>
          <p:cNvSpPr txBox="1">
            <a:spLocks noGrp="1"/>
          </p:cNvSpPr>
          <p:nvPr>
            <p:ph type="ctrTitle"/>
          </p:nvPr>
        </p:nvSpPr>
        <p:spPr>
          <a:xfrm>
            <a:off x="1710456" y="1792547"/>
            <a:ext cx="20894364" cy="9595730"/>
          </a:xfrm>
          <a:prstGeom prst="rect">
            <a:avLst/>
          </a:prstGeom>
        </p:spPr>
        <p:txBody>
          <a:bodyPr/>
          <a:lstStyle/>
          <a:p>
            <a:pPr algn="l" defTabSz="759459">
              <a:defRPr sz="12696"/>
            </a:pPr>
            <a:r>
              <a:rPr dirty="0"/>
              <a:t>The human brain cannot respond to anxiety and gratitude at the same time…</a:t>
            </a:r>
          </a:p>
          <a:p>
            <a:pPr defTabSz="759459">
              <a:defRPr sz="4600"/>
            </a:pPr>
            <a:endParaRPr dirty="0"/>
          </a:p>
          <a:p>
            <a:pPr algn="r" defTabSz="759459">
              <a:defRPr sz="8648"/>
            </a:pPr>
            <a:r>
              <a:rPr dirty="0"/>
              <a:t>- Robert Emmons and Michael McCullough, 2004</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 name="Screenshot 2023-08-19 at 10.16.22.png" descr="Screenshot 2023-08-19 at 10.16.22.png"/>
          <p:cNvPicPr>
            <a:picLocks noChangeAspect="1"/>
          </p:cNvPicPr>
          <p:nvPr/>
        </p:nvPicPr>
        <p:blipFill>
          <a:blip r:embed="rId2"/>
          <a:stretch>
            <a:fillRect/>
          </a:stretch>
        </p:blipFill>
        <p:spPr>
          <a:xfrm>
            <a:off x="1863774" y="2224317"/>
            <a:ext cx="4628093" cy="6210757"/>
          </a:xfrm>
          <a:prstGeom prst="rect">
            <a:avLst/>
          </a:prstGeom>
          <a:ln w="12700">
            <a:miter lim="400000"/>
          </a:ln>
        </p:spPr>
      </p:pic>
      <p:sp>
        <p:nvSpPr>
          <p:cNvPr id="150" name="Abraham’s…"/>
          <p:cNvSpPr txBox="1">
            <a:spLocks noGrp="1"/>
          </p:cNvSpPr>
          <p:nvPr>
            <p:ph type="ctrTitle"/>
          </p:nvPr>
        </p:nvSpPr>
        <p:spPr>
          <a:xfrm>
            <a:off x="-3235857" y="8722427"/>
            <a:ext cx="15908036" cy="2653874"/>
          </a:xfrm>
          <a:prstGeom prst="rect">
            <a:avLst/>
          </a:prstGeom>
        </p:spPr>
        <p:txBody>
          <a:bodyPr/>
          <a:lstStyle/>
          <a:p>
            <a:pPr defTabSz="759459">
              <a:defRPr sz="8280" b="1" i="1">
                <a:latin typeface="Helvetica Neue"/>
                <a:ea typeface="Helvetica Neue"/>
                <a:cs typeface="Helvetica Neue"/>
                <a:sym typeface="Helvetica Neue"/>
              </a:defRPr>
            </a:pPr>
            <a:r>
              <a:rPr dirty="0"/>
              <a:t>Abraham’s </a:t>
            </a:r>
          </a:p>
          <a:p>
            <a:pPr defTabSz="759459">
              <a:defRPr sz="8280" b="1" i="1">
                <a:latin typeface="Helvetica Neue"/>
                <a:ea typeface="Helvetica Neue"/>
                <a:cs typeface="Helvetica Neue"/>
                <a:sym typeface="Helvetica Neue"/>
              </a:defRPr>
            </a:pPr>
            <a:r>
              <a:rPr dirty="0"/>
              <a:t>servant</a:t>
            </a:r>
          </a:p>
        </p:txBody>
      </p:sp>
      <p:sp>
        <p:nvSpPr>
          <p:cNvPr id="151" name="Mary…"/>
          <p:cNvSpPr txBox="1"/>
          <p:nvPr/>
        </p:nvSpPr>
        <p:spPr>
          <a:xfrm>
            <a:off x="7420968" y="460435"/>
            <a:ext cx="13740091" cy="45331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p>
            <a:pPr algn="l" defTabSz="577850">
              <a:defRPr sz="8680" i="1"/>
            </a:pPr>
            <a:r>
              <a:t>Mary</a:t>
            </a:r>
          </a:p>
          <a:p>
            <a:pPr algn="l" defTabSz="577850">
              <a:defRPr sz="6300" i="1"/>
            </a:pPr>
            <a:r>
              <a:t>“With all my heart I glorify the Lord!</a:t>
            </a:r>
          </a:p>
          <a:p>
            <a:pPr algn="l" defTabSz="577850">
              <a:defRPr sz="6300" i="1"/>
            </a:pPr>
            <a:r>
              <a:t>In the depths of who I am I rejoice in God my saviour.”</a:t>
            </a:r>
          </a:p>
        </p:txBody>
      </p:sp>
      <p:pic>
        <p:nvPicPr>
          <p:cNvPr id="152" name="Screenshot 2023-08-19 at 10.24.34.png" descr="Screenshot 2023-08-19 at 10.24.34.png"/>
          <p:cNvPicPr>
            <a:picLocks noChangeAspect="1"/>
          </p:cNvPicPr>
          <p:nvPr/>
        </p:nvPicPr>
        <p:blipFill>
          <a:blip r:embed="rId3"/>
          <a:stretch>
            <a:fillRect/>
          </a:stretch>
        </p:blipFill>
        <p:spPr>
          <a:xfrm>
            <a:off x="11575346" y="5696331"/>
            <a:ext cx="7268628" cy="7311638"/>
          </a:xfrm>
          <a:prstGeom prst="rect">
            <a:avLst/>
          </a:prstGeom>
          <a:ln w="12700">
            <a:miter lim="400000"/>
          </a:ln>
        </p:spPr>
      </p:pic>
      <p:sp>
        <p:nvSpPr>
          <p:cNvPr id="153" name="Simeon"/>
          <p:cNvSpPr txBox="1"/>
          <p:nvPr/>
        </p:nvSpPr>
        <p:spPr>
          <a:xfrm>
            <a:off x="11779044" y="3424859"/>
            <a:ext cx="15908036" cy="26538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a:defRPr sz="10600" i="1"/>
            </a:lvl1pPr>
          </a:lstStyle>
          <a:p>
            <a:r>
              <a:rPr dirty="0"/>
              <a:t>Simeon</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Jesus"/>
          <p:cNvSpPr txBox="1"/>
          <p:nvPr/>
        </p:nvSpPr>
        <p:spPr>
          <a:xfrm>
            <a:off x="2243514" y="-4522284"/>
            <a:ext cx="19149903" cy="934985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p>
            <a:pPr algn="l">
              <a:defRPr sz="15100" i="1"/>
            </a:pPr>
            <a:r>
              <a:rPr dirty="0"/>
              <a:t>Jesus</a:t>
            </a:r>
          </a:p>
          <a:p>
            <a:pPr algn="l">
              <a:defRPr i="1"/>
            </a:pPr>
            <a:endParaRPr dirty="0"/>
          </a:p>
        </p:txBody>
      </p:sp>
      <p:sp>
        <p:nvSpPr>
          <p:cNvPr id="156" name="“O Father, Lord of heaven and earth, thank you for hiding these things from those who think themselves wise and clever, and for revealing them to the childlike.”"/>
          <p:cNvSpPr txBox="1"/>
          <p:nvPr/>
        </p:nvSpPr>
        <p:spPr>
          <a:xfrm>
            <a:off x="3350611" y="2183074"/>
            <a:ext cx="19695498" cy="934985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p>
            <a:pPr algn="l">
              <a:defRPr i="1"/>
            </a:pPr>
            <a:endParaRPr dirty="0"/>
          </a:p>
          <a:p>
            <a:pPr algn="l">
              <a:defRPr sz="9000" i="1"/>
            </a:pPr>
            <a:r>
              <a:rPr dirty="0"/>
              <a:t>“O Father, Lord of heaven and earth, thank you for hiding these things from those who think themselves wise and clever, and for revealing them to the childlike.”</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2. Thankfulness draws us deeper into relationship with God"/>
          <p:cNvSpPr txBox="1">
            <a:spLocks noGrp="1"/>
          </p:cNvSpPr>
          <p:nvPr>
            <p:ph type="ctrTitle"/>
          </p:nvPr>
        </p:nvSpPr>
        <p:spPr>
          <a:xfrm>
            <a:off x="2954879" y="3848257"/>
            <a:ext cx="18474242" cy="5182435"/>
          </a:xfrm>
          <a:prstGeom prst="rect">
            <a:avLst/>
          </a:prstGeom>
        </p:spPr>
        <p:txBody>
          <a:bodyPr/>
          <a:lstStyle>
            <a:lvl1pPr defTabSz="652145">
              <a:defRPr sz="10902" b="1" i="1">
                <a:latin typeface="Helvetica Neue"/>
                <a:ea typeface="Helvetica Neue"/>
                <a:cs typeface="Helvetica Neue"/>
                <a:sym typeface="Helvetica Neue"/>
              </a:defRPr>
            </a:lvl1pPr>
          </a:lstStyle>
          <a:p>
            <a:r>
              <a:t>2. Thankfulness draws us deeper into relationship with God</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One of them, when he saw that he was healed, came back to Jesus, shouting, ‘Praise God!’ He fell to the ground at Jesus’ feet, thanking him for what he had done."/>
          <p:cNvSpPr txBox="1">
            <a:spLocks noGrp="1"/>
          </p:cNvSpPr>
          <p:nvPr>
            <p:ph type="ctrTitle"/>
          </p:nvPr>
        </p:nvSpPr>
        <p:spPr>
          <a:xfrm>
            <a:off x="2048136" y="1409676"/>
            <a:ext cx="21010742" cy="9677448"/>
          </a:xfrm>
          <a:prstGeom prst="rect">
            <a:avLst/>
          </a:prstGeom>
        </p:spPr>
        <p:txBody>
          <a:bodyPr/>
          <a:lstStyle>
            <a:lvl1pPr algn="l" defTabSz="676909">
              <a:defRPr sz="10250"/>
            </a:lvl1pPr>
          </a:lstStyle>
          <a:p>
            <a:r>
              <a:rPr dirty="0"/>
              <a:t>One of them, when he saw that he was healed, came back to Jesus, shouting, ‘Praise God!’ He fell to the ground at Jesus’ feet, thanking him for what he had done.</a:t>
            </a: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 name="“…in other words, gratitude helps people realize that they wouldn’t be where they are without the help of others.”…"/>
          <p:cNvSpPr txBox="1">
            <a:spLocks noGrp="1"/>
          </p:cNvSpPr>
          <p:nvPr>
            <p:ph type="ctrTitle"/>
          </p:nvPr>
        </p:nvSpPr>
        <p:spPr>
          <a:xfrm>
            <a:off x="2615701" y="777382"/>
            <a:ext cx="19152598" cy="10672678"/>
          </a:xfrm>
          <a:prstGeom prst="rect">
            <a:avLst/>
          </a:prstGeom>
        </p:spPr>
        <p:txBody>
          <a:bodyPr/>
          <a:lstStyle/>
          <a:p>
            <a:pPr algn="l" defTabSz="701675">
              <a:defRPr sz="11305"/>
            </a:pPr>
            <a:r>
              <a:rPr dirty="0"/>
              <a:t>“…in other words, gratitude helps people realize that they wouldn’t be where they are without the help of others.”</a:t>
            </a:r>
            <a:br>
              <a:rPr lang="en-GB" dirty="0"/>
            </a:br>
            <a:endParaRPr sz="5000" dirty="0"/>
          </a:p>
          <a:p>
            <a:pPr algn="r" defTabSz="701675">
              <a:defRPr sz="11305"/>
            </a:pPr>
            <a:r>
              <a:rPr dirty="0"/>
              <a:t>- Robert Emmons</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 name="Screenshot 2023-08-18 at 13.02.06.png" descr="Screenshot 2023-08-18 at 13.02.06.png"/>
          <p:cNvPicPr>
            <a:picLocks noChangeAspect="1"/>
          </p:cNvPicPr>
          <p:nvPr/>
        </p:nvPicPr>
        <p:blipFill>
          <a:blip r:embed="rId2"/>
          <a:stretch>
            <a:fillRect/>
          </a:stretch>
        </p:blipFill>
        <p:spPr>
          <a:xfrm>
            <a:off x="1697433" y="1515371"/>
            <a:ext cx="11421194" cy="7221928"/>
          </a:xfrm>
          <a:prstGeom prst="rect">
            <a:avLst/>
          </a:prstGeom>
          <a:ln w="12700">
            <a:miter lim="400000"/>
          </a:ln>
        </p:spPr>
      </p:pic>
      <p:pic>
        <p:nvPicPr>
          <p:cNvPr id="165" name="Screenshot 2023-08-18 at 13.03.00.png" descr="Screenshot 2023-08-18 at 13.03.00.png"/>
          <p:cNvPicPr>
            <a:picLocks noChangeAspect="1"/>
          </p:cNvPicPr>
          <p:nvPr/>
        </p:nvPicPr>
        <p:blipFill>
          <a:blip r:embed="rId3"/>
          <a:stretch>
            <a:fillRect/>
          </a:stretch>
        </p:blipFill>
        <p:spPr>
          <a:xfrm>
            <a:off x="17101988" y="1513184"/>
            <a:ext cx="5715001" cy="7226301"/>
          </a:xfrm>
          <a:prstGeom prst="rect">
            <a:avLst/>
          </a:prstGeom>
          <a:ln w="12700">
            <a:miter lim="400000"/>
          </a:ln>
        </p:spPr>
      </p:pic>
      <p:pic>
        <p:nvPicPr>
          <p:cNvPr id="166" name="Screenshot 2023-08-18 at 13.12.58.png" descr="Screenshot 2023-08-18 at 13.12.58.png"/>
          <p:cNvPicPr>
            <a:picLocks noChangeAspect="1"/>
          </p:cNvPicPr>
          <p:nvPr/>
        </p:nvPicPr>
        <p:blipFill>
          <a:blip r:embed="rId4"/>
          <a:stretch>
            <a:fillRect/>
          </a:stretch>
        </p:blipFill>
        <p:spPr>
          <a:xfrm>
            <a:off x="10424000" y="4666077"/>
            <a:ext cx="6177457" cy="7619995"/>
          </a:xfrm>
          <a:prstGeom prst="rect">
            <a:avLst/>
          </a:prstGeom>
          <a:ln w="12700">
            <a:miter lim="400000"/>
          </a:ln>
        </p:spPr>
      </p:pic>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 name="“…then one of them, when he saw that he was healed, came back to Jesus…”"/>
          <p:cNvSpPr txBox="1"/>
          <p:nvPr/>
        </p:nvSpPr>
        <p:spPr>
          <a:xfrm>
            <a:off x="3180591" y="4059711"/>
            <a:ext cx="18022817" cy="51287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defRPr sz="10900" b="0">
                <a:latin typeface="+mn-lt"/>
                <a:ea typeface="+mn-ea"/>
                <a:cs typeface="+mn-cs"/>
                <a:sym typeface="Helvetica Neue Medium"/>
              </a:defRPr>
            </a:pPr>
            <a:r>
              <a:rPr dirty="0"/>
              <a:t>“…then one of them, when he saw that he was healed, </a:t>
            </a:r>
            <a:r>
              <a:rPr i="1" dirty="0">
                <a:latin typeface="Helvetica Neue"/>
                <a:ea typeface="Helvetica Neue"/>
                <a:cs typeface="Helvetica Neue"/>
                <a:sym typeface="Helvetica Neue"/>
              </a:rPr>
              <a:t>came back to Jesus</a:t>
            </a:r>
            <a:r>
              <a:rPr dirty="0"/>
              <a:t>…”</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0" name="Screenshot 2023-08-18 at 18.44.26.png" descr="Screenshot 2023-08-18 at 18.44.26.png"/>
          <p:cNvPicPr>
            <a:picLocks noChangeAspect="1"/>
          </p:cNvPicPr>
          <p:nvPr/>
        </p:nvPicPr>
        <p:blipFill>
          <a:blip r:embed="rId2">
            <a:alphaModFix amt="86937"/>
          </a:blip>
          <a:stretch>
            <a:fillRect/>
          </a:stretch>
        </p:blipFill>
        <p:spPr>
          <a:xfrm>
            <a:off x="11339758" y="5941587"/>
            <a:ext cx="11345580" cy="6347938"/>
          </a:xfrm>
          <a:prstGeom prst="rect">
            <a:avLst/>
          </a:prstGeom>
          <a:ln w="12700">
            <a:miter lim="400000"/>
          </a:ln>
        </p:spPr>
      </p:pic>
      <p:sp>
        <p:nvSpPr>
          <p:cNvPr id="171" name="“…he fell to the ground at Jesus’ feet, thanking him…”"/>
          <p:cNvSpPr txBox="1"/>
          <p:nvPr/>
        </p:nvSpPr>
        <p:spPr>
          <a:xfrm>
            <a:off x="1778331" y="2046466"/>
            <a:ext cx="20148560" cy="34396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defRPr sz="10900" b="0">
                <a:latin typeface="+mn-lt"/>
                <a:ea typeface="+mn-ea"/>
                <a:cs typeface="+mn-cs"/>
                <a:sym typeface="Helvetica Neue Medium"/>
              </a:defRPr>
            </a:lvl1pPr>
          </a:lstStyle>
          <a:p>
            <a:r>
              <a:rPr dirty="0"/>
              <a:t>“…he fell to the ground at Jesus’ feet, thanking him…”</a:t>
            </a: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3. Thankfulness changes us"/>
          <p:cNvSpPr txBox="1">
            <a:spLocks noGrp="1"/>
          </p:cNvSpPr>
          <p:nvPr>
            <p:ph type="ctrTitle"/>
          </p:nvPr>
        </p:nvSpPr>
        <p:spPr>
          <a:xfrm>
            <a:off x="2070124" y="3628828"/>
            <a:ext cx="20243752" cy="5182436"/>
          </a:xfrm>
          <a:prstGeom prst="rect">
            <a:avLst/>
          </a:prstGeom>
        </p:spPr>
        <p:txBody>
          <a:bodyPr/>
          <a:lstStyle>
            <a:lvl1pPr>
              <a:defRPr sz="13800" b="1" i="1">
                <a:latin typeface="Helvetica Neue"/>
                <a:ea typeface="Helvetica Neue"/>
                <a:cs typeface="Helvetica Neue"/>
                <a:sym typeface="Helvetica Neue"/>
              </a:defRPr>
            </a:lvl1pPr>
          </a:lstStyle>
          <a:p>
            <a:r>
              <a:rPr dirty="0"/>
              <a:t>3. Thankfulness changes us</a:t>
            </a: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 name="“Didn’t I heal ten men? Where are the other nine? Has no one returned to give glory to God except this foreigner? … Stand up and go. Your faith has healed you.”"/>
          <p:cNvSpPr txBox="1">
            <a:spLocks noGrp="1"/>
          </p:cNvSpPr>
          <p:nvPr>
            <p:ph type="ctrTitle"/>
          </p:nvPr>
        </p:nvSpPr>
        <p:spPr>
          <a:xfrm>
            <a:off x="2296632" y="1217292"/>
            <a:ext cx="20347371" cy="9287678"/>
          </a:xfrm>
          <a:prstGeom prst="rect">
            <a:avLst/>
          </a:prstGeom>
        </p:spPr>
        <p:txBody>
          <a:bodyPr>
            <a:noAutofit/>
          </a:bodyPr>
          <a:lstStyle>
            <a:lvl1pPr algn="l" defTabSz="627379">
              <a:defRPr sz="9576"/>
            </a:lvl1pPr>
          </a:lstStyle>
          <a:p>
            <a:r>
              <a:rPr sz="10000" dirty="0"/>
              <a:t>“Didn’t I heal ten men? Where are the other nine? Has no one returned to give glory to God except this foreigner? … Stand up and go. Your faith has healed you.”</a:t>
            </a: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 name="“Didn’t I heal ten men? Where are the other nine? Has no one returned to give glory to God except this foreigner? … Stand up and go. Your faith has healed you.”"/>
          <p:cNvSpPr txBox="1">
            <a:spLocks noGrp="1"/>
          </p:cNvSpPr>
          <p:nvPr>
            <p:ph type="ctrTitle"/>
          </p:nvPr>
        </p:nvSpPr>
        <p:spPr>
          <a:xfrm>
            <a:off x="2296632" y="1217292"/>
            <a:ext cx="20347371" cy="9287678"/>
          </a:xfrm>
          <a:prstGeom prst="rect">
            <a:avLst/>
          </a:prstGeom>
        </p:spPr>
        <p:txBody>
          <a:bodyPr>
            <a:noAutofit/>
          </a:bodyPr>
          <a:lstStyle>
            <a:lvl1pPr algn="l" defTabSz="627379">
              <a:defRPr sz="9576"/>
            </a:lvl1pPr>
          </a:lstStyle>
          <a:p>
            <a:r>
              <a:rPr sz="10000" dirty="0"/>
              <a:t>“Didn’t I </a:t>
            </a:r>
            <a:r>
              <a:rPr sz="10000" dirty="0">
                <a:highlight>
                  <a:srgbClr val="FFFF00"/>
                </a:highlight>
              </a:rPr>
              <a:t>heal</a:t>
            </a:r>
            <a:r>
              <a:rPr sz="10000" dirty="0"/>
              <a:t> ten men? Where are the other nine? Has no one returned to give glory to God except this foreigner? … Stand up and go. Your faith has </a:t>
            </a:r>
            <a:r>
              <a:rPr sz="10000" dirty="0">
                <a:highlight>
                  <a:srgbClr val="FFFF00"/>
                </a:highlight>
              </a:rPr>
              <a:t>healed</a:t>
            </a:r>
            <a:r>
              <a:rPr sz="10000" dirty="0"/>
              <a:t> you.”</a:t>
            </a:r>
          </a:p>
        </p:txBody>
      </p:sp>
    </p:spTree>
    <p:extLst>
      <p:ext uri="{BB962C8B-B14F-4D97-AF65-F5344CB8AC3E}">
        <p14:creationId xmlns:p14="http://schemas.microsoft.com/office/powerpoint/2010/main" val="3151248216"/>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 name="“Didn’t I heal ten men? Where are the other nine? Has no one returned to give glory to God except this foreigner? … Stand up and go. Your faith has healed you.”"/>
          <p:cNvSpPr txBox="1">
            <a:spLocks noGrp="1"/>
          </p:cNvSpPr>
          <p:nvPr>
            <p:ph type="ctrTitle"/>
          </p:nvPr>
        </p:nvSpPr>
        <p:spPr>
          <a:xfrm>
            <a:off x="2296632" y="1217292"/>
            <a:ext cx="20347371" cy="9287678"/>
          </a:xfrm>
          <a:prstGeom prst="rect">
            <a:avLst/>
          </a:prstGeom>
        </p:spPr>
        <p:txBody>
          <a:bodyPr>
            <a:noAutofit/>
          </a:bodyPr>
          <a:lstStyle>
            <a:lvl1pPr algn="l" defTabSz="627379">
              <a:defRPr sz="9576"/>
            </a:lvl1pPr>
          </a:lstStyle>
          <a:p>
            <a:r>
              <a:rPr sz="10000" dirty="0"/>
              <a:t>“Didn’t I </a:t>
            </a:r>
            <a:r>
              <a:rPr sz="10000" dirty="0">
                <a:highlight>
                  <a:srgbClr val="FFFF00"/>
                </a:highlight>
              </a:rPr>
              <a:t>heal</a:t>
            </a:r>
            <a:r>
              <a:rPr sz="10000" dirty="0"/>
              <a:t> ten men? Where are the other nine? Has no one returned to give glory to God except this foreigner? … Stand up and go. Your faith has </a:t>
            </a:r>
            <a:r>
              <a:rPr sz="10000" dirty="0">
                <a:highlight>
                  <a:srgbClr val="FFFF00"/>
                </a:highlight>
              </a:rPr>
              <a:t>healed</a:t>
            </a:r>
            <a:r>
              <a:rPr sz="10000" dirty="0"/>
              <a:t> you.”</a:t>
            </a:r>
          </a:p>
        </p:txBody>
      </p:sp>
      <p:sp>
        <p:nvSpPr>
          <p:cNvPr id="2" name="katharizo">
            <a:extLst>
              <a:ext uri="{FF2B5EF4-FFF2-40B4-BE49-F238E27FC236}">
                <a16:creationId xmlns:a16="http://schemas.microsoft.com/office/drawing/2014/main" id="{5B937439-0629-FE1F-FF4E-0DAFEDE59CF3}"/>
              </a:ext>
            </a:extLst>
          </p:cNvPr>
          <p:cNvSpPr txBox="1"/>
          <p:nvPr/>
        </p:nvSpPr>
        <p:spPr>
          <a:xfrm>
            <a:off x="-1661136" y="-2591218"/>
            <a:ext cx="20243752" cy="518243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a:bodyPr>
          <a:lstStyle>
            <a:lvl1pPr>
              <a:defRPr sz="13800" b="0">
                <a:solidFill>
                  <a:schemeClr val="accent5">
                    <a:hueOff val="-82419"/>
                    <a:satOff val="-9513"/>
                    <a:lumOff val="-16343"/>
                  </a:schemeClr>
                </a:solidFill>
                <a:latin typeface="+mn-lt"/>
                <a:ea typeface="+mn-ea"/>
                <a:cs typeface="+mn-cs"/>
                <a:sym typeface="Helvetica Neue Medium"/>
              </a:defRPr>
            </a:lvl1pPr>
          </a:lstStyle>
          <a:p>
            <a:r>
              <a:rPr sz="10000" b="1" dirty="0" err="1"/>
              <a:t>katharizo</a:t>
            </a:r>
            <a:r>
              <a:rPr dirty="0"/>
              <a:t> </a:t>
            </a:r>
          </a:p>
        </p:txBody>
      </p:sp>
      <p:sp>
        <p:nvSpPr>
          <p:cNvPr id="3" name="sozo">
            <a:extLst>
              <a:ext uri="{FF2B5EF4-FFF2-40B4-BE49-F238E27FC236}">
                <a16:creationId xmlns:a16="http://schemas.microsoft.com/office/drawing/2014/main" id="{575CE04F-DE3F-6BCC-953F-C70024A32122}"/>
              </a:ext>
            </a:extLst>
          </p:cNvPr>
          <p:cNvSpPr txBox="1"/>
          <p:nvPr/>
        </p:nvSpPr>
        <p:spPr>
          <a:xfrm>
            <a:off x="2400251" y="6875148"/>
            <a:ext cx="20243752" cy="518243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a:bodyPr>
          <a:lstStyle>
            <a:lvl1pPr>
              <a:defRPr sz="13800" b="0">
                <a:solidFill>
                  <a:schemeClr val="accent5">
                    <a:hueOff val="-82419"/>
                    <a:satOff val="-9513"/>
                    <a:lumOff val="-16343"/>
                  </a:schemeClr>
                </a:solidFill>
                <a:latin typeface="+mn-lt"/>
                <a:ea typeface="+mn-ea"/>
                <a:cs typeface="+mn-cs"/>
                <a:sym typeface="Helvetica Neue Medium"/>
              </a:defRPr>
            </a:lvl1pPr>
          </a:lstStyle>
          <a:p>
            <a:r>
              <a:rPr sz="10000" b="1" dirty="0" err="1"/>
              <a:t>sozo</a:t>
            </a:r>
            <a:endParaRPr sz="10000" b="1" dirty="0"/>
          </a:p>
        </p:txBody>
      </p:sp>
    </p:spTree>
    <p:extLst>
      <p:ext uri="{BB962C8B-B14F-4D97-AF65-F5344CB8AC3E}">
        <p14:creationId xmlns:p14="http://schemas.microsoft.com/office/powerpoint/2010/main" val="1789623569"/>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 name="“The others alone got the outward cure, he alone got the spiritual blessing.”…"/>
          <p:cNvSpPr txBox="1">
            <a:spLocks noGrp="1"/>
          </p:cNvSpPr>
          <p:nvPr>
            <p:ph type="ctrTitle"/>
          </p:nvPr>
        </p:nvSpPr>
        <p:spPr>
          <a:xfrm>
            <a:off x="2527225" y="2104002"/>
            <a:ext cx="20243950" cy="8288796"/>
          </a:xfrm>
          <a:prstGeom prst="rect">
            <a:avLst/>
          </a:prstGeom>
        </p:spPr>
        <p:txBody>
          <a:bodyPr/>
          <a:lstStyle/>
          <a:p>
            <a:pPr defTabSz="487044">
              <a:defRPr sz="10502" i="1">
                <a:latin typeface="Helvetica Neue"/>
                <a:ea typeface="Helvetica Neue"/>
                <a:cs typeface="Helvetica Neue"/>
                <a:sym typeface="Helvetica Neue"/>
              </a:defRPr>
            </a:pPr>
            <a:r>
              <a:rPr dirty="0"/>
              <a:t>“The others alone got the outward cure, he alone got the spiritual blessing.”</a:t>
            </a:r>
          </a:p>
          <a:p>
            <a:pPr defTabSz="487044">
              <a:defRPr sz="10502" i="1">
                <a:latin typeface="Helvetica Neue"/>
                <a:ea typeface="Helvetica Neue"/>
                <a:cs typeface="Helvetica Neue"/>
                <a:sym typeface="Helvetica Neue"/>
              </a:defRPr>
            </a:pPr>
            <a:endParaRPr dirty="0"/>
          </a:p>
          <a:p>
            <a:pPr algn="r" defTabSz="487044">
              <a:defRPr sz="10502"/>
            </a:pPr>
            <a:r>
              <a:rPr dirty="0"/>
              <a:t>- Matthew Henry</a:t>
            </a:r>
          </a:p>
        </p:txBody>
      </p:sp>
      <p:pic>
        <p:nvPicPr>
          <p:cNvPr id="184" name="Screenshot 2023-08-19 at 12.29.21.png" descr="Screenshot 2023-08-19 at 12.29.21.png"/>
          <p:cNvPicPr>
            <a:picLocks noChangeAspect="1"/>
          </p:cNvPicPr>
          <p:nvPr/>
        </p:nvPicPr>
        <p:blipFill>
          <a:blip r:embed="rId2"/>
          <a:stretch>
            <a:fillRect/>
          </a:stretch>
        </p:blipFill>
        <p:spPr>
          <a:xfrm>
            <a:off x="1226072" y="6492654"/>
            <a:ext cx="5249040" cy="6384413"/>
          </a:xfrm>
          <a:prstGeom prst="rect">
            <a:avLst/>
          </a:prstGeom>
          <a:ln w="12700">
            <a:miter lim="400000"/>
          </a:ln>
        </p:spPr>
      </p:pic>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 name="“This was something more than the first healing … A new power was his from that day forth. Closely united to his Master, we may think of the poor unknown Samaritan forever among the friends of Jesus here and in the world to come. There are degrees in gra"/>
          <p:cNvSpPr txBox="1">
            <a:spLocks noGrp="1"/>
          </p:cNvSpPr>
          <p:nvPr>
            <p:ph type="ctrTitle"/>
          </p:nvPr>
        </p:nvSpPr>
        <p:spPr>
          <a:xfrm>
            <a:off x="2203508" y="0"/>
            <a:ext cx="19976983" cy="13511788"/>
          </a:xfrm>
          <a:prstGeom prst="rect">
            <a:avLst/>
          </a:prstGeom>
        </p:spPr>
        <p:txBody>
          <a:bodyPr/>
          <a:lstStyle/>
          <a:p>
            <a:pPr defTabSz="338454">
              <a:defRPr sz="8036" i="1">
                <a:latin typeface="Helvetica Neue"/>
                <a:ea typeface="Helvetica Neue"/>
                <a:cs typeface="Helvetica Neue"/>
                <a:sym typeface="Helvetica Neue"/>
              </a:defRPr>
            </a:pPr>
            <a:r>
              <a:rPr dirty="0"/>
              <a:t>“This was something more than the first healing … </a:t>
            </a:r>
            <a:r>
              <a:rPr dirty="0">
                <a:highlight>
                  <a:srgbClr val="FFFF00"/>
                </a:highlight>
              </a:rPr>
              <a:t>A new power was his from that day forth. Closely united to his Master, we may think of the poor unknown Samaritan forever among the friends of Jesus </a:t>
            </a:r>
            <a:r>
              <a:rPr dirty="0"/>
              <a:t>here and in the world to come. There are degrees in grace here … the nine [had faith enough for healing] This one … determined to learn more of his healer.”</a:t>
            </a:r>
          </a:p>
          <a:p>
            <a:pPr defTabSz="338454">
              <a:defRPr sz="7297" i="1">
                <a:latin typeface="Helvetica Neue"/>
                <a:ea typeface="Helvetica Neue"/>
                <a:cs typeface="Helvetica Neue"/>
                <a:sym typeface="Helvetica Neue"/>
              </a:defRPr>
            </a:pPr>
            <a:endParaRPr dirty="0"/>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Now this is eternal life: that they know you, the only true God, and Jesus Christ, whom you have sent.”…"/>
          <p:cNvSpPr txBox="1">
            <a:spLocks noGrp="1"/>
          </p:cNvSpPr>
          <p:nvPr>
            <p:ph type="ctrTitle"/>
          </p:nvPr>
        </p:nvSpPr>
        <p:spPr>
          <a:xfrm>
            <a:off x="2177950" y="2053637"/>
            <a:ext cx="19595978" cy="9608726"/>
          </a:xfrm>
          <a:prstGeom prst="rect">
            <a:avLst/>
          </a:prstGeom>
        </p:spPr>
        <p:txBody>
          <a:bodyPr/>
          <a:lstStyle/>
          <a:p>
            <a:pPr defTabSz="610870">
              <a:defRPr sz="10212" i="1">
                <a:latin typeface="Helvetica Neue"/>
                <a:ea typeface="Helvetica Neue"/>
                <a:cs typeface="Helvetica Neue"/>
                <a:sym typeface="Helvetica Neue"/>
              </a:defRPr>
            </a:pPr>
            <a:r>
              <a:rPr dirty="0"/>
              <a:t>“Now this is eternal life: that they know you, the only true God, and Jesus Christ, whom you have sent.”</a:t>
            </a:r>
          </a:p>
          <a:p>
            <a:pPr defTabSz="610870">
              <a:defRPr sz="10212" b="1" i="1">
                <a:latin typeface="Helvetica Neue"/>
                <a:ea typeface="Helvetica Neue"/>
                <a:cs typeface="Helvetica Neue"/>
                <a:sym typeface="Helvetica Neue"/>
              </a:defRPr>
            </a:pPr>
            <a:endParaRPr dirty="0"/>
          </a:p>
          <a:p>
            <a:pPr defTabSz="610870">
              <a:defRPr sz="10212" i="1">
                <a:latin typeface="Helvetica Neue"/>
                <a:ea typeface="Helvetica Neue"/>
                <a:cs typeface="Helvetica Neue"/>
                <a:sym typeface="Helvetica Neue"/>
              </a:defRPr>
            </a:pPr>
            <a:r>
              <a:rPr i="0" dirty="0">
                <a:latin typeface="+mn-lt"/>
                <a:ea typeface="+mn-ea"/>
                <a:cs typeface="+mn-cs"/>
                <a:sym typeface="Helvetica Neue Medium"/>
              </a:rPr>
              <a:t>- </a:t>
            </a:r>
            <a:r>
              <a:rPr i="0" u="sng" dirty="0">
                <a:latin typeface="+mn-lt"/>
                <a:ea typeface="+mn-ea"/>
                <a:cs typeface="+mn-cs"/>
                <a:sym typeface="Helvetica Neue Medium"/>
              </a:rPr>
              <a:t>John </a:t>
            </a:r>
            <a:r>
              <a:rPr b="1" i="0" u="sng" dirty="0"/>
              <a:t>17</a:t>
            </a:r>
            <a:r>
              <a:rPr i="0" u="sng" dirty="0">
                <a:latin typeface="+mn-lt"/>
                <a:ea typeface="+mn-ea"/>
                <a:cs typeface="+mn-cs"/>
                <a:sym typeface="Helvetica Neue Medium"/>
              </a:rPr>
              <a:t> v. 3</a:t>
            </a:r>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 name="“Now this is eternal life: that they know you, the only true God, and Jesus Christ, whom you have sent.”…"/>
          <p:cNvSpPr txBox="1">
            <a:spLocks noGrp="1"/>
          </p:cNvSpPr>
          <p:nvPr>
            <p:ph type="ctrTitle"/>
          </p:nvPr>
        </p:nvSpPr>
        <p:spPr>
          <a:xfrm>
            <a:off x="2177950" y="2053637"/>
            <a:ext cx="19595978" cy="9608726"/>
          </a:xfrm>
          <a:prstGeom prst="rect">
            <a:avLst/>
          </a:prstGeom>
        </p:spPr>
        <p:txBody>
          <a:bodyPr/>
          <a:lstStyle/>
          <a:p>
            <a:pPr defTabSz="610870">
              <a:defRPr sz="10212" i="1">
                <a:latin typeface="Helvetica Neue"/>
                <a:ea typeface="Helvetica Neue"/>
                <a:cs typeface="Helvetica Neue"/>
                <a:sym typeface="Helvetica Neue"/>
              </a:defRPr>
            </a:pPr>
            <a:r>
              <a:rPr dirty="0"/>
              <a:t>“Now this is eternal life: </a:t>
            </a:r>
            <a:r>
              <a:rPr dirty="0">
                <a:highlight>
                  <a:srgbClr val="FFFF00"/>
                </a:highlight>
              </a:rPr>
              <a:t>that they know you</a:t>
            </a:r>
            <a:r>
              <a:rPr dirty="0"/>
              <a:t>, the only true God, and Jesus Christ, whom you have sent.”</a:t>
            </a:r>
          </a:p>
          <a:p>
            <a:pPr defTabSz="610870">
              <a:defRPr sz="10212" b="1" i="1">
                <a:latin typeface="Helvetica Neue"/>
                <a:ea typeface="Helvetica Neue"/>
                <a:cs typeface="Helvetica Neue"/>
                <a:sym typeface="Helvetica Neue"/>
              </a:defRPr>
            </a:pPr>
            <a:endParaRPr dirty="0"/>
          </a:p>
          <a:p>
            <a:pPr defTabSz="610870">
              <a:defRPr sz="10212" i="1">
                <a:latin typeface="Helvetica Neue"/>
                <a:ea typeface="Helvetica Neue"/>
                <a:cs typeface="Helvetica Neue"/>
                <a:sym typeface="Helvetica Neue"/>
              </a:defRPr>
            </a:pPr>
            <a:r>
              <a:rPr i="0" dirty="0">
                <a:latin typeface="+mn-lt"/>
                <a:ea typeface="+mn-ea"/>
                <a:cs typeface="+mn-cs"/>
                <a:sym typeface="Helvetica Neue Medium"/>
              </a:rPr>
              <a:t>- </a:t>
            </a:r>
            <a:r>
              <a:rPr i="0" u="sng" dirty="0">
                <a:latin typeface="+mn-lt"/>
                <a:ea typeface="+mn-ea"/>
                <a:cs typeface="+mn-cs"/>
                <a:sym typeface="Helvetica Neue Medium"/>
              </a:rPr>
              <a:t>John </a:t>
            </a:r>
            <a:r>
              <a:rPr b="1" i="0" u="sng" dirty="0"/>
              <a:t>17</a:t>
            </a:r>
            <a:r>
              <a:rPr i="0" u="sng" dirty="0">
                <a:latin typeface="+mn-lt"/>
                <a:ea typeface="+mn-ea"/>
                <a:cs typeface="+mn-cs"/>
                <a:sym typeface="Helvetica Neue Medium"/>
              </a:rPr>
              <a:t> v. 3</a:t>
            </a:r>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 name="“All ten were willing to do a religious ceremony … Only one was filled with true praise and thanksgiving. External religious exercises are easy enough, and common enough; but the internal matter, the drawing out of the heart in thankful love, how scarce "/>
          <p:cNvSpPr txBox="1">
            <a:spLocks noGrp="1"/>
          </p:cNvSpPr>
          <p:nvPr>
            <p:ph type="ctrTitle"/>
          </p:nvPr>
        </p:nvSpPr>
        <p:spPr>
          <a:xfrm>
            <a:off x="5869172" y="70218"/>
            <a:ext cx="17659654" cy="12357064"/>
          </a:xfrm>
          <a:prstGeom prst="rect">
            <a:avLst/>
          </a:prstGeom>
        </p:spPr>
        <p:txBody>
          <a:bodyPr/>
          <a:lstStyle/>
          <a:p>
            <a:pPr defTabSz="330200">
              <a:defRPr sz="7840" i="1">
                <a:latin typeface="Helvetica Neue"/>
                <a:ea typeface="Helvetica Neue"/>
                <a:cs typeface="Helvetica Neue"/>
                <a:sym typeface="Helvetica Neue"/>
              </a:defRPr>
            </a:pPr>
            <a:r>
              <a:rPr dirty="0"/>
              <a:t>“All ten were willing to do a religious ceremony … Only one was filled with true praise and thanksgiving. External religious exercises are easy enough, and common enough; but the internal matter, the drawing out of the heart in thankful love, how scarce a thing it is!”</a:t>
            </a:r>
          </a:p>
          <a:p>
            <a:pPr defTabSz="330200">
              <a:defRPr sz="7840" i="1">
                <a:latin typeface="Helvetica Neue"/>
                <a:ea typeface="Helvetica Neue"/>
                <a:cs typeface="Helvetica Neue"/>
                <a:sym typeface="Helvetica Neue"/>
              </a:defRPr>
            </a:pPr>
            <a:endParaRPr dirty="0"/>
          </a:p>
          <a:p>
            <a:pPr defTabSz="330200">
              <a:defRPr sz="800" i="1">
                <a:latin typeface="Helvetica Neue"/>
                <a:ea typeface="Helvetica Neue"/>
                <a:cs typeface="Helvetica Neue"/>
                <a:sym typeface="Helvetica Neue"/>
              </a:defRPr>
            </a:pPr>
            <a:endParaRPr dirty="0"/>
          </a:p>
          <a:p>
            <a:pPr algn="r" defTabSz="330200">
              <a:defRPr sz="7840" i="1">
                <a:latin typeface="Helvetica Neue"/>
                <a:ea typeface="Helvetica Neue"/>
                <a:cs typeface="Helvetica Neue"/>
                <a:sym typeface="Helvetica Neue"/>
              </a:defRPr>
            </a:pPr>
            <a:r>
              <a:rPr dirty="0"/>
              <a:t>- Charles Spurgeon</a:t>
            </a:r>
          </a:p>
        </p:txBody>
      </p:sp>
      <p:pic>
        <p:nvPicPr>
          <p:cNvPr id="193" name="Screenshot 2023-08-19 at 12.36.26.png" descr="Screenshot 2023-08-19 at 12.36.26.png"/>
          <p:cNvPicPr>
            <a:picLocks noChangeAspect="1"/>
          </p:cNvPicPr>
          <p:nvPr/>
        </p:nvPicPr>
        <p:blipFill>
          <a:blip r:embed="rId2"/>
          <a:stretch>
            <a:fillRect/>
          </a:stretch>
        </p:blipFill>
        <p:spPr>
          <a:xfrm>
            <a:off x="584497" y="6433026"/>
            <a:ext cx="5284675" cy="6715239"/>
          </a:xfrm>
          <a:prstGeom prst="rect">
            <a:avLst/>
          </a:prstGeom>
          <a:ln w="12700">
            <a:miter lim="400000"/>
          </a:ln>
        </p:spPr>
      </p:pic>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Good news:…"/>
          <p:cNvSpPr txBox="1">
            <a:spLocks noGrp="1"/>
          </p:cNvSpPr>
          <p:nvPr>
            <p:ph type="ctrTitle"/>
          </p:nvPr>
        </p:nvSpPr>
        <p:spPr>
          <a:xfrm>
            <a:off x="2028383" y="2782638"/>
            <a:ext cx="20327234" cy="5182435"/>
          </a:xfrm>
          <a:prstGeom prst="rect">
            <a:avLst/>
          </a:prstGeom>
        </p:spPr>
        <p:txBody>
          <a:bodyPr>
            <a:normAutofit fontScale="90000"/>
          </a:bodyPr>
          <a:lstStyle/>
          <a:p>
            <a:pPr defTabSz="668655">
              <a:defRPr sz="11178" b="1" i="1">
                <a:latin typeface="Helvetica Neue"/>
                <a:ea typeface="Helvetica Neue"/>
                <a:cs typeface="Helvetica Neue"/>
                <a:sym typeface="Helvetica Neue"/>
              </a:defRPr>
            </a:pPr>
            <a:r>
              <a:rPr dirty="0"/>
              <a:t>Good news:</a:t>
            </a:r>
          </a:p>
          <a:p>
            <a:pPr defTabSz="668655">
              <a:defRPr sz="11178" b="1" i="1">
                <a:latin typeface="Helvetica Neue"/>
                <a:ea typeface="Helvetica Neue"/>
                <a:cs typeface="Helvetica Neue"/>
                <a:sym typeface="Helvetica Neue"/>
              </a:defRPr>
            </a:pPr>
            <a:r>
              <a:rPr dirty="0"/>
              <a:t>This isn’t about trying harder…</a:t>
            </a:r>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 name="May you be filled with joy, always thanking the Father. He has enabled you to share in the inheritance that belongs to his people, who live in the light. For he has rescued us from the kingdom of darkness and transferred us into the Kingdom of his dear S"/>
          <p:cNvSpPr txBox="1">
            <a:spLocks noGrp="1"/>
          </p:cNvSpPr>
          <p:nvPr>
            <p:ph type="ctrTitle"/>
          </p:nvPr>
        </p:nvSpPr>
        <p:spPr>
          <a:xfrm>
            <a:off x="1441915" y="738634"/>
            <a:ext cx="21500170" cy="11430658"/>
          </a:xfrm>
          <a:prstGeom prst="rect">
            <a:avLst/>
          </a:prstGeom>
        </p:spPr>
        <p:txBody>
          <a:bodyPr/>
          <a:lstStyle/>
          <a:p>
            <a:pPr defTabSz="421004">
              <a:defRPr sz="7904"/>
            </a:pPr>
            <a:r>
              <a:rPr dirty="0"/>
              <a:t>May you be </a:t>
            </a:r>
            <a:r>
              <a:rPr dirty="0">
                <a:highlight>
                  <a:srgbClr val="FFFF00"/>
                </a:highlight>
              </a:rPr>
              <a:t>filled with joy, always thanking the Father</a:t>
            </a:r>
            <a:r>
              <a:rPr dirty="0"/>
              <a:t>. He has enabled you to share in the inheritance that belongs to his people, who live in the light. For he has rescued us from the kingdom of darkness and transferred us into the Kingdom of his dear Son, who purchased our freedom and forgave our sins.</a:t>
            </a:r>
          </a:p>
          <a:p>
            <a:pPr defTabSz="421004">
              <a:defRPr sz="7904"/>
            </a:pPr>
            <a:endParaRPr sz="2000" dirty="0"/>
          </a:p>
          <a:p>
            <a:pPr algn="r" defTabSz="421004">
              <a:defRPr sz="7904" u="sng"/>
            </a:pPr>
            <a:r>
              <a:rPr dirty="0"/>
              <a:t>- Colossians </a:t>
            </a:r>
            <a:r>
              <a:rPr b="1" dirty="0">
                <a:latin typeface="Helvetica Neue"/>
                <a:ea typeface="Helvetica Neue"/>
                <a:cs typeface="Helvetica Neue"/>
                <a:sym typeface="Helvetica Neue"/>
              </a:rPr>
              <a:t>1</a:t>
            </a:r>
            <a:r>
              <a:rPr dirty="0"/>
              <a:t>.11-16</a:t>
            </a:r>
          </a:p>
        </p:txBody>
      </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1. “Lord, I’m ready to take a practical step toward thankfulness.&quot;…"/>
          <p:cNvSpPr txBox="1">
            <a:spLocks noGrp="1"/>
          </p:cNvSpPr>
          <p:nvPr>
            <p:ph type="ctrTitle"/>
          </p:nvPr>
        </p:nvSpPr>
        <p:spPr>
          <a:xfrm>
            <a:off x="1898845" y="1743740"/>
            <a:ext cx="20918625" cy="9376954"/>
          </a:xfrm>
          <a:prstGeom prst="rect">
            <a:avLst/>
          </a:prstGeom>
        </p:spPr>
        <p:txBody>
          <a:bodyPr>
            <a:normAutofit fontScale="90000"/>
          </a:bodyPr>
          <a:lstStyle/>
          <a:p>
            <a:pPr algn="l" defTabSz="379729">
              <a:defRPr sz="6348" i="1">
                <a:latin typeface="Helvetica Neue"/>
                <a:ea typeface="Helvetica Neue"/>
                <a:cs typeface="Helvetica Neue"/>
                <a:sym typeface="Helvetica Neue"/>
              </a:defRPr>
            </a:pPr>
            <a:r>
              <a:rPr sz="7200" b="1" dirty="0"/>
              <a:t>1. “Lord, I’m ready to take a practical step toward thankfulness."</a:t>
            </a:r>
          </a:p>
          <a:p>
            <a:pPr algn="l" defTabSz="379729">
              <a:defRPr sz="6348" i="1">
                <a:latin typeface="Helvetica Neue"/>
                <a:ea typeface="Helvetica Neue"/>
                <a:cs typeface="Helvetica Neue"/>
                <a:sym typeface="Helvetica Neue"/>
              </a:defRPr>
            </a:pPr>
            <a:endParaRPr sz="7200" b="1" dirty="0"/>
          </a:p>
          <a:p>
            <a:pPr algn="l" defTabSz="379729">
              <a:defRPr sz="6348" i="1">
                <a:latin typeface="Helvetica Neue"/>
                <a:ea typeface="Helvetica Neue"/>
                <a:cs typeface="Helvetica Neue"/>
                <a:sym typeface="Helvetica Neue"/>
              </a:defRPr>
            </a:pPr>
            <a:r>
              <a:rPr sz="7200" b="1" dirty="0"/>
              <a:t>2. “Help me cultivate a thankful heart in the midst of uncertainty … anxiety.”</a:t>
            </a:r>
          </a:p>
          <a:p>
            <a:pPr algn="l" defTabSz="379729">
              <a:defRPr sz="6348" i="1">
                <a:latin typeface="Helvetica Neue"/>
                <a:ea typeface="Helvetica Neue"/>
                <a:cs typeface="Helvetica Neue"/>
                <a:sym typeface="Helvetica Neue"/>
              </a:defRPr>
            </a:pPr>
            <a:endParaRPr sz="7200" b="1" dirty="0"/>
          </a:p>
          <a:p>
            <a:pPr algn="l" defTabSz="379729">
              <a:defRPr sz="6348" i="1">
                <a:latin typeface="Helvetica Neue"/>
                <a:ea typeface="Helvetica Neue"/>
                <a:cs typeface="Helvetica Neue"/>
                <a:sym typeface="Helvetica Neue"/>
              </a:defRPr>
            </a:pPr>
            <a:r>
              <a:rPr sz="7200" b="1" dirty="0"/>
              <a:t>3. “Lord, I want to respond to what you’ve done for me on the cross. To be rooted in this reality above all others.”</a:t>
            </a:r>
          </a:p>
        </p:txBody>
      </p:sp>
    </p:spTree>
  </p:cSld>
  <p:clrMapOvr>
    <a:masterClrMapping/>
  </p:clrMapOvr>
  <p:transition spd="med"/>
</p:sld>
</file>

<file path=ppt/theme/theme1.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B203EA86DABA14DBFB2713D9CCA0223" ma:contentTypeVersion="12" ma:contentTypeDescription="Create a new document." ma:contentTypeScope="" ma:versionID="991aa577c22eb539588209177254ada2">
  <xsd:schema xmlns:xsd="http://www.w3.org/2001/XMLSchema" xmlns:xs="http://www.w3.org/2001/XMLSchema" xmlns:p="http://schemas.microsoft.com/office/2006/metadata/properties" xmlns:ns2="7537d87b-94c9-4f3f-b073-088567346224" xmlns:ns3="fabc11a6-6472-42eb-aa8f-2216b739ed05" targetNamespace="http://schemas.microsoft.com/office/2006/metadata/properties" ma:root="true" ma:fieldsID="9904e1e3254732c782bdda1fc5b846ba" ns2:_="" ns3:_="">
    <xsd:import namespace="7537d87b-94c9-4f3f-b073-088567346224"/>
    <xsd:import namespace="fabc11a6-6472-42eb-aa8f-2216b739ed0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537d87b-94c9-4f3f-b073-08856734622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a56ceb8-68a9-4261-9cb8-73a6529ea3f0"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dexed="true" ma:internalName="MediaServiceLocation" ma:readOnly="true">
      <xsd:simpleType>
        <xsd:restriction base="dms:Text"/>
      </xsd:simpleType>
    </xsd:element>
    <xsd:element name="MediaServiceObjectDetectorVersions" ma:index="19"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abc11a6-6472-42eb-aa8f-2216b739ed05"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a507bbf0-446a-4480-a405-2662c9c4a2c4}" ma:internalName="TaxCatchAll" ma:showField="CatchAllData" ma:web="fabc11a6-6472-42eb-aa8f-2216b739ed0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8268152-7369-4DBC-9DEA-F56BFE3C955C}"/>
</file>

<file path=customXml/itemProps2.xml><?xml version="1.0" encoding="utf-8"?>
<ds:datastoreItem xmlns:ds="http://schemas.openxmlformats.org/officeDocument/2006/customXml" ds:itemID="{13F5EEA0-A662-4290-80F8-3D1FEF3C2DEA}"/>
</file>

<file path=docProps/app.xml><?xml version="1.0" encoding="utf-8"?>
<Properties xmlns="http://schemas.openxmlformats.org/officeDocument/2006/extended-properties" xmlns:vt="http://schemas.openxmlformats.org/officeDocument/2006/docPropsVTypes">
  <TotalTime>15</TotalTime>
  <Words>965</Words>
  <Application>Microsoft Office PowerPoint</Application>
  <PresentationFormat>Custom</PresentationFormat>
  <Paragraphs>80</Paragraphs>
  <Slides>31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Arial</vt:lpstr>
      <vt:lpstr>Helvetica Neue</vt:lpstr>
      <vt:lpstr>Helvetica Neue Light</vt:lpstr>
      <vt:lpstr>Helvetica Neue Medium</vt:lpstr>
      <vt:lpstr>White</vt:lpstr>
      <vt:lpstr>Luke 17 v 11-19</vt:lpstr>
      <vt:lpstr>Leviticus 13 v 46</vt:lpstr>
      <vt:lpstr>PowerPoint Presentation</vt:lpstr>
      <vt:lpstr>“he … came back to Jesus, shouting, “Praise God!” He fell to the ground at Jesus’ feet, thanking him for what he had done.”</vt:lpstr>
      <vt:lpstr>“Didn’t I heal ten men? Where are the other nine? … stand up and go. Your faith has healed you.”</vt:lpstr>
      <vt:lpstr>1. Thankfulness requires intentionality  2. Thankfulness draws us deeper into relationship with God  3. Thankfulness changes us</vt:lpstr>
      <vt:lpstr>1. Thankfulness requires intentionality</vt:lpstr>
      <vt:lpstr>“…then one of them, when he saw that he was healed, came back to Jesus, shouting, ‘Praise God!’”</vt:lpstr>
      <vt:lpstr>PowerPoint Presentation</vt:lpstr>
      <vt:lpstr>PowerPoint Presentation</vt:lpstr>
      <vt:lpstr>The human brain cannot respond to anxiety and gratitude at the same time…  - Robert Emmons and Michael McCullough, 2004</vt:lpstr>
      <vt:lpstr>Abraham’s  servant</vt:lpstr>
      <vt:lpstr>PowerPoint Presentation</vt:lpstr>
      <vt:lpstr>2. Thankfulness draws us deeper into relationship with God</vt:lpstr>
      <vt:lpstr>One of them, when he saw that he was healed, came back to Jesus, shouting, ‘Praise God!’ He fell to the ground at Jesus’ feet, thanking him for what he had done.</vt:lpstr>
      <vt:lpstr>“…in other words, gratitude helps people realize that they wouldn’t be where they are without the help of others.”  - Robert Emmons</vt:lpstr>
      <vt:lpstr>PowerPoint Presentation</vt:lpstr>
      <vt:lpstr>PowerPoint Presentation</vt:lpstr>
      <vt:lpstr>PowerPoint Presentation</vt:lpstr>
      <vt:lpstr>3. Thankfulness changes us</vt:lpstr>
      <vt:lpstr>“Didn’t I heal ten men? Where are the other nine? Has no one returned to give glory to God except this foreigner? … Stand up and go. Your faith has healed you.”</vt:lpstr>
      <vt:lpstr>“Didn’t I heal ten men? Where are the other nine? Has no one returned to give glory to God except this foreigner? … Stand up and go. Your faith has healed you.”</vt:lpstr>
      <vt:lpstr>“Didn’t I heal ten men? Where are the other nine? Has no one returned to give glory to God except this foreigner? … Stand up and go. Your faith has healed you.”</vt:lpstr>
      <vt:lpstr>“The others alone got the outward cure, he alone got the spiritual blessing.”  - Matthew Henry</vt:lpstr>
      <vt:lpstr>“This was something more than the first healing … A new power was his from that day forth. Closely united to his Master, we may think of the poor unknown Samaritan forever among the friends of Jesus here and in the world to come. There are degrees in grace here … the nine [had faith enough for healing] This one … determined to learn more of his healer.” </vt:lpstr>
      <vt:lpstr>“Now this is eternal life: that they know you, the only true God, and Jesus Christ, whom you have sent.”  - John 17 v. 3</vt:lpstr>
      <vt:lpstr>“Now this is eternal life: that they know you, the only true God, and Jesus Christ, whom you have sent.”  - John 17 v. 3</vt:lpstr>
      <vt:lpstr>“All ten were willing to do a religious ceremony … Only one was filled with true praise and thanksgiving. External religious exercises are easy enough, and common enough; but the internal matter, the drawing out of the heart in thankful love, how scarce a thing it is!”   - Charles Spurgeon</vt:lpstr>
      <vt:lpstr>Good news: This isn’t about trying harder…</vt:lpstr>
      <vt:lpstr>May you be filled with joy, always thanking the Father. He has enabled you to share in the inheritance that belongs to his people, who live in the light. For he has rescued us from the kingdom of darkness and transferred us into the Kingdom of his dear Son, who purchased our freedom and forgave our sins.  - Colossians 1.11-16</vt:lpstr>
      <vt:lpstr>1. “Lord, I’m ready to take a practical step toward thankfulness."  2. “Help me cultivate a thankful heart in the midst of uncertainty … anxiety.”  3. “Lord, I want to respond to what you’ve done for me on the cross. To be rooted in this reality above all others.”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Luke 17 v 11-19</dc:title>
  <cp:lastModifiedBy>Jeremy Simmons</cp:lastModifiedBy>
  <cp:revision>1</cp:revision>
  <dcterms:modified xsi:type="dcterms:W3CDTF">2023-08-19T19:33:37Z</dcterms:modified>
</cp:coreProperties>
</file>