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51F64-CAA9-8E5B-62B7-4B4B8F5B39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D93244-C2EB-7208-5AA3-F4D1F9FB6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903C6-2B72-0C59-1F87-48D7AC4C4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72978-159A-6445-8F66-C58865C78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23369-91AE-E19A-F8B8-C0862D3F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60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D9AB4-81C7-AE28-9FDE-981B2328E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A2A43-7B79-B272-21B4-8F1A9E2A8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90DED-205C-A708-AF4D-EF96366C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51B5F-4A99-2020-10AC-46C08A419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FB33F-0B23-A793-877E-B4F8CAE1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31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FAF0-19F2-5D78-B708-994E30FD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D5673-4BC0-EC70-DDCB-47CC94C79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6D503-83C6-137F-2891-D0F4CB255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FDACE-8297-D0FC-AFA0-816324511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406CC-D00F-5E35-B9C3-19EED9F50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3865F-B3FE-627D-E391-404E60C6A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2DAFD-E2DF-1BBA-5416-7E905B8D44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57275-10A3-1F69-2824-6BD70A793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A06C5-2561-9982-2924-3EA8AE1A5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95591-6C26-A6C4-D6D3-86BB1A9DC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A8E9A-1F29-E2B3-1FF3-FDCBA87A7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74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2FEDE-53A8-5A62-7D73-8292831DB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5F60A-2110-FB8D-C9DA-6E6BE3C8B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0AB30F-F486-A979-2D58-5CB2EA2B2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EC68C-DF7A-E25F-9EF7-616CDFE41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87CE59-7F19-9F94-C3F4-ABC12EE38C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1B44E1-363B-EE6D-5E66-7D6C4455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AD4B5D-1AEC-FB1B-565F-99AD2A94D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A7339A-102D-7B8A-AE94-7EBBD82AB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484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2409D-2A14-3DD1-6E81-36E928DE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C0EDD2-3725-1C7D-EE0C-FB5EE3182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28E4A4-F921-4E3F-CFBC-71D952E1D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9EF1E-1064-21F8-66D5-212E254C5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02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41CA36-5D7C-0018-3319-551824617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804853-C951-F89A-47E4-CE42422FE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CC5AB-38EE-B967-078E-B5D9E8B65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14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2DD29-BC4F-FDDB-EC21-9DFE380CB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86057-82B5-A43F-D59C-ACAD4FC3E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48EED-4ED4-FCA2-8FBF-CDDB802FB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B6CD4E-B171-1840-427E-090408684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3A8E9-E026-9D48-D704-AAA92C77D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AAD76-93D4-C341-0721-D8CB928C8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010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53A7F-74DD-4A42-FBE2-1B7296135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775920-891F-89D8-3FB5-AF32AFF32B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17A22-F1B7-C482-2658-9AC8FE18D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BF65F-900B-7449-DD79-9C7245C1F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410173-A140-3961-42F5-6977E22A0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7996F-F6E3-4347-269A-E7339DCD4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377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66778-3220-BEAE-D539-3354F0F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04356C-B022-7166-4AC6-BFC1BFD0D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733C2-A6DC-475A-16B8-5124B61FA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1A928-F523-4E66-6CE9-4D79531D0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3AF79-0EAD-3153-6A9E-C1BDDC63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69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65FBE9-DA19-2A05-C56E-486086555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55DAC6-B24F-DC9D-5160-FDB60961B7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54992-36D1-3F83-021E-72C29D5B5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184BE-CEAC-5CFE-4C68-29C1FCD6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40738-B5F5-5336-2BCB-1F4D14F37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41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1B18E7-98D7-61E9-672C-7B553558B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BACB2-9A5D-4802-BBF8-A046A878A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35F4F-53FF-7999-C151-473BF463F5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9C880-2380-4BF2-8519-21DB25F4207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FBED4-EDEF-E07B-546C-42A638F39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62FCE-CD48-604C-8412-15B5DBD5B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64B0B-E496-469D-ACDB-06CD5508E2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816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F611A-C313-D56A-253D-FC572B0B7F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Freedom of Our Salvation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75EC53-9618-2101-0049-5D886BBA03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John Singleton</a:t>
            </a:r>
          </a:p>
          <a:p>
            <a:r>
              <a:rPr lang="en-GB" sz="2800" dirty="0"/>
              <a:t>Sunday 7</a:t>
            </a:r>
            <a:r>
              <a:rPr lang="en-GB" sz="2800" baseline="30000" dirty="0"/>
              <a:t>th</a:t>
            </a:r>
            <a:r>
              <a:rPr lang="en-GB" sz="2800" dirty="0"/>
              <a:t> May 2023</a:t>
            </a:r>
          </a:p>
        </p:txBody>
      </p:sp>
    </p:spTree>
    <p:extLst>
      <p:ext uri="{BB962C8B-B14F-4D97-AF65-F5344CB8AC3E}">
        <p14:creationId xmlns:p14="http://schemas.microsoft.com/office/powerpoint/2010/main" val="1996595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A2312-2563-4C5C-828A-EAF1D6CF4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3141"/>
            <a:ext cx="10515600" cy="2848872"/>
          </a:xfrm>
        </p:spPr>
        <p:txBody>
          <a:bodyPr>
            <a:normAutofit/>
          </a:bodyPr>
          <a:lstStyle/>
          <a:p>
            <a:pPr algn="ctr"/>
            <a:r>
              <a:rPr lang="en-GB" sz="4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for freedom that Christ has set us free. Stand firm, then, and do not let yourselves be burdened again by a yoke of slavery.</a:t>
            </a: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 5:1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3724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A2312-2563-4C5C-828A-EAF1D6CF4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3141"/>
            <a:ext cx="10515600" cy="2848872"/>
          </a:xfrm>
        </p:spPr>
        <p:txBody>
          <a:bodyPr>
            <a:normAutofit/>
          </a:bodyPr>
          <a:lstStyle/>
          <a:p>
            <a:pPr algn="ctr"/>
            <a:r>
              <a:rPr lang="en-GB" sz="4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who are trying to be justified by the law have been alienated from Christ; you have fallen away from grace. </a:t>
            </a: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 5:4 </a:t>
            </a:r>
          </a:p>
        </p:txBody>
      </p:sp>
    </p:spTree>
    <p:extLst>
      <p:ext uri="{BB962C8B-B14F-4D97-AF65-F5344CB8AC3E}">
        <p14:creationId xmlns:p14="http://schemas.microsoft.com/office/powerpoint/2010/main" val="337162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A2312-2563-4C5C-828A-EAF1D6CF4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3141"/>
            <a:ext cx="10515600" cy="2848872"/>
          </a:xfrm>
        </p:spPr>
        <p:txBody>
          <a:bodyPr>
            <a:normAutofit/>
          </a:bodyPr>
          <a:lstStyle/>
          <a:p>
            <a:pPr algn="ctr"/>
            <a:r>
              <a:rPr lang="en-GB" sz="4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were running a good race. Who cut in on you to keep you from obeying the truth? </a:t>
            </a: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 5:7 </a:t>
            </a:r>
          </a:p>
        </p:txBody>
      </p:sp>
    </p:spTree>
    <p:extLst>
      <p:ext uri="{BB962C8B-B14F-4D97-AF65-F5344CB8AC3E}">
        <p14:creationId xmlns:p14="http://schemas.microsoft.com/office/powerpoint/2010/main" val="1574341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A2312-2563-4C5C-828A-EAF1D6CF4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3141"/>
            <a:ext cx="10515600" cy="2848872"/>
          </a:xfrm>
        </p:spPr>
        <p:txBody>
          <a:bodyPr>
            <a:normAutofit/>
          </a:bodyPr>
          <a:lstStyle/>
          <a:p>
            <a:pPr algn="ctr"/>
            <a:r>
              <a:rPr lang="en-GB" sz="4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 little yeast works through the whole batch of dough.”</a:t>
            </a: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 5:9</a:t>
            </a:r>
          </a:p>
        </p:txBody>
      </p:sp>
    </p:spTree>
    <p:extLst>
      <p:ext uri="{BB962C8B-B14F-4D97-AF65-F5344CB8AC3E}">
        <p14:creationId xmlns:p14="http://schemas.microsoft.com/office/powerpoint/2010/main" val="4010932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A2312-2563-4C5C-828A-EAF1D6CF4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3141"/>
            <a:ext cx="10515600" cy="2848872"/>
          </a:xfrm>
        </p:spPr>
        <p:txBody>
          <a:bodyPr>
            <a:normAutofit/>
          </a:bodyPr>
          <a:lstStyle/>
          <a:p>
            <a:pPr algn="ctr"/>
            <a:r>
              <a:rPr lang="en-GB" sz="4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You, my brothers and sisters, were called to be free. But do not use your freedom to indulge the flesh; rather, serve one another humbly in love.</a:t>
            </a: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 5:13 </a:t>
            </a:r>
          </a:p>
        </p:txBody>
      </p:sp>
    </p:spTree>
    <p:extLst>
      <p:ext uri="{BB962C8B-B14F-4D97-AF65-F5344CB8AC3E}">
        <p14:creationId xmlns:p14="http://schemas.microsoft.com/office/powerpoint/2010/main" val="2507118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203EA86DABA14DBFB2713D9CCA0223" ma:contentTypeVersion="11" ma:contentTypeDescription="Create a new document." ma:contentTypeScope="" ma:versionID="673baa7fd4024f91c62380ee83b3866b">
  <xsd:schema xmlns:xsd="http://www.w3.org/2001/XMLSchema" xmlns:xs="http://www.w3.org/2001/XMLSchema" xmlns:p="http://schemas.microsoft.com/office/2006/metadata/properties" xmlns:ns2="7537d87b-94c9-4f3f-b073-088567346224" xmlns:ns3="fabc11a6-6472-42eb-aa8f-2216b739ed05" targetNamespace="http://schemas.microsoft.com/office/2006/metadata/properties" ma:root="true" ma:fieldsID="ce2108e9af5c541b2e4684c391eac88e" ns2:_="" ns3:_="">
    <xsd:import namespace="7537d87b-94c9-4f3f-b073-088567346224"/>
    <xsd:import namespace="fabc11a6-6472-42eb-aa8f-2216b739ed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7d87b-94c9-4f3f-b073-0885673462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56ceb8-68a9-4261-9cb8-73a6529ea3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c11a6-6472-42eb-aa8f-2216b739ed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507bbf0-446a-4480-a405-2662c9c4a2c4}" ma:internalName="TaxCatchAll" ma:showField="CatchAllData" ma:web="fabc11a6-6472-42eb-aa8f-2216b739ed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66B947-A2D9-401F-8EDB-5A274AFBF6FD}"/>
</file>

<file path=customXml/itemProps2.xml><?xml version="1.0" encoding="utf-8"?>
<ds:datastoreItem xmlns:ds="http://schemas.openxmlformats.org/officeDocument/2006/customXml" ds:itemID="{D16707A7-3949-4B8E-A18F-5D3D5B20D4B0}"/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149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The Freedom of Our Salvation</vt:lpstr>
      <vt:lpstr>It is for freedom that Christ has set us free. Stand firm, then, and do not let yourselves be burdened again by a yoke of slavery.  Gal 5:1</vt:lpstr>
      <vt:lpstr>You who are trying to be justified by the law have been alienated from Christ; you have fallen away from grace.   Gal 5:4 </vt:lpstr>
      <vt:lpstr>You were running a good race. Who cut in on you to keep you from obeying the truth?   Gal 5:7 </vt:lpstr>
      <vt:lpstr>“A little yeast works through the whole batch of dough.”  Gal 5:9</vt:lpstr>
      <vt:lpstr>You, my brothers and sisters, were called to be free. But do not use your freedom to indulge the flesh; rather, serve one another humbly in love.  Gal 5:13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Freedom of Our Salvation</dc:title>
  <dc:creator>Jamie Singleton</dc:creator>
  <cp:lastModifiedBy>Jamie Singleton</cp:lastModifiedBy>
  <cp:revision>1</cp:revision>
  <dcterms:created xsi:type="dcterms:W3CDTF">2023-05-05T09:34:10Z</dcterms:created>
  <dcterms:modified xsi:type="dcterms:W3CDTF">2023-05-05T09:45:46Z</dcterms:modified>
</cp:coreProperties>
</file>