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73" r:id="rId6"/>
    <p:sldId id="260" r:id="rId7"/>
    <p:sldId id="277" r:id="rId8"/>
    <p:sldId id="275" r:id="rId9"/>
    <p:sldId id="261" r:id="rId10"/>
    <p:sldId id="262" r:id="rId11"/>
    <p:sldId id="266" r:id="rId12"/>
    <p:sldId id="264" r:id="rId13"/>
    <p:sldId id="265" r:id="rId14"/>
    <p:sldId id="276" r:id="rId15"/>
    <p:sldId id="267" r:id="rId16"/>
    <p:sldId id="269" r:id="rId17"/>
    <p:sldId id="270" r:id="rId18"/>
    <p:sldId id="271" r:id="rId19"/>
    <p:sldId id="278" r:id="rId20"/>
    <p:sldId id="272" r:id="rId21"/>
    <p:sldId id="263"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08A08-76B6-476A-AE82-887FC782B44D}" v="461" dt="2023-03-18T08:54:45.4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76424" autoAdjust="0"/>
  </p:normalViewPr>
  <p:slideViewPr>
    <p:cSldViewPr snapToGrid="0">
      <p:cViewPr>
        <p:scale>
          <a:sx n="50" d="100"/>
          <a:sy n="50" d="100"/>
        </p:scale>
        <p:origin x="128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Singleton" userId="ed30f70c-d3c1-4249-8fa6-4040a40814f7" providerId="ADAL" clId="{8C408A08-76B6-476A-AE82-887FC782B44D}"/>
    <pc:docChg chg="undo redo custSel addSld delSld modSld sldOrd">
      <pc:chgData name="Jamie Singleton" userId="ed30f70c-d3c1-4249-8fa6-4040a40814f7" providerId="ADAL" clId="{8C408A08-76B6-476A-AE82-887FC782B44D}" dt="2023-03-18T09:00:06.636" v="5087" actId="2711"/>
      <pc:docMkLst>
        <pc:docMk/>
      </pc:docMkLst>
      <pc:sldChg chg="modSp mod">
        <pc:chgData name="Jamie Singleton" userId="ed30f70c-d3c1-4249-8fa6-4040a40814f7" providerId="ADAL" clId="{8C408A08-76B6-476A-AE82-887FC782B44D}" dt="2023-03-17T09:18:49.698" v="2357" actId="27636"/>
        <pc:sldMkLst>
          <pc:docMk/>
          <pc:sldMk cId="2649422345" sldId="256"/>
        </pc:sldMkLst>
        <pc:spChg chg="mod">
          <ac:chgData name="Jamie Singleton" userId="ed30f70c-d3c1-4249-8fa6-4040a40814f7" providerId="ADAL" clId="{8C408A08-76B6-476A-AE82-887FC782B44D}" dt="2023-03-17T09:18:49.698" v="2357" actId="27636"/>
          <ac:spMkLst>
            <pc:docMk/>
            <pc:sldMk cId="2649422345" sldId="256"/>
            <ac:spMk id="2" creationId="{18EE361E-11E6-83CE-B0DD-5BB4C09F1872}"/>
          </ac:spMkLst>
        </pc:spChg>
      </pc:sldChg>
      <pc:sldChg chg="modSp mod modAnim modNotesTx">
        <pc:chgData name="Jamie Singleton" userId="ed30f70c-d3c1-4249-8fa6-4040a40814f7" providerId="ADAL" clId="{8C408A08-76B6-476A-AE82-887FC782B44D}" dt="2023-03-18T08:56:46.539" v="5048" actId="255"/>
        <pc:sldMkLst>
          <pc:docMk/>
          <pc:sldMk cId="266131393" sldId="257"/>
        </pc:sldMkLst>
        <pc:picChg chg="mod">
          <ac:chgData name="Jamie Singleton" userId="ed30f70c-d3c1-4249-8fa6-4040a40814f7" providerId="ADAL" clId="{8C408A08-76B6-476A-AE82-887FC782B44D}" dt="2023-03-17T11:09:52.809" v="2803" actId="14100"/>
          <ac:picMkLst>
            <pc:docMk/>
            <pc:sldMk cId="266131393" sldId="257"/>
            <ac:picMk id="4" creationId="{CEC53948-1606-63FE-CD48-D3324221CD86}"/>
          </ac:picMkLst>
        </pc:picChg>
      </pc:sldChg>
      <pc:sldChg chg="modSp mod modAnim modNotesTx">
        <pc:chgData name="Jamie Singleton" userId="ed30f70c-d3c1-4249-8fa6-4040a40814f7" providerId="ADAL" clId="{8C408A08-76B6-476A-AE82-887FC782B44D}" dt="2023-03-18T08:57:00.741" v="5050" actId="2711"/>
        <pc:sldMkLst>
          <pc:docMk/>
          <pc:sldMk cId="4255815854" sldId="258"/>
        </pc:sldMkLst>
        <pc:spChg chg="mod">
          <ac:chgData name="Jamie Singleton" userId="ed30f70c-d3c1-4249-8fa6-4040a40814f7" providerId="ADAL" clId="{8C408A08-76B6-476A-AE82-887FC782B44D}" dt="2023-03-17T11:08:13.833" v="2797" actId="5793"/>
          <ac:spMkLst>
            <pc:docMk/>
            <pc:sldMk cId="4255815854" sldId="258"/>
            <ac:spMk id="6" creationId="{67B22539-B154-566C-AE88-EEB96FE29A82}"/>
          </ac:spMkLst>
        </pc:spChg>
      </pc:sldChg>
      <pc:sldChg chg="modSp mod modAnim">
        <pc:chgData name="Jamie Singleton" userId="ed30f70c-d3c1-4249-8fa6-4040a40814f7" providerId="ADAL" clId="{8C408A08-76B6-476A-AE82-887FC782B44D}" dt="2023-03-17T14:20:45.956" v="4167" actId="20577"/>
        <pc:sldMkLst>
          <pc:docMk/>
          <pc:sldMk cId="3058257655" sldId="259"/>
        </pc:sldMkLst>
        <pc:spChg chg="mod">
          <ac:chgData name="Jamie Singleton" userId="ed30f70c-d3c1-4249-8fa6-4040a40814f7" providerId="ADAL" clId="{8C408A08-76B6-476A-AE82-887FC782B44D}" dt="2023-03-17T14:20:45.956" v="4167" actId="20577"/>
          <ac:spMkLst>
            <pc:docMk/>
            <pc:sldMk cId="3058257655" sldId="259"/>
            <ac:spMk id="3" creationId="{60A14A3F-6683-4A47-8B8D-2AD93E08CDF2}"/>
          </ac:spMkLst>
        </pc:spChg>
      </pc:sldChg>
      <pc:sldChg chg="addSp delSp modSp mod">
        <pc:chgData name="Jamie Singleton" userId="ed30f70c-d3c1-4249-8fa6-4040a40814f7" providerId="ADAL" clId="{8C408A08-76B6-476A-AE82-887FC782B44D}" dt="2023-03-17T09:24:33.824" v="2422" actId="6549"/>
        <pc:sldMkLst>
          <pc:docMk/>
          <pc:sldMk cId="629142582" sldId="260"/>
        </pc:sldMkLst>
        <pc:spChg chg="del">
          <ac:chgData name="Jamie Singleton" userId="ed30f70c-d3c1-4249-8fa6-4040a40814f7" providerId="ADAL" clId="{8C408A08-76B6-476A-AE82-887FC782B44D}" dt="2023-03-17T09:22:25.383" v="2396" actId="478"/>
          <ac:spMkLst>
            <pc:docMk/>
            <pc:sldMk cId="629142582" sldId="260"/>
            <ac:spMk id="2" creationId="{7D552651-7D08-CBE5-48AB-946C50F08431}"/>
          </ac:spMkLst>
        </pc:spChg>
        <pc:spChg chg="mod">
          <ac:chgData name="Jamie Singleton" userId="ed30f70c-d3c1-4249-8fa6-4040a40814f7" providerId="ADAL" clId="{8C408A08-76B6-476A-AE82-887FC782B44D}" dt="2023-03-17T09:24:33.824" v="2422" actId="6549"/>
          <ac:spMkLst>
            <pc:docMk/>
            <pc:sldMk cId="629142582" sldId="260"/>
            <ac:spMk id="3" creationId="{643FF880-AC72-988B-CB25-6698B4FA5F69}"/>
          </ac:spMkLst>
        </pc:spChg>
        <pc:spChg chg="add del mod">
          <ac:chgData name="Jamie Singleton" userId="ed30f70c-d3c1-4249-8fa6-4040a40814f7" providerId="ADAL" clId="{8C408A08-76B6-476A-AE82-887FC782B44D}" dt="2023-03-17T09:22:32.229" v="2397" actId="478"/>
          <ac:spMkLst>
            <pc:docMk/>
            <pc:sldMk cId="629142582" sldId="260"/>
            <ac:spMk id="5" creationId="{5D8DDDB4-C357-6BA5-7A9D-26C7675B5DB5}"/>
          </ac:spMkLst>
        </pc:spChg>
      </pc:sldChg>
      <pc:sldChg chg="modSp modAnim modNotesTx">
        <pc:chgData name="Jamie Singleton" userId="ed30f70c-d3c1-4249-8fa6-4040a40814f7" providerId="ADAL" clId="{8C408A08-76B6-476A-AE82-887FC782B44D}" dt="2023-03-17T14:26:27.504" v="4228" actId="115"/>
        <pc:sldMkLst>
          <pc:docMk/>
          <pc:sldMk cId="4155125009" sldId="261"/>
        </pc:sldMkLst>
        <pc:spChg chg="mod">
          <ac:chgData name="Jamie Singleton" userId="ed30f70c-d3c1-4249-8fa6-4040a40814f7" providerId="ADAL" clId="{8C408A08-76B6-476A-AE82-887FC782B44D}" dt="2023-03-17T14:26:27.504" v="4228" actId="115"/>
          <ac:spMkLst>
            <pc:docMk/>
            <pc:sldMk cId="4155125009" sldId="261"/>
            <ac:spMk id="3" creationId="{C42DAF31-F344-6B4F-82A0-F46F40966896}"/>
          </ac:spMkLst>
        </pc:spChg>
      </pc:sldChg>
      <pc:sldChg chg="modAnim modNotesTx">
        <pc:chgData name="Jamie Singleton" userId="ed30f70c-d3c1-4249-8fa6-4040a40814f7" providerId="ADAL" clId="{8C408A08-76B6-476A-AE82-887FC782B44D}" dt="2023-03-17T16:08:38.493" v="4775" actId="20577"/>
        <pc:sldMkLst>
          <pc:docMk/>
          <pc:sldMk cId="1288493424" sldId="262"/>
        </pc:sldMkLst>
      </pc:sldChg>
      <pc:sldChg chg="addSp modSp mod">
        <pc:chgData name="Jamie Singleton" userId="ed30f70c-d3c1-4249-8fa6-4040a40814f7" providerId="ADAL" clId="{8C408A08-76B6-476A-AE82-887FC782B44D}" dt="2023-03-17T13:41:10.584" v="3680" actId="1076"/>
        <pc:sldMkLst>
          <pc:docMk/>
          <pc:sldMk cId="3788577794" sldId="263"/>
        </pc:sldMkLst>
        <pc:spChg chg="mod">
          <ac:chgData name="Jamie Singleton" userId="ed30f70c-d3c1-4249-8fa6-4040a40814f7" providerId="ADAL" clId="{8C408A08-76B6-476A-AE82-887FC782B44D}" dt="2023-03-17T13:10:35.570" v="3550" actId="122"/>
          <ac:spMkLst>
            <pc:docMk/>
            <pc:sldMk cId="3788577794" sldId="263"/>
            <ac:spMk id="2" creationId="{CE70B945-EBCF-849C-C95F-2051B255EA88}"/>
          </ac:spMkLst>
        </pc:spChg>
        <pc:spChg chg="mod">
          <ac:chgData name="Jamie Singleton" userId="ed30f70c-d3c1-4249-8fa6-4040a40814f7" providerId="ADAL" clId="{8C408A08-76B6-476A-AE82-887FC782B44D}" dt="2023-03-17T13:40:58.771" v="3677" actId="14100"/>
          <ac:spMkLst>
            <pc:docMk/>
            <pc:sldMk cId="3788577794" sldId="263"/>
            <ac:spMk id="3" creationId="{ACE291E9-C6AD-4BF4-F5E6-31F28333CA39}"/>
          </ac:spMkLst>
        </pc:spChg>
        <pc:picChg chg="add mod">
          <ac:chgData name="Jamie Singleton" userId="ed30f70c-d3c1-4249-8fa6-4040a40814f7" providerId="ADAL" clId="{8C408A08-76B6-476A-AE82-887FC782B44D}" dt="2023-03-17T13:41:10.584" v="3680" actId="1076"/>
          <ac:picMkLst>
            <pc:docMk/>
            <pc:sldMk cId="3788577794" sldId="263"/>
            <ac:picMk id="2050" creationId="{5903F056-D424-FE9E-D11C-E02A13CED4BB}"/>
          </ac:picMkLst>
        </pc:picChg>
      </pc:sldChg>
      <pc:sldChg chg="addSp modSp mod modAnim modNotesTx">
        <pc:chgData name="Jamie Singleton" userId="ed30f70c-d3c1-4249-8fa6-4040a40814f7" providerId="ADAL" clId="{8C408A08-76B6-476A-AE82-887FC782B44D}" dt="2023-03-17T11:21:29.351" v="2915"/>
        <pc:sldMkLst>
          <pc:docMk/>
          <pc:sldMk cId="1294329433" sldId="264"/>
        </pc:sldMkLst>
        <pc:spChg chg="mod">
          <ac:chgData name="Jamie Singleton" userId="ed30f70c-d3c1-4249-8fa6-4040a40814f7" providerId="ADAL" clId="{8C408A08-76B6-476A-AE82-887FC782B44D}" dt="2023-03-14T15:29:35.555" v="754" actId="11"/>
          <ac:spMkLst>
            <pc:docMk/>
            <pc:sldMk cId="1294329433" sldId="264"/>
            <ac:spMk id="3" creationId="{C42DAF31-F344-6B4F-82A0-F46F40966896}"/>
          </ac:spMkLst>
        </pc:spChg>
        <pc:picChg chg="add mod">
          <ac:chgData name="Jamie Singleton" userId="ed30f70c-d3c1-4249-8fa6-4040a40814f7" providerId="ADAL" clId="{8C408A08-76B6-476A-AE82-887FC782B44D}" dt="2023-03-14T15:06:30.625" v="334" actId="14100"/>
          <ac:picMkLst>
            <pc:docMk/>
            <pc:sldMk cId="1294329433" sldId="264"/>
            <ac:picMk id="4" creationId="{5EC6F06A-25F1-ACDE-DFF9-919920E58158}"/>
          </ac:picMkLst>
        </pc:picChg>
        <pc:picChg chg="add mod">
          <ac:chgData name="Jamie Singleton" userId="ed30f70c-d3c1-4249-8fa6-4040a40814f7" providerId="ADAL" clId="{8C408A08-76B6-476A-AE82-887FC782B44D}" dt="2023-03-14T15:06:23.980" v="330" actId="1076"/>
          <ac:picMkLst>
            <pc:docMk/>
            <pc:sldMk cId="1294329433" sldId="264"/>
            <ac:picMk id="1026" creationId="{D9BAFA6D-9EDB-4150-3F22-C78D092C0EDB}"/>
          </ac:picMkLst>
        </pc:picChg>
      </pc:sldChg>
      <pc:sldChg chg="addSp delSp modSp add mod modAnim modNotesTx">
        <pc:chgData name="Jamie Singleton" userId="ed30f70c-d3c1-4249-8fa6-4040a40814f7" providerId="ADAL" clId="{8C408A08-76B6-476A-AE82-887FC782B44D}" dt="2023-03-18T08:59:48.200" v="5085" actId="2711"/>
        <pc:sldMkLst>
          <pc:docMk/>
          <pc:sldMk cId="4049432374" sldId="265"/>
        </pc:sldMkLst>
        <pc:spChg chg="mod">
          <ac:chgData name="Jamie Singleton" userId="ed30f70c-d3c1-4249-8fa6-4040a40814f7" providerId="ADAL" clId="{8C408A08-76B6-476A-AE82-887FC782B44D}" dt="2023-03-14T15:29:44.684" v="755" actId="11"/>
          <ac:spMkLst>
            <pc:docMk/>
            <pc:sldMk cId="4049432374" sldId="265"/>
            <ac:spMk id="3" creationId="{C42DAF31-F344-6B4F-82A0-F46F40966896}"/>
          </ac:spMkLst>
        </pc:spChg>
        <pc:spChg chg="add mod">
          <ac:chgData name="Jamie Singleton" userId="ed30f70c-d3c1-4249-8fa6-4040a40814f7" providerId="ADAL" clId="{8C408A08-76B6-476A-AE82-887FC782B44D}" dt="2023-03-14T15:12:27.197" v="538" actId="1076"/>
          <ac:spMkLst>
            <pc:docMk/>
            <pc:sldMk cId="4049432374" sldId="265"/>
            <ac:spMk id="6" creationId="{9A9186DA-F924-F65F-9C5A-ACD9EC43A734}"/>
          </ac:spMkLst>
        </pc:spChg>
        <pc:spChg chg="add mod">
          <ac:chgData name="Jamie Singleton" userId="ed30f70c-d3c1-4249-8fa6-4040a40814f7" providerId="ADAL" clId="{8C408A08-76B6-476A-AE82-887FC782B44D}" dt="2023-03-14T15:13:39.154" v="548" actId="1076"/>
          <ac:spMkLst>
            <pc:docMk/>
            <pc:sldMk cId="4049432374" sldId="265"/>
            <ac:spMk id="8" creationId="{0BFBA0EC-3F09-4C3D-EADF-C027AE550BE5}"/>
          </ac:spMkLst>
        </pc:spChg>
        <pc:spChg chg="add mod">
          <ac:chgData name="Jamie Singleton" userId="ed30f70c-d3c1-4249-8fa6-4040a40814f7" providerId="ADAL" clId="{8C408A08-76B6-476A-AE82-887FC782B44D}" dt="2023-03-14T15:25:06.736" v="652" actId="1076"/>
          <ac:spMkLst>
            <pc:docMk/>
            <pc:sldMk cId="4049432374" sldId="265"/>
            <ac:spMk id="9" creationId="{9D9F7E8C-06B4-0246-1221-BE62AC1DB7B0}"/>
          </ac:spMkLst>
        </pc:spChg>
        <pc:spChg chg="add mod">
          <ac:chgData name="Jamie Singleton" userId="ed30f70c-d3c1-4249-8fa6-4040a40814f7" providerId="ADAL" clId="{8C408A08-76B6-476A-AE82-887FC782B44D}" dt="2023-03-14T15:25:06.736" v="652" actId="1076"/>
          <ac:spMkLst>
            <pc:docMk/>
            <pc:sldMk cId="4049432374" sldId="265"/>
            <ac:spMk id="10" creationId="{8CDF001A-58CE-DD80-A1AC-20B22E69FA7E}"/>
          </ac:spMkLst>
        </pc:spChg>
        <pc:spChg chg="add mod">
          <ac:chgData name="Jamie Singleton" userId="ed30f70c-d3c1-4249-8fa6-4040a40814f7" providerId="ADAL" clId="{8C408A08-76B6-476A-AE82-887FC782B44D}" dt="2023-03-14T15:25:06.736" v="652" actId="1076"/>
          <ac:spMkLst>
            <pc:docMk/>
            <pc:sldMk cId="4049432374" sldId="265"/>
            <ac:spMk id="11" creationId="{93E50C8F-1378-9DCB-2A61-1F47A5C2AE7D}"/>
          </ac:spMkLst>
        </pc:spChg>
        <pc:spChg chg="add mod">
          <ac:chgData name="Jamie Singleton" userId="ed30f70c-d3c1-4249-8fa6-4040a40814f7" providerId="ADAL" clId="{8C408A08-76B6-476A-AE82-887FC782B44D}" dt="2023-03-14T15:25:06.736" v="652" actId="1076"/>
          <ac:spMkLst>
            <pc:docMk/>
            <pc:sldMk cId="4049432374" sldId="265"/>
            <ac:spMk id="12" creationId="{27DE0BA4-00DD-85BC-4158-A19D102EAB90}"/>
          </ac:spMkLst>
        </pc:spChg>
        <pc:spChg chg="add mod">
          <ac:chgData name="Jamie Singleton" userId="ed30f70c-d3c1-4249-8fa6-4040a40814f7" providerId="ADAL" clId="{8C408A08-76B6-476A-AE82-887FC782B44D}" dt="2023-03-14T15:25:06.736" v="652" actId="1076"/>
          <ac:spMkLst>
            <pc:docMk/>
            <pc:sldMk cId="4049432374" sldId="265"/>
            <ac:spMk id="13" creationId="{21F63F83-2D7C-2A6C-8901-5CBF401DC492}"/>
          </ac:spMkLst>
        </pc:spChg>
        <pc:picChg chg="del">
          <ac:chgData name="Jamie Singleton" userId="ed30f70c-d3c1-4249-8fa6-4040a40814f7" providerId="ADAL" clId="{8C408A08-76B6-476A-AE82-887FC782B44D}" dt="2023-03-14T15:10:46.360" v="518" actId="478"/>
          <ac:picMkLst>
            <pc:docMk/>
            <pc:sldMk cId="4049432374" sldId="265"/>
            <ac:picMk id="4" creationId="{5EC6F06A-25F1-ACDE-DFF9-919920E58158}"/>
          </ac:picMkLst>
        </pc:picChg>
        <pc:picChg chg="del">
          <ac:chgData name="Jamie Singleton" userId="ed30f70c-d3c1-4249-8fa6-4040a40814f7" providerId="ADAL" clId="{8C408A08-76B6-476A-AE82-887FC782B44D}" dt="2023-03-14T15:10:45.517" v="517" actId="478"/>
          <ac:picMkLst>
            <pc:docMk/>
            <pc:sldMk cId="4049432374" sldId="265"/>
            <ac:picMk id="1026" creationId="{D9BAFA6D-9EDB-4150-3F22-C78D092C0EDB}"/>
          </ac:picMkLst>
        </pc:picChg>
      </pc:sldChg>
      <pc:sldChg chg="add del ord">
        <pc:chgData name="Jamie Singleton" userId="ed30f70c-d3c1-4249-8fa6-4040a40814f7" providerId="ADAL" clId="{8C408A08-76B6-476A-AE82-887FC782B44D}" dt="2023-03-14T15:28:38.774" v="683" actId="47"/>
        <pc:sldMkLst>
          <pc:docMk/>
          <pc:sldMk cId="2572701313" sldId="266"/>
        </pc:sldMkLst>
      </pc:sldChg>
      <pc:sldChg chg="addSp modSp add mod modAnim modNotesTx">
        <pc:chgData name="Jamie Singleton" userId="ed30f70c-d3c1-4249-8fa6-4040a40814f7" providerId="ADAL" clId="{8C408A08-76B6-476A-AE82-887FC782B44D}" dt="2023-03-18T08:57:56.970" v="5054" actId="2711"/>
        <pc:sldMkLst>
          <pc:docMk/>
          <pc:sldMk cId="3641219363" sldId="266"/>
        </pc:sldMkLst>
        <pc:spChg chg="mod">
          <ac:chgData name="Jamie Singleton" userId="ed30f70c-d3c1-4249-8fa6-4040a40814f7" providerId="ADAL" clId="{8C408A08-76B6-476A-AE82-887FC782B44D}" dt="2023-03-14T15:32:25.496" v="764" actId="14100"/>
          <ac:spMkLst>
            <pc:docMk/>
            <pc:sldMk cId="3641219363" sldId="266"/>
            <ac:spMk id="3" creationId="{C42DAF31-F344-6B4F-82A0-F46F40966896}"/>
          </ac:spMkLst>
        </pc:spChg>
        <pc:spChg chg="add mod">
          <ac:chgData name="Jamie Singleton" userId="ed30f70c-d3c1-4249-8fa6-4040a40814f7" providerId="ADAL" clId="{8C408A08-76B6-476A-AE82-887FC782B44D}" dt="2023-03-17T11:19:53.399" v="2903" actId="207"/>
          <ac:spMkLst>
            <pc:docMk/>
            <pc:sldMk cId="3641219363" sldId="266"/>
            <ac:spMk id="5" creationId="{D0CC9741-3924-4AEA-CED8-A19F0C18FBFA}"/>
          </ac:spMkLst>
        </pc:spChg>
        <pc:spChg chg="add mod">
          <ac:chgData name="Jamie Singleton" userId="ed30f70c-d3c1-4249-8fa6-4040a40814f7" providerId="ADAL" clId="{8C408A08-76B6-476A-AE82-887FC782B44D}" dt="2023-03-17T11:19:10.371" v="2897" actId="1076"/>
          <ac:spMkLst>
            <pc:docMk/>
            <pc:sldMk cId="3641219363" sldId="266"/>
            <ac:spMk id="7" creationId="{8D14CFCB-6A40-79EA-B151-8848D35E21E0}"/>
          </ac:spMkLst>
        </pc:spChg>
        <pc:spChg chg="add mod">
          <ac:chgData name="Jamie Singleton" userId="ed30f70c-d3c1-4249-8fa6-4040a40814f7" providerId="ADAL" clId="{8C408A08-76B6-476A-AE82-887FC782B44D}" dt="2023-03-17T11:20:50.406" v="2911" actId="14100"/>
          <ac:spMkLst>
            <pc:docMk/>
            <pc:sldMk cId="3641219363" sldId="266"/>
            <ac:spMk id="8" creationId="{2A1EA833-46F9-F135-9BD5-EF9B471C175A}"/>
          </ac:spMkLst>
        </pc:spChg>
      </pc:sldChg>
      <pc:sldChg chg="addSp modSp new mod modAnim modNotesTx">
        <pc:chgData name="Jamie Singleton" userId="ed30f70c-d3c1-4249-8fa6-4040a40814f7" providerId="ADAL" clId="{8C408A08-76B6-476A-AE82-887FC782B44D}" dt="2023-03-17T14:46:03.943" v="4627" actId="20577"/>
        <pc:sldMkLst>
          <pc:docMk/>
          <pc:sldMk cId="2726461444" sldId="267"/>
        </pc:sldMkLst>
        <pc:spChg chg="mod">
          <ac:chgData name="Jamie Singleton" userId="ed30f70c-d3c1-4249-8fa6-4040a40814f7" providerId="ADAL" clId="{8C408A08-76B6-476A-AE82-887FC782B44D}" dt="2023-03-14T15:51:59.447" v="873" actId="20577"/>
          <ac:spMkLst>
            <pc:docMk/>
            <pc:sldMk cId="2726461444" sldId="267"/>
            <ac:spMk id="2" creationId="{7BEF8164-A49D-EBBB-C55B-E306ED8C26AD}"/>
          </ac:spMkLst>
        </pc:spChg>
        <pc:spChg chg="mod">
          <ac:chgData name="Jamie Singleton" userId="ed30f70c-d3c1-4249-8fa6-4040a40814f7" providerId="ADAL" clId="{8C408A08-76B6-476A-AE82-887FC782B44D}" dt="2023-03-17T11:23:40.008" v="2972" actId="14100"/>
          <ac:spMkLst>
            <pc:docMk/>
            <pc:sldMk cId="2726461444" sldId="267"/>
            <ac:spMk id="3" creationId="{4F19C050-A1F6-73CC-AB1A-BB0F3918D523}"/>
          </ac:spMkLst>
        </pc:spChg>
        <pc:picChg chg="add mod">
          <ac:chgData name="Jamie Singleton" userId="ed30f70c-d3c1-4249-8fa6-4040a40814f7" providerId="ADAL" clId="{8C408A08-76B6-476A-AE82-887FC782B44D}" dt="2023-03-14T15:54:50.806" v="901" actId="1076"/>
          <ac:picMkLst>
            <pc:docMk/>
            <pc:sldMk cId="2726461444" sldId="267"/>
            <ac:picMk id="4" creationId="{5791C532-8806-B538-2D00-2D9B38245724}"/>
          </ac:picMkLst>
        </pc:picChg>
        <pc:picChg chg="add mod">
          <ac:chgData name="Jamie Singleton" userId="ed30f70c-d3c1-4249-8fa6-4040a40814f7" providerId="ADAL" clId="{8C408A08-76B6-476A-AE82-887FC782B44D}" dt="2023-03-14T15:54:32.999" v="897" actId="1076"/>
          <ac:picMkLst>
            <pc:docMk/>
            <pc:sldMk cId="2726461444" sldId="267"/>
            <ac:picMk id="5" creationId="{700B80BA-FFE0-20A3-A264-D2E5618FF27C}"/>
          </ac:picMkLst>
        </pc:picChg>
        <pc:picChg chg="add mod">
          <ac:chgData name="Jamie Singleton" userId="ed30f70c-d3c1-4249-8fa6-4040a40814f7" providerId="ADAL" clId="{8C408A08-76B6-476A-AE82-887FC782B44D}" dt="2023-03-14T15:55:00.106" v="903" actId="1076"/>
          <ac:picMkLst>
            <pc:docMk/>
            <pc:sldMk cId="2726461444" sldId="267"/>
            <ac:picMk id="6" creationId="{F59E08CB-1BF9-C124-9540-CC6E4C92F732}"/>
          </ac:picMkLst>
        </pc:picChg>
        <pc:picChg chg="add mod">
          <ac:chgData name="Jamie Singleton" userId="ed30f70c-d3c1-4249-8fa6-4040a40814f7" providerId="ADAL" clId="{8C408A08-76B6-476A-AE82-887FC782B44D}" dt="2023-03-17T11:25:01.619" v="2987" actId="732"/>
          <ac:picMkLst>
            <pc:docMk/>
            <pc:sldMk cId="2726461444" sldId="267"/>
            <ac:picMk id="7" creationId="{14082A43-A5AF-50DD-171F-0198143F74CF}"/>
          </ac:picMkLst>
        </pc:picChg>
      </pc:sldChg>
      <pc:sldChg chg="addSp delSp modSp new del mod modNotesTx">
        <pc:chgData name="Jamie Singleton" userId="ed30f70c-d3c1-4249-8fa6-4040a40814f7" providerId="ADAL" clId="{8C408A08-76B6-476A-AE82-887FC782B44D}" dt="2023-03-14T15:55:15.086" v="905" actId="47"/>
        <pc:sldMkLst>
          <pc:docMk/>
          <pc:sldMk cId="1457050814" sldId="268"/>
        </pc:sldMkLst>
        <pc:spChg chg="add del mod">
          <ac:chgData name="Jamie Singleton" userId="ed30f70c-d3c1-4249-8fa6-4040a40814f7" providerId="ADAL" clId="{8C408A08-76B6-476A-AE82-887FC782B44D}" dt="2023-03-14T15:53:43.467" v="891" actId="478"/>
          <ac:spMkLst>
            <pc:docMk/>
            <pc:sldMk cId="1457050814" sldId="268"/>
            <ac:spMk id="5" creationId="{19DCEF54-7A7E-AB06-F30D-3A574DBC1F90}"/>
          </ac:spMkLst>
        </pc:spChg>
        <pc:picChg chg="add del mod">
          <ac:chgData name="Jamie Singleton" userId="ed30f70c-d3c1-4249-8fa6-4040a40814f7" providerId="ADAL" clId="{8C408A08-76B6-476A-AE82-887FC782B44D}" dt="2023-03-14T15:53:49.187" v="892" actId="21"/>
          <ac:picMkLst>
            <pc:docMk/>
            <pc:sldMk cId="1457050814" sldId="268"/>
            <ac:picMk id="2050" creationId="{6611B901-5065-71A0-E3A5-A2EA1E60674A}"/>
          </ac:picMkLst>
        </pc:picChg>
        <pc:picChg chg="add del mod">
          <ac:chgData name="Jamie Singleton" userId="ed30f70c-d3c1-4249-8fa6-4040a40814f7" providerId="ADAL" clId="{8C408A08-76B6-476A-AE82-887FC782B44D}" dt="2023-03-14T15:53:49.187" v="892" actId="21"/>
          <ac:picMkLst>
            <pc:docMk/>
            <pc:sldMk cId="1457050814" sldId="268"/>
            <ac:picMk id="2052" creationId="{12B48AFE-DE30-CC72-2CB2-2B621046912A}"/>
          </ac:picMkLst>
        </pc:picChg>
        <pc:picChg chg="add del mod">
          <ac:chgData name="Jamie Singleton" userId="ed30f70c-d3c1-4249-8fa6-4040a40814f7" providerId="ADAL" clId="{8C408A08-76B6-476A-AE82-887FC782B44D}" dt="2023-03-14T15:53:49.187" v="892" actId="21"/>
          <ac:picMkLst>
            <pc:docMk/>
            <pc:sldMk cId="1457050814" sldId="268"/>
            <ac:picMk id="2054" creationId="{BF6997B8-4E2A-E410-403E-3B4A52C345EC}"/>
          </ac:picMkLst>
        </pc:picChg>
      </pc:sldChg>
      <pc:sldChg chg="addSp delSp modSp add mod modAnim modNotesTx">
        <pc:chgData name="Jamie Singleton" userId="ed30f70c-d3c1-4249-8fa6-4040a40814f7" providerId="ADAL" clId="{8C408A08-76B6-476A-AE82-887FC782B44D}" dt="2023-03-17T11:26:23.608" v="2999"/>
        <pc:sldMkLst>
          <pc:docMk/>
          <pc:sldMk cId="445060251" sldId="269"/>
        </pc:sldMkLst>
        <pc:spChg chg="mod">
          <ac:chgData name="Jamie Singleton" userId="ed30f70c-d3c1-4249-8fa6-4040a40814f7" providerId="ADAL" clId="{8C408A08-76B6-476A-AE82-887FC782B44D}" dt="2023-03-17T11:26:06.823" v="2996" actId="20577"/>
          <ac:spMkLst>
            <pc:docMk/>
            <pc:sldMk cId="445060251" sldId="269"/>
            <ac:spMk id="3" creationId="{4F19C050-A1F6-73CC-AB1A-BB0F3918D523}"/>
          </ac:spMkLst>
        </pc:spChg>
        <pc:spChg chg="add mod">
          <ac:chgData name="Jamie Singleton" userId="ed30f70c-d3c1-4249-8fa6-4040a40814f7" providerId="ADAL" clId="{8C408A08-76B6-476A-AE82-887FC782B44D}" dt="2023-03-14T15:59:53.820" v="1049" actId="1076"/>
          <ac:spMkLst>
            <pc:docMk/>
            <pc:sldMk cId="445060251" sldId="269"/>
            <ac:spMk id="8" creationId="{6B712FC2-1569-AD4C-0231-ACBB549E4618}"/>
          </ac:spMkLst>
        </pc:spChg>
        <pc:spChg chg="add mod">
          <ac:chgData name="Jamie Singleton" userId="ed30f70c-d3c1-4249-8fa6-4040a40814f7" providerId="ADAL" clId="{8C408A08-76B6-476A-AE82-887FC782B44D}" dt="2023-03-14T16:00:27.248" v="1056" actId="1076"/>
          <ac:spMkLst>
            <pc:docMk/>
            <pc:sldMk cId="445060251" sldId="269"/>
            <ac:spMk id="10" creationId="{38F9B16B-C95C-AF13-E3D3-5329382E3EEC}"/>
          </ac:spMkLst>
        </pc:spChg>
        <pc:spChg chg="add del mod">
          <ac:chgData name="Jamie Singleton" userId="ed30f70c-d3c1-4249-8fa6-4040a40814f7" providerId="ADAL" clId="{8C408A08-76B6-476A-AE82-887FC782B44D}" dt="2023-03-14T16:01:25.010" v="1104" actId="21"/>
          <ac:spMkLst>
            <pc:docMk/>
            <pc:sldMk cId="445060251" sldId="269"/>
            <ac:spMk id="12" creationId="{0FCD45BC-6190-958B-1A6B-A51EC82A3433}"/>
          </ac:spMkLst>
        </pc:spChg>
        <pc:picChg chg="del">
          <ac:chgData name="Jamie Singleton" userId="ed30f70c-d3c1-4249-8fa6-4040a40814f7" providerId="ADAL" clId="{8C408A08-76B6-476A-AE82-887FC782B44D}" dt="2023-03-14T15:55:18.280" v="906" actId="478"/>
          <ac:picMkLst>
            <pc:docMk/>
            <pc:sldMk cId="445060251" sldId="269"/>
            <ac:picMk id="4" creationId="{5791C532-8806-B538-2D00-2D9B38245724}"/>
          </ac:picMkLst>
        </pc:picChg>
        <pc:picChg chg="del">
          <ac:chgData name="Jamie Singleton" userId="ed30f70c-d3c1-4249-8fa6-4040a40814f7" providerId="ADAL" clId="{8C408A08-76B6-476A-AE82-887FC782B44D}" dt="2023-03-14T15:55:20.466" v="907" actId="478"/>
          <ac:picMkLst>
            <pc:docMk/>
            <pc:sldMk cId="445060251" sldId="269"/>
            <ac:picMk id="5" creationId="{700B80BA-FFE0-20A3-A264-D2E5618FF27C}"/>
          </ac:picMkLst>
        </pc:picChg>
        <pc:picChg chg="del">
          <ac:chgData name="Jamie Singleton" userId="ed30f70c-d3c1-4249-8fa6-4040a40814f7" providerId="ADAL" clId="{8C408A08-76B6-476A-AE82-887FC782B44D}" dt="2023-03-14T15:55:21.328" v="908" actId="478"/>
          <ac:picMkLst>
            <pc:docMk/>
            <pc:sldMk cId="445060251" sldId="269"/>
            <ac:picMk id="6" creationId="{F59E08CB-1BF9-C124-9540-CC6E4C92F732}"/>
          </ac:picMkLst>
        </pc:picChg>
      </pc:sldChg>
      <pc:sldChg chg="addSp delSp modSp add mod modAnim modNotesTx">
        <pc:chgData name="Jamie Singleton" userId="ed30f70c-d3c1-4249-8fa6-4040a40814f7" providerId="ADAL" clId="{8C408A08-76B6-476A-AE82-887FC782B44D}" dt="2023-03-18T09:00:06.636" v="5087" actId="2711"/>
        <pc:sldMkLst>
          <pc:docMk/>
          <pc:sldMk cId="2981805205" sldId="270"/>
        </pc:sldMkLst>
        <pc:spChg chg="mod">
          <ac:chgData name="Jamie Singleton" userId="ed30f70c-d3c1-4249-8fa6-4040a40814f7" providerId="ADAL" clId="{8C408A08-76B6-476A-AE82-887FC782B44D}" dt="2023-03-14T16:02:52.727" v="1111" actId="11"/>
          <ac:spMkLst>
            <pc:docMk/>
            <pc:sldMk cId="2981805205" sldId="270"/>
            <ac:spMk id="3" creationId="{4F19C050-A1F6-73CC-AB1A-BB0F3918D523}"/>
          </ac:spMkLst>
        </pc:spChg>
        <pc:spChg chg="add mod">
          <ac:chgData name="Jamie Singleton" userId="ed30f70c-d3c1-4249-8fa6-4040a40814f7" providerId="ADAL" clId="{8C408A08-76B6-476A-AE82-887FC782B44D}" dt="2023-03-17T11:28:28.383" v="3024" actId="114"/>
          <ac:spMkLst>
            <pc:docMk/>
            <pc:sldMk cId="2981805205" sldId="270"/>
            <ac:spMk id="5" creationId="{29D4D683-03BC-4681-64E2-E9C01283499D}"/>
          </ac:spMkLst>
        </pc:spChg>
        <pc:spChg chg="add mod">
          <ac:chgData name="Jamie Singleton" userId="ed30f70c-d3c1-4249-8fa6-4040a40814f7" providerId="ADAL" clId="{8C408A08-76B6-476A-AE82-887FC782B44D}" dt="2023-03-17T11:29:44.880" v="3036" actId="1076"/>
          <ac:spMkLst>
            <pc:docMk/>
            <pc:sldMk cId="2981805205" sldId="270"/>
            <ac:spMk id="7" creationId="{FFF45FB0-BC06-BDD5-498D-AA61566025DB}"/>
          </ac:spMkLst>
        </pc:spChg>
        <pc:spChg chg="del">
          <ac:chgData name="Jamie Singleton" userId="ed30f70c-d3c1-4249-8fa6-4040a40814f7" providerId="ADAL" clId="{8C408A08-76B6-476A-AE82-887FC782B44D}" dt="2023-03-14T16:03:03.310" v="1113" actId="478"/>
          <ac:spMkLst>
            <pc:docMk/>
            <pc:sldMk cId="2981805205" sldId="270"/>
            <ac:spMk id="8" creationId="{6B712FC2-1569-AD4C-0231-ACBB549E4618}"/>
          </ac:spMkLst>
        </pc:spChg>
        <pc:spChg chg="add mod">
          <ac:chgData name="Jamie Singleton" userId="ed30f70c-d3c1-4249-8fa6-4040a40814f7" providerId="ADAL" clId="{8C408A08-76B6-476A-AE82-887FC782B44D}" dt="2023-03-17T11:29:02.267" v="3027" actId="1076"/>
          <ac:spMkLst>
            <pc:docMk/>
            <pc:sldMk cId="2981805205" sldId="270"/>
            <ac:spMk id="9" creationId="{02FD7BAC-B5C0-7920-B4D8-9B10A4384F4A}"/>
          </ac:spMkLst>
        </pc:spChg>
        <pc:spChg chg="del">
          <ac:chgData name="Jamie Singleton" userId="ed30f70c-d3c1-4249-8fa6-4040a40814f7" providerId="ADAL" clId="{8C408A08-76B6-476A-AE82-887FC782B44D}" dt="2023-03-14T16:03:01.026" v="1112" actId="478"/>
          <ac:spMkLst>
            <pc:docMk/>
            <pc:sldMk cId="2981805205" sldId="270"/>
            <ac:spMk id="10" creationId="{38F9B16B-C95C-AF13-E3D3-5329382E3EEC}"/>
          </ac:spMkLst>
        </pc:spChg>
        <pc:spChg chg="add mod">
          <ac:chgData name="Jamie Singleton" userId="ed30f70c-d3c1-4249-8fa6-4040a40814f7" providerId="ADAL" clId="{8C408A08-76B6-476A-AE82-887FC782B44D}" dt="2023-03-17T11:29:47.408" v="3037" actId="1076"/>
          <ac:spMkLst>
            <pc:docMk/>
            <pc:sldMk cId="2981805205" sldId="270"/>
            <ac:spMk id="11" creationId="{1EE990F9-1DB1-80A5-AB01-8A9D84392EFE}"/>
          </ac:spMkLst>
        </pc:spChg>
        <pc:spChg chg="add mod">
          <ac:chgData name="Jamie Singleton" userId="ed30f70c-d3c1-4249-8fa6-4040a40814f7" providerId="ADAL" clId="{8C408A08-76B6-476A-AE82-887FC782B44D}" dt="2023-03-17T11:28:19.517" v="3021" actId="1076"/>
          <ac:spMkLst>
            <pc:docMk/>
            <pc:sldMk cId="2981805205" sldId="270"/>
            <ac:spMk id="12" creationId="{E462F31B-9C22-97A4-D1F7-2B368BBBD8AF}"/>
          </ac:spMkLst>
        </pc:spChg>
        <pc:spChg chg="add mod">
          <ac:chgData name="Jamie Singleton" userId="ed30f70c-d3c1-4249-8fa6-4040a40814f7" providerId="ADAL" clId="{8C408A08-76B6-476A-AE82-887FC782B44D}" dt="2023-03-17T11:29:23.961" v="3032" actId="1076"/>
          <ac:spMkLst>
            <pc:docMk/>
            <pc:sldMk cId="2981805205" sldId="270"/>
            <ac:spMk id="13" creationId="{EB4EC49B-6ADE-635E-1FB0-05ADEA14070A}"/>
          </ac:spMkLst>
        </pc:spChg>
        <pc:spChg chg="add mod">
          <ac:chgData name="Jamie Singleton" userId="ed30f70c-d3c1-4249-8fa6-4040a40814f7" providerId="ADAL" clId="{8C408A08-76B6-476A-AE82-887FC782B44D}" dt="2023-03-17T11:29:00.178" v="3026" actId="1076"/>
          <ac:spMkLst>
            <pc:docMk/>
            <pc:sldMk cId="2981805205" sldId="270"/>
            <ac:spMk id="14" creationId="{D24694E6-DD2A-C49D-6FF1-668B3F7F816D}"/>
          </ac:spMkLst>
        </pc:spChg>
        <pc:spChg chg="add mod">
          <ac:chgData name="Jamie Singleton" userId="ed30f70c-d3c1-4249-8fa6-4040a40814f7" providerId="ADAL" clId="{8C408A08-76B6-476A-AE82-887FC782B44D}" dt="2023-03-17T11:29:29.614" v="3033" actId="1076"/>
          <ac:spMkLst>
            <pc:docMk/>
            <pc:sldMk cId="2981805205" sldId="270"/>
            <ac:spMk id="15" creationId="{FCF99B06-10AC-2ED2-BFC6-ECBBB7DB952C}"/>
          </ac:spMkLst>
        </pc:spChg>
      </pc:sldChg>
      <pc:sldChg chg="addSp delSp modSp add mod modAnim modNotesTx">
        <pc:chgData name="Jamie Singleton" userId="ed30f70c-d3c1-4249-8fa6-4040a40814f7" providerId="ADAL" clId="{8C408A08-76B6-476A-AE82-887FC782B44D}" dt="2023-03-17T11:32:27.589" v="3056"/>
        <pc:sldMkLst>
          <pc:docMk/>
          <pc:sldMk cId="2153905053" sldId="271"/>
        </pc:sldMkLst>
        <pc:spChg chg="mod">
          <ac:chgData name="Jamie Singleton" userId="ed30f70c-d3c1-4249-8fa6-4040a40814f7" providerId="ADAL" clId="{8C408A08-76B6-476A-AE82-887FC782B44D}" dt="2023-03-14T16:36:59.692" v="1853" actId="11"/>
          <ac:spMkLst>
            <pc:docMk/>
            <pc:sldMk cId="2153905053" sldId="271"/>
            <ac:spMk id="3" creationId="{4F19C050-A1F6-73CC-AB1A-BB0F3918D523}"/>
          </ac:spMkLst>
        </pc:spChg>
        <pc:spChg chg="del">
          <ac:chgData name="Jamie Singleton" userId="ed30f70c-d3c1-4249-8fa6-4040a40814f7" providerId="ADAL" clId="{8C408A08-76B6-476A-AE82-887FC782B44D}" dt="2023-03-14T16:37:05.741" v="1854" actId="478"/>
          <ac:spMkLst>
            <pc:docMk/>
            <pc:sldMk cId="2153905053" sldId="271"/>
            <ac:spMk id="5" creationId="{29D4D683-03BC-4681-64E2-E9C01283499D}"/>
          </ac:spMkLst>
        </pc:spChg>
        <pc:spChg chg="add mod">
          <ac:chgData name="Jamie Singleton" userId="ed30f70c-d3c1-4249-8fa6-4040a40814f7" providerId="ADAL" clId="{8C408A08-76B6-476A-AE82-887FC782B44D}" dt="2023-03-17T11:32:10.754" v="3054" actId="114"/>
          <ac:spMkLst>
            <pc:docMk/>
            <pc:sldMk cId="2153905053" sldId="271"/>
            <ac:spMk id="6" creationId="{F2ED48D9-6718-33C4-8210-A962DD8B96BB}"/>
          </ac:spMkLst>
        </pc:spChg>
        <pc:spChg chg="del">
          <ac:chgData name="Jamie Singleton" userId="ed30f70c-d3c1-4249-8fa6-4040a40814f7" providerId="ADAL" clId="{8C408A08-76B6-476A-AE82-887FC782B44D}" dt="2023-03-14T16:37:08.065" v="1855" actId="478"/>
          <ac:spMkLst>
            <pc:docMk/>
            <pc:sldMk cId="2153905053" sldId="271"/>
            <ac:spMk id="7" creationId="{FFF45FB0-BC06-BDD5-498D-AA61566025DB}"/>
          </ac:spMkLst>
        </pc:spChg>
        <pc:spChg chg="del">
          <ac:chgData name="Jamie Singleton" userId="ed30f70c-d3c1-4249-8fa6-4040a40814f7" providerId="ADAL" clId="{8C408A08-76B6-476A-AE82-887FC782B44D}" dt="2023-03-14T16:37:09.842" v="1856" actId="478"/>
          <ac:spMkLst>
            <pc:docMk/>
            <pc:sldMk cId="2153905053" sldId="271"/>
            <ac:spMk id="9" creationId="{02FD7BAC-B5C0-7920-B4D8-9B10A4384F4A}"/>
          </ac:spMkLst>
        </pc:spChg>
        <pc:spChg chg="del">
          <ac:chgData name="Jamie Singleton" userId="ed30f70c-d3c1-4249-8fa6-4040a40814f7" providerId="ADAL" clId="{8C408A08-76B6-476A-AE82-887FC782B44D}" dt="2023-03-14T16:37:09.842" v="1856" actId="478"/>
          <ac:spMkLst>
            <pc:docMk/>
            <pc:sldMk cId="2153905053" sldId="271"/>
            <ac:spMk id="11" creationId="{1EE990F9-1DB1-80A5-AB01-8A9D84392EFE}"/>
          </ac:spMkLst>
        </pc:spChg>
        <pc:spChg chg="del">
          <ac:chgData name="Jamie Singleton" userId="ed30f70c-d3c1-4249-8fa6-4040a40814f7" providerId="ADAL" clId="{8C408A08-76B6-476A-AE82-887FC782B44D}" dt="2023-03-14T16:37:09.842" v="1856" actId="478"/>
          <ac:spMkLst>
            <pc:docMk/>
            <pc:sldMk cId="2153905053" sldId="271"/>
            <ac:spMk id="12" creationId="{E462F31B-9C22-97A4-D1F7-2B368BBBD8AF}"/>
          </ac:spMkLst>
        </pc:spChg>
        <pc:spChg chg="del">
          <ac:chgData name="Jamie Singleton" userId="ed30f70c-d3c1-4249-8fa6-4040a40814f7" providerId="ADAL" clId="{8C408A08-76B6-476A-AE82-887FC782B44D}" dt="2023-03-14T16:37:09.842" v="1856" actId="478"/>
          <ac:spMkLst>
            <pc:docMk/>
            <pc:sldMk cId="2153905053" sldId="271"/>
            <ac:spMk id="13" creationId="{EB4EC49B-6ADE-635E-1FB0-05ADEA14070A}"/>
          </ac:spMkLst>
        </pc:spChg>
        <pc:spChg chg="del">
          <ac:chgData name="Jamie Singleton" userId="ed30f70c-d3c1-4249-8fa6-4040a40814f7" providerId="ADAL" clId="{8C408A08-76B6-476A-AE82-887FC782B44D}" dt="2023-03-14T16:37:09.842" v="1856" actId="478"/>
          <ac:spMkLst>
            <pc:docMk/>
            <pc:sldMk cId="2153905053" sldId="271"/>
            <ac:spMk id="14" creationId="{D24694E6-DD2A-C49D-6FF1-668B3F7F816D}"/>
          </ac:spMkLst>
        </pc:spChg>
        <pc:spChg chg="del">
          <ac:chgData name="Jamie Singleton" userId="ed30f70c-d3c1-4249-8fa6-4040a40814f7" providerId="ADAL" clId="{8C408A08-76B6-476A-AE82-887FC782B44D}" dt="2023-03-14T16:37:09.842" v="1856" actId="478"/>
          <ac:spMkLst>
            <pc:docMk/>
            <pc:sldMk cId="2153905053" sldId="271"/>
            <ac:spMk id="15" creationId="{FCF99B06-10AC-2ED2-BFC6-ECBBB7DB952C}"/>
          </ac:spMkLst>
        </pc:spChg>
      </pc:sldChg>
      <pc:sldChg chg="addSp delSp modSp add mod delAnim modAnim modNotesTx">
        <pc:chgData name="Jamie Singleton" userId="ed30f70c-d3c1-4249-8fa6-4040a40814f7" providerId="ADAL" clId="{8C408A08-76B6-476A-AE82-887FC782B44D}" dt="2023-03-17T11:55:39.485" v="3509"/>
        <pc:sldMkLst>
          <pc:docMk/>
          <pc:sldMk cId="1349869308" sldId="272"/>
        </pc:sldMkLst>
        <pc:spChg chg="mod">
          <ac:chgData name="Jamie Singleton" userId="ed30f70c-d3c1-4249-8fa6-4040a40814f7" providerId="ADAL" clId="{8C408A08-76B6-476A-AE82-887FC782B44D}" dt="2023-03-17T11:45:54.052" v="3290" actId="338"/>
          <ac:spMkLst>
            <pc:docMk/>
            <pc:sldMk cId="1349869308" sldId="272"/>
            <ac:spMk id="2" creationId="{7BEF8164-A49D-EBBB-C55B-E306ED8C26AD}"/>
          </ac:spMkLst>
        </pc:spChg>
        <pc:spChg chg="del mod ord">
          <ac:chgData name="Jamie Singleton" userId="ed30f70c-d3c1-4249-8fa6-4040a40814f7" providerId="ADAL" clId="{8C408A08-76B6-476A-AE82-887FC782B44D}" dt="2023-03-14T16:55:42.999" v="2165" actId="478"/>
          <ac:spMkLst>
            <pc:docMk/>
            <pc:sldMk cId="1349869308" sldId="272"/>
            <ac:spMk id="3" creationId="{4F19C050-A1F6-73CC-AB1A-BB0F3918D523}"/>
          </ac:spMkLst>
        </pc:spChg>
        <pc:spChg chg="add mod">
          <ac:chgData name="Jamie Singleton" userId="ed30f70c-d3c1-4249-8fa6-4040a40814f7" providerId="ADAL" clId="{8C408A08-76B6-476A-AE82-887FC782B44D}" dt="2023-03-17T11:45:54.052" v="3290" actId="338"/>
          <ac:spMkLst>
            <pc:docMk/>
            <pc:sldMk cId="1349869308" sldId="272"/>
            <ac:spMk id="5" creationId="{9EE97C17-1F0C-F4D1-1800-85CCE2DB6133}"/>
          </ac:spMkLst>
        </pc:spChg>
        <pc:spChg chg="del">
          <ac:chgData name="Jamie Singleton" userId="ed30f70c-d3c1-4249-8fa6-4040a40814f7" providerId="ADAL" clId="{8C408A08-76B6-476A-AE82-887FC782B44D}" dt="2023-03-14T16:49:59.262" v="2085" actId="478"/>
          <ac:spMkLst>
            <pc:docMk/>
            <pc:sldMk cId="1349869308" sldId="272"/>
            <ac:spMk id="6" creationId="{F2ED48D9-6718-33C4-8210-A962DD8B96BB}"/>
          </ac:spMkLst>
        </pc:spChg>
        <pc:spChg chg="add mod">
          <ac:chgData name="Jamie Singleton" userId="ed30f70c-d3c1-4249-8fa6-4040a40814f7" providerId="ADAL" clId="{8C408A08-76B6-476A-AE82-887FC782B44D}" dt="2023-03-17T11:45:54.052" v="3290" actId="338"/>
          <ac:spMkLst>
            <pc:docMk/>
            <pc:sldMk cId="1349869308" sldId="272"/>
            <ac:spMk id="7" creationId="{2391D010-4449-D34B-29DF-00D00E0D805A}"/>
          </ac:spMkLst>
        </pc:spChg>
        <pc:spChg chg="add mod">
          <ac:chgData name="Jamie Singleton" userId="ed30f70c-d3c1-4249-8fa6-4040a40814f7" providerId="ADAL" clId="{8C408A08-76B6-476A-AE82-887FC782B44D}" dt="2023-03-17T11:45:54.052" v="3290" actId="338"/>
          <ac:spMkLst>
            <pc:docMk/>
            <pc:sldMk cId="1349869308" sldId="272"/>
            <ac:spMk id="11" creationId="{D2EE9049-C847-644D-60AA-06540A991B00}"/>
          </ac:spMkLst>
        </pc:spChg>
        <pc:spChg chg="add mod">
          <ac:chgData name="Jamie Singleton" userId="ed30f70c-d3c1-4249-8fa6-4040a40814f7" providerId="ADAL" clId="{8C408A08-76B6-476A-AE82-887FC782B44D}" dt="2023-03-17T11:45:54.052" v="3290" actId="338"/>
          <ac:spMkLst>
            <pc:docMk/>
            <pc:sldMk cId="1349869308" sldId="272"/>
            <ac:spMk id="12" creationId="{4313082A-B2EC-FB98-9FCF-3A9181D3BC09}"/>
          </ac:spMkLst>
        </pc:spChg>
        <pc:spChg chg="add mod">
          <ac:chgData name="Jamie Singleton" userId="ed30f70c-d3c1-4249-8fa6-4040a40814f7" providerId="ADAL" clId="{8C408A08-76B6-476A-AE82-887FC782B44D}" dt="2023-03-17T11:45:54.052" v="3290" actId="338"/>
          <ac:spMkLst>
            <pc:docMk/>
            <pc:sldMk cId="1349869308" sldId="272"/>
            <ac:spMk id="13" creationId="{303CC8C3-38D9-FBDC-6BD0-49FA91912AC0}"/>
          </ac:spMkLst>
        </pc:spChg>
        <pc:spChg chg="mod topLvl">
          <ac:chgData name="Jamie Singleton" userId="ed30f70c-d3c1-4249-8fa6-4040a40814f7" providerId="ADAL" clId="{8C408A08-76B6-476A-AE82-887FC782B44D}" dt="2023-03-17T11:45:56.949" v="3291" actId="165"/>
          <ac:spMkLst>
            <pc:docMk/>
            <pc:sldMk cId="1349869308" sldId="272"/>
            <ac:spMk id="16" creationId="{1134CE14-66A4-C594-768F-EB3582B21485}"/>
          </ac:spMkLst>
        </pc:spChg>
        <pc:spChg chg="mod topLvl">
          <ac:chgData name="Jamie Singleton" userId="ed30f70c-d3c1-4249-8fa6-4040a40814f7" providerId="ADAL" clId="{8C408A08-76B6-476A-AE82-887FC782B44D}" dt="2023-03-17T11:45:56.949" v="3291" actId="165"/>
          <ac:spMkLst>
            <pc:docMk/>
            <pc:sldMk cId="1349869308" sldId="272"/>
            <ac:spMk id="17" creationId="{F50BB257-9269-8A5A-00A2-F42187948DE1}"/>
          </ac:spMkLst>
        </pc:spChg>
        <pc:spChg chg="mod topLvl">
          <ac:chgData name="Jamie Singleton" userId="ed30f70c-d3c1-4249-8fa6-4040a40814f7" providerId="ADAL" clId="{8C408A08-76B6-476A-AE82-887FC782B44D}" dt="2023-03-17T11:55:10.502" v="3507" actId="1038"/>
          <ac:spMkLst>
            <pc:docMk/>
            <pc:sldMk cId="1349869308" sldId="272"/>
            <ac:spMk id="18" creationId="{AC3D0D13-5693-F847-B50C-DFE8C4FD3676}"/>
          </ac:spMkLst>
        </pc:spChg>
        <pc:spChg chg="mod topLvl">
          <ac:chgData name="Jamie Singleton" userId="ed30f70c-d3c1-4249-8fa6-4040a40814f7" providerId="ADAL" clId="{8C408A08-76B6-476A-AE82-887FC782B44D}" dt="2023-03-17T11:45:56.949" v="3291" actId="165"/>
          <ac:spMkLst>
            <pc:docMk/>
            <pc:sldMk cId="1349869308" sldId="272"/>
            <ac:spMk id="19" creationId="{D9793DB3-5E76-D94E-99C4-78E4667CCF07}"/>
          </ac:spMkLst>
        </pc:spChg>
        <pc:spChg chg="mod topLvl">
          <ac:chgData name="Jamie Singleton" userId="ed30f70c-d3c1-4249-8fa6-4040a40814f7" providerId="ADAL" clId="{8C408A08-76B6-476A-AE82-887FC782B44D}" dt="2023-03-17T11:45:56.949" v="3291" actId="165"/>
          <ac:spMkLst>
            <pc:docMk/>
            <pc:sldMk cId="1349869308" sldId="272"/>
            <ac:spMk id="20" creationId="{76B29DE7-C3B7-0613-B59B-E44C1DE0F5E8}"/>
          </ac:spMkLst>
        </pc:spChg>
        <pc:spChg chg="mod topLvl">
          <ac:chgData name="Jamie Singleton" userId="ed30f70c-d3c1-4249-8fa6-4040a40814f7" providerId="ADAL" clId="{8C408A08-76B6-476A-AE82-887FC782B44D}" dt="2023-03-17T11:49:05.944" v="3307" actId="1076"/>
          <ac:spMkLst>
            <pc:docMk/>
            <pc:sldMk cId="1349869308" sldId="272"/>
            <ac:spMk id="21" creationId="{B85F3462-2056-E245-35E3-3227111DE68F}"/>
          </ac:spMkLst>
        </pc:spChg>
        <pc:spChg chg="mod topLvl">
          <ac:chgData name="Jamie Singleton" userId="ed30f70c-d3c1-4249-8fa6-4040a40814f7" providerId="ADAL" clId="{8C408A08-76B6-476A-AE82-887FC782B44D}" dt="2023-03-17T11:45:56.949" v="3291" actId="165"/>
          <ac:spMkLst>
            <pc:docMk/>
            <pc:sldMk cId="1349869308" sldId="272"/>
            <ac:spMk id="22" creationId="{3A67CB7B-A9EE-C057-C454-EBB8F9B0351E}"/>
          </ac:spMkLst>
        </pc:spChg>
        <pc:spChg chg="mod topLvl">
          <ac:chgData name="Jamie Singleton" userId="ed30f70c-d3c1-4249-8fa6-4040a40814f7" providerId="ADAL" clId="{8C408A08-76B6-476A-AE82-887FC782B44D}" dt="2023-03-17T11:45:56.949" v="3291" actId="165"/>
          <ac:spMkLst>
            <pc:docMk/>
            <pc:sldMk cId="1349869308" sldId="272"/>
            <ac:spMk id="23" creationId="{1BF873B0-BB89-77FB-5B43-A059A0BB6B0F}"/>
          </ac:spMkLst>
        </pc:spChg>
        <pc:spChg chg="mod topLvl">
          <ac:chgData name="Jamie Singleton" userId="ed30f70c-d3c1-4249-8fa6-4040a40814f7" providerId="ADAL" clId="{8C408A08-76B6-476A-AE82-887FC782B44D}" dt="2023-03-17T11:45:56.949" v="3291" actId="165"/>
          <ac:spMkLst>
            <pc:docMk/>
            <pc:sldMk cId="1349869308" sldId="272"/>
            <ac:spMk id="24" creationId="{AF603C26-66EC-3D68-0BB4-4C07350DFBEA}"/>
          </ac:spMkLst>
        </pc:spChg>
        <pc:spChg chg="mod topLvl">
          <ac:chgData name="Jamie Singleton" userId="ed30f70c-d3c1-4249-8fa6-4040a40814f7" providerId="ADAL" clId="{8C408A08-76B6-476A-AE82-887FC782B44D}" dt="2023-03-17T11:45:56.949" v="3291" actId="165"/>
          <ac:spMkLst>
            <pc:docMk/>
            <pc:sldMk cId="1349869308" sldId="272"/>
            <ac:spMk id="25" creationId="{1E066B67-3E1A-BE02-06D4-3547852438DB}"/>
          </ac:spMkLst>
        </pc:spChg>
        <pc:spChg chg="mod topLvl">
          <ac:chgData name="Jamie Singleton" userId="ed30f70c-d3c1-4249-8fa6-4040a40814f7" providerId="ADAL" clId="{8C408A08-76B6-476A-AE82-887FC782B44D}" dt="2023-03-17T11:45:56.949" v="3291" actId="165"/>
          <ac:spMkLst>
            <pc:docMk/>
            <pc:sldMk cId="1349869308" sldId="272"/>
            <ac:spMk id="26" creationId="{1665E9C2-793E-772A-4D34-BE2D6D521CD3}"/>
          </ac:spMkLst>
        </pc:spChg>
        <pc:spChg chg="mod topLvl">
          <ac:chgData name="Jamie Singleton" userId="ed30f70c-d3c1-4249-8fa6-4040a40814f7" providerId="ADAL" clId="{8C408A08-76B6-476A-AE82-887FC782B44D}" dt="2023-03-17T11:45:56.949" v="3291" actId="165"/>
          <ac:spMkLst>
            <pc:docMk/>
            <pc:sldMk cId="1349869308" sldId="272"/>
            <ac:spMk id="27" creationId="{823598A0-74F9-4791-0849-B7A73B9F4A7A}"/>
          </ac:spMkLst>
        </pc:spChg>
        <pc:spChg chg="mod topLvl">
          <ac:chgData name="Jamie Singleton" userId="ed30f70c-d3c1-4249-8fa6-4040a40814f7" providerId="ADAL" clId="{8C408A08-76B6-476A-AE82-887FC782B44D}" dt="2023-03-17T11:45:56.949" v="3291" actId="165"/>
          <ac:spMkLst>
            <pc:docMk/>
            <pc:sldMk cId="1349869308" sldId="272"/>
            <ac:spMk id="28" creationId="{623A7CE9-A862-FD35-66EA-A3B2E0F2BF4D}"/>
          </ac:spMkLst>
        </pc:spChg>
        <pc:spChg chg="mod topLvl">
          <ac:chgData name="Jamie Singleton" userId="ed30f70c-d3c1-4249-8fa6-4040a40814f7" providerId="ADAL" clId="{8C408A08-76B6-476A-AE82-887FC782B44D}" dt="2023-03-17T11:45:56.949" v="3291" actId="165"/>
          <ac:spMkLst>
            <pc:docMk/>
            <pc:sldMk cId="1349869308" sldId="272"/>
            <ac:spMk id="29" creationId="{0B37E576-5C34-E83C-EC79-5B674A520C47}"/>
          </ac:spMkLst>
        </pc:spChg>
        <pc:spChg chg="mod topLvl">
          <ac:chgData name="Jamie Singleton" userId="ed30f70c-d3c1-4249-8fa6-4040a40814f7" providerId="ADAL" clId="{8C408A08-76B6-476A-AE82-887FC782B44D}" dt="2023-03-17T11:45:56.949" v="3291" actId="165"/>
          <ac:spMkLst>
            <pc:docMk/>
            <pc:sldMk cId="1349869308" sldId="272"/>
            <ac:spMk id="30" creationId="{E6A6D693-8DE8-CC63-3475-C5274317837D}"/>
          </ac:spMkLst>
        </pc:spChg>
        <pc:spChg chg="mod topLvl">
          <ac:chgData name="Jamie Singleton" userId="ed30f70c-d3c1-4249-8fa6-4040a40814f7" providerId="ADAL" clId="{8C408A08-76B6-476A-AE82-887FC782B44D}" dt="2023-03-17T11:45:56.949" v="3291" actId="165"/>
          <ac:spMkLst>
            <pc:docMk/>
            <pc:sldMk cId="1349869308" sldId="272"/>
            <ac:spMk id="31" creationId="{91A8C2ED-3D94-EC61-D82E-6264F3650017}"/>
          </ac:spMkLst>
        </pc:spChg>
        <pc:spChg chg="mod topLvl">
          <ac:chgData name="Jamie Singleton" userId="ed30f70c-d3c1-4249-8fa6-4040a40814f7" providerId="ADAL" clId="{8C408A08-76B6-476A-AE82-887FC782B44D}" dt="2023-03-17T11:45:56.949" v="3291" actId="165"/>
          <ac:spMkLst>
            <pc:docMk/>
            <pc:sldMk cId="1349869308" sldId="272"/>
            <ac:spMk id="32" creationId="{30E45E82-B71B-3536-FD57-85D9865D4783}"/>
          </ac:spMkLst>
        </pc:spChg>
        <pc:spChg chg="mod topLvl">
          <ac:chgData name="Jamie Singleton" userId="ed30f70c-d3c1-4249-8fa6-4040a40814f7" providerId="ADAL" clId="{8C408A08-76B6-476A-AE82-887FC782B44D}" dt="2023-03-17T11:45:56.949" v="3291" actId="165"/>
          <ac:spMkLst>
            <pc:docMk/>
            <pc:sldMk cId="1349869308" sldId="272"/>
            <ac:spMk id="33" creationId="{4D4F3D6D-D129-6531-3C5E-3BCBF2B83E30}"/>
          </ac:spMkLst>
        </pc:spChg>
        <pc:spChg chg="mod topLvl">
          <ac:chgData name="Jamie Singleton" userId="ed30f70c-d3c1-4249-8fa6-4040a40814f7" providerId="ADAL" clId="{8C408A08-76B6-476A-AE82-887FC782B44D}" dt="2023-03-17T11:54:53.452" v="3502" actId="6549"/>
          <ac:spMkLst>
            <pc:docMk/>
            <pc:sldMk cId="1349869308" sldId="272"/>
            <ac:spMk id="34" creationId="{BD644030-8F5D-BD48-BC9E-6C8F877F2354}"/>
          </ac:spMkLst>
        </pc:spChg>
        <pc:spChg chg="mod topLvl">
          <ac:chgData name="Jamie Singleton" userId="ed30f70c-d3c1-4249-8fa6-4040a40814f7" providerId="ADAL" clId="{8C408A08-76B6-476A-AE82-887FC782B44D}" dt="2023-03-17T11:55:24.109" v="3508" actId="1076"/>
          <ac:spMkLst>
            <pc:docMk/>
            <pc:sldMk cId="1349869308" sldId="272"/>
            <ac:spMk id="35" creationId="{EB61B35F-4962-8E16-4889-7FCFE3C6A7C8}"/>
          </ac:spMkLst>
        </pc:spChg>
        <pc:spChg chg="del mod topLvl">
          <ac:chgData name="Jamie Singleton" userId="ed30f70c-d3c1-4249-8fa6-4040a40814f7" providerId="ADAL" clId="{8C408A08-76B6-476A-AE82-887FC782B44D}" dt="2023-03-17T11:52:41.880" v="3483"/>
          <ac:spMkLst>
            <pc:docMk/>
            <pc:sldMk cId="1349869308" sldId="272"/>
            <ac:spMk id="36" creationId="{A33FFB70-D23B-E5BA-A4AF-64F24C3B01BD}"/>
          </ac:spMkLst>
        </pc:spChg>
        <pc:spChg chg="mod topLvl">
          <ac:chgData name="Jamie Singleton" userId="ed30f70c-d3c1-4249-8fa6-4040a40814f7" providerId="ADAL" clId="{8C408A08-76B6-476A-AE82-887FC782B44D}" dt="2023-03-17T11:52:38.914" v="3481" actId="1076"/>
          <ac:spMkLst>
            <pc:docMk/>
            <pc:sldMk cId="1349869308" sldId="272"/>
            <ac:spMk id="37" creationId="{A860ADF8-994C-C774-235F-247742F50891}"/>
          </ac:spMkLst>
        </pc:spChg>
        <pc:spChg chg="del mod topLvl">
          <ac:chgData name="Jamie Singleton" userId="ed30f70c-d3c1-4249-8fa6-4040a40814f7" providerId="ADAL" clId="{8C408A08-76B6-476A-AE82-887FC782B44D}" dt="2023-03-17T11:52:07.531" v="3469" actId="478"/>
          <ac:spMkLst>
            <pc:docMk/>
            <pc:sldMk cId="1349869308" sldId="272"/>
            <ac:spMk id="38" creationId="{E4E19721-4F5F-4097-C12B-FAEDEE20ED5D}"/>
          </ac:spMkLst>
        </pc:spChg>
        <pc:spChg chg="mod topLvl">
          <ac:chgData name="Jamie Singleton" userId="ed30f70c-d3c1-4249-8fa6-4040a40814f7" providerId="ADAL" clId="{8C408A08-76B6-476A-AE82-887FC782B44D}" dt="2023-03-17T11:45:56.949" v="3291" actId="165"/>
          <ac:spMkLst>
            <pc:docMk/>
            <pc:sldMk cId="1349869308" sldId="272"/>
            <ac:spMk id="39" creationId="{52786523-10F8-7DAD-B59A-FE397E205BC3}"/>
          </ac:spMkLst>
        </pc:spChg>
        <pc:spChg chg="mod topLvl">
          <ac:chgData name="Jamie Singleton" userId="ed30f70c-d3c1-4249-8fa6-4040a40814f7" providerId="ADAL" clId="{8C408A08-76B6-476A-AE82-887FC782B44D}" dt="2023-03-17T11:45:56.949" v="3291" actId="165"/>
          <ac:spMkLst>
            <pc:docMk/>
            <pc:sldMk cId="1349869308" sldId="272"/>
            <ac:spMk id="40" creationId="{B01B990C-CA7A-9F12-9A5D-BB2E13B1A130}"/>
          </ac:spMkLst>
        </pc:spChg>
        <pc:spChg chg="mod topLvl">
          <ac:chgData name="Jamie Singleton" userId="ed30f70c-d3c1-4249-8fa6-4040a40814f7" providerId="ADAL" clId="{8C408A08-76B6-476A-AE82-887FC782B44D}" dt="2023-03-17T11:45:56.949" v="3291" actId="165"/>
          <ac:spMkLst>
            <pc:docMk/>
            <pc:sldMk cId="1349869308" sldId="272"/>
            <ac:spMk id="41" creationId="{D3162802-C93D-90C7-9516-00BE15600D1D}"/>
          </ac:spMkLst>
        </pc:spChg>
        <pc:spChg chg="mod topLvl">
          <ac:chgData name="Jamie Singleton" userId="ed30f70c-d3c1-4249-8fa6-4040a40814f7" providerId="ADAL" clId="{8C408A08-76B6-476A-AE82-887FC782B44D}" dt="2023-03-17T11:45:56.949" v="3291" actId="165"/>
          <ac:spMkLst>
            <pc:docMk/>
            <pc:sldMk cId="1349869308" sldId="272"/>
            <ac:spMk id="42" creationId="{8B33E898-08FD-2B32-39D9-AA0B92DDB969}"/>
          </ac:spMkLst>
        </pc:spChg>
        <pc:spChg chg="mod topLvl">
          <ac:chgData name="Jamie Singleton" userId="ed30f70c-d3c1-4249-8fa6-4040a40814f7" providerId="ADAL" clId="{8C408A08-76B6-476A-AE82-887FC782B44D}" dt="2023-03-17T11:45:56.949" v="3291" actId="165"/>
          <ac:spMkLst>
            <pc:docMk/>
            <pc:sldMk cId="1349869308" sldId="272"/>
            <ac:spMk id="43" creationId="{2F1B1E13-8D9C-08F3-530D-967E73AAC6B3}"/>
          </ac:spMkLst>
        </pc:spChg>
        <pc:spChg chg="mod topLvl">
          <ac:chgData name="Jamie Singleton" userId="ed30f70c-d3c1-4249-8fa6-4040a40814f7" providerId="ADAL" clId="{8C408A08-76B6-476A-AE82-887FC782B44D}" dt="2023-03-17T11:45:56.949" v="3291" actId="165"/>
          <ac:spMkLst>
            <pc:docMk/>
            <pc:sldMk cId="1349869308" sldId="272"/>
            <ac:spMk id="44" creationId="{9B476D1D-76F2-91DF-32D8-351527528915}"/>
          </ac:spMkLst>
        </pc:spChg>
        <pc:spChg chg="mod topLvl">
          <ac:chgData name="Jamie Singleton" userId="ed30f70c-d3c1-4249-8fa6-4040a40814f7" providerId="ADAL" clId="{8C408A08-76B6-476A-AE82-887FC782B44D}" dt="2023-03-17T11:45:56.949" v="3291" actId="165"/>
          <ac:spMkLst>
            <pc:docMk/>
            <pc:sldMk cId="1349869308" sldId="272"/>
            <ac:spMk id="45" creationId="{69F1625F-3825-5E3B-6984-DF922B2E42CF}"/>
          </ac:spMkLst>
        </pc:spChg>
        <pc:spChg chg="mod topLvl">
          <ac:chgData name="Jamie Singleton" userId="ed30f70c-d3c1-4249-8fa6-4040a40814f7" providerId="ADAL" clId="{8C408A08-76B6-476A-AE82-887FC782B44D}" dt="2023-03-17T11:48:56.653" v="3304"/>
          <ac:spMkLst>
            <pc:docMk/>
            <pc:sldMk cId="1349869308" sldId="272"/>
            <ac:spMk id="46" creationId="{9BA55618-0EE0-D76F-75FB-E519136DD5ED}"/>
          </ac:spMkLst>
        </pc:spChg>
        <pc:spChg chg="mod topLvl">
          <ac:chgData name="Jamie Singleton" userId="ed30f70c-d3c1-4249-8fa6-4040a40814f7" providerId="ADAL" clId="{8C408A08-76B6-476A-AE82-887FC782B44D}" dt="2023-03-17T11:45:56.949" v="3291" actId="165"/>
          <ac:spMkLst>
            <pc:docMk/>
            <pc:sldMk cId="1349869308" sldId="272"/>
            <ac:spMk id="47" creationId="{F5FF66FB-F97E-1A60-7517-8626AB649B57}"/>
          </ac:spMkLst>
        </pc:spChg>
        <pc:spChg chg="add del mod">
          <ac:chgData name="Jamie Singleton" userId="ed30f70c-d3c1-4249-8fa6-4040a40814f7" providerId="ADAL" clId="{8C408A08-76B6-476A-AE82-887FC782B44D}" dt="2023-03-17T11:49:07.202" v="3308"/>
          <ac:spMkLst>
            <pc:docMk/>
            <pc:sldMk cId="1349869308" sldId="272"/>
            <ac:spMk id="48" creationId="{B0E98C11-CE5B-EEC7-DF71-F17FC343BCA6}"/>
          </ac:spMkLst>
        </pc:spChg>
        <pc:spChg chg="add mod">
          <ac:chgData name="Jamie Singleton" userId="ed30f70c-d3c1-4249-8fa6-4040a40814f7" providerId="ADAL" clId="{8C408A08-76B6-476A-AE82-887FC782B44D}" dt="2023-03-17T11:50:42.603" v="3464" actId="6549"/>
          <ac:spMkLst>
            <pc:docMk/>
            <pc:sldMk cId="1349869308" sldId="272"/>
            <ac:spMk id="49" creationId="{3DCA86CA-B65C-1F65-E1C9-8FBB039E14AF}"/>
          </ac:spMkLst>
        </pc:spChg>
        <pc:grpChg chg="mod">
          <ac:chgData name="Jamie Singleton" userId="ed30f70c-d3c1-4249-8fa6-4040a40814f7" providerId="ADAL" clId="{8C408A08-76B6-476A-AE82-887FC782B44D}" dt="2023-03-17T11:45:54.052" v="3290" actId="338"/>
          <ac:grpSpMkLst>
            <pc:docMk/>
            <pc:sldMk cId="1349869308" sldId="272"/>
            <ac:grpSpMk id="1" creationId="{00000000-0000-0000-0000-000000000000}"/>
          </ac:grpSpMkLst>
        </pc:grpChg>
        <pc:grpChg chg="del mod">
          <ac:chgData name="Jamie Singleton" userId="ed30f70c-d3c1-4249-8fa6-4040a40814f7" providerId="ADAL" clId="{8C408A08-76B6-476A-AE82-887FC782B44D}" dt="2023-03-17T11:45:56.949" v="3291" actId="165"/>
          <ac:grpSpMkLst>
            <pc:docMk/>
            <pc:sldMk cId="1349869308" sldId="272"/>
            <ac:grpSpMk id="15" creationId="{C77A7FBF-F1AC-802C-1415-8BFAD3A15F68}"/>
          </ac:grpSpMkLst>
        </pc:grpChg>
        <pc:graphicFrameChg chg="add del mod modGraphic">
          <ac:chgData name="Jamie Singleton" userId="ed30f70c-d3c1-4249-8fa6-4040a40814f7" providerId="ADAL" clId="{8C408A08-76B6-476A-AE82-887FC782B44D}" dt="2023-03-17T11:45:40.106" v="3288" actId="478"/>
          <ac:graphicFrameMkLst>
            <pc:docMk/>
            <pc:sldMk cId="1349869308" sldId="272"/>
            <ac:graphicFrameMk id="8" creationId="{10D91D82-0F3C-8518-C620-D7EAAF539CDB}"/>
          </ac:graphicFrameMkLst>
        </pc:graphicFrameChg>
        <pc:picChg chg="del mod">
          <ac:chgData name="Jamie Singleton" userId="ed30f70c-d3c1-4249-8fa6-4040a40814f7" providerId="ADAL" clId="{8C408A08-76B6-476A-AE82-887FC782B44D}" dt="2023-03-17T11:45:54.052" v="3290" actId="338"/>
          <ac:picMkLst>
            <pc:docMk/>
            <pc:sldMk cId="1349869308" sldId="272"/>
            <ac:picMk id="14" creationId="{11470ECB-C4D8-1ABA-5C51-4AB48B10FA64}"/>
          </ac:picMkLst>
        </pc:picChg>
        <pc:picChg chg="add mod">
          <ac:chgData name="Jamie Singleton" userId="ed30f70c-d3c1-4249-8fa6-4040a40814f7" providerId="ADAL" clId="{8C408A08-76B6-476A-AE82-887FC782B44D}" dt="2023-03-17T11:45:54.052" v="3290" actId="338"/>
          <ac:picMkLst>
            <pc:docMk/>
            <pc:sldMk cId="1349869308" sldId="272"/>
            <ac:picMk id="3074" creationId="{1147B867-BDFF-2921-C858-A22A2ED45874}"/>
          </ac:picMkLst>
        </pc:picChg>
        <pc:cxnChg chg="add del mod">
          <ac:chgData name="Jamie Singleton" userId="ed30f70c-d3c1-4249-8fa6-4040a40814f7" providerId="ADAL" clId="{8C408A08-76B6-476A-AE82-887FC782B44D}" dt="2023-03-17T11:43:25.912" v="3265" actId="478"/>
          <ac:cxnSpMkLst>
            <pc:docMk/>
            <pc:sldMk cId="1349869308" sldId="272"/>
            <ac:cxnSpMk id="4" creationId="{E826885F-9C24-765D-6FC0-24B95A6EF812}"/>
          </ac:cxnSpMkLst>
        </pc:cxnChg>
      </pc:sldChg>
      <pc:sldChg chg="modSp new mod modTransition setBg">
        <pc:chgData name="Jamie Singleton" userId="ed30f70c-d3c1-4249-8fa6-4040a40814f7" providerId="ADAL" clId="{8C408A08-76B6-476A-AE82-887FC782B44D}" dt="2023-03-17T09:24:53.109" v="2423"/>
        <pc:sldMkLst>
          <pc:docMk/>
          <pc:sldMk cId="3185210807" sldId="273"/>
        </pc:sldMkLst>
        <pc:spChg chg="mod">
          <ac:chgData name="Jamie Singleton" userId="ed30f70c-d3c1-4249-8fa6-4040a40814f7" providerId="ADAL" clId="{8C408A08-76B6-476A-AE82-887FC782B44D}" dt="2023-03-17T09:22:19.231" v="2395" actId="20577"/>
          <ac:spMkLst>
            <pc:docMk/>
            <pc:sldMk cId="3185210807" sldId="273"/>
            <ac:spMk id="2" creationId="{45F65D3D-1FDD-FC1D-3E94-8393C9C4D20B}"/>
          </ac:spMkLst>
        </pc:spChg>
      </pc:sldChg>
      <pc:sldChg chg="modSp new del mod">
        <pc:chgData name="Jamie Singleton" userId="ed30f70c-d3c1-4249-8fa6-4040a40814f7" providerId="ADAL" clId="{8C408A08-76B6-476A-AE82-887FC782B44D}" dt="2023-03-17T09:25:43.540" v="2427" actId="47"/>
        <pc:sldMkLst>
          <pc:docMk/>
          <pc:sldMk cId="466424592" sldId="274"/>
        </pc:sldMkLst>
        <pc:spChg chg="mod">
          <ac:chgData name="Jamie Singleton" userId="ed30f70c-d3c1-4249-8fa6-4040a40814f7" providerId="ADAL" clId="{8C408A08-76B6-476A-AE82-887FC782B44D}" dt="2023-03-17T09:25:34.489" v="2425"/>
          <ac:spMkLst>
            <pc:docMk/>
            <pc:sldMk cId="466424592" sldId="274"/>
            <ac:spMk id="2" creationId="{8C04E458-D0B2-8295-B059-94943E468A60}"/>
          </ac:spMkLst>
        </pc:spChg>
      </pc:sldChg>
      <pc:sldChg chg="modSp add mod ord">
        <pc:chgData name="Jamie Singleton" userId="ed30f70c-d3c1-4249-8fa6-4040a40814f7" providerId="ADAL" clId="{8C408A08-76B6-476A-AE82-887FC782B44D}" dt="2023-03-17T09:26:24.655" v="2484" actId="27636"/>
        <pc:sldMkLst>
          <pc:docMk/>
          <pc:sldMk cId="771368567" sldId="275"/>
        </pc:sldMkLst>
        <pc:spChg chg="mod">
          <ac:chgData name="Jamie Singleton" userId="ed30f70c-d3c1-4249-8fa6-4040a40814f7" providerId="ADAL" clId="{8C408A08-76B6-476A-AE82-887FC782B44D}" dt="2023-03-17T09:26:24.655" v="2484" actId="27636"/>
          <ac:spMkLst>
            <pc:docMk/>
            <pc:sldMk cId="771368567" sldId="275"/>
            <ac:spMk id="2" creationId="{45F65D3D-1FDD-FC1D-3E94-8393C9C4D20B}"/>
          </ac:spMkLst>
        </pc:spChg>
      </pc:sldChg>
      <pc:sldChg chg="modSp add mod ord">
        <pc:chgData name="Jamie Singleton" userId="ed30f70c-d3c1-4249-8fa6-4040a40814f7" providerId="ADAL" clId="{8C408A08-76B6-476A-AE82-887FC782B44D}" dt="2023-03-17T11:23:16.679" v="2971" actId="5793"/>
        <pc:sldMkLst>
          <pc:docMk/>
          <pc:sldMk cId="3644524721" sldId="276"/>
        </pc:sldMkLst>
        <pc:spChg chg="mod">
          <ac:chgData name="Jamie Singleton" userId="ed30f70c-d3c1-4249-8fa6-4040a40814f7" providerId="ADAL" clId="{8C408A08-76B6-476A-AE82-887FC782B44D}" dt="2023-03-17T11:23:16.679" v="2971" actId="5793"/>
          <ac:spMkLst>
            <pc:docMk/>
            <pc:sldMk cId="3644524721" sldId="276"/>
            <ac:spMk id="2" creationId="{45F65D3D-1FDD-FC1D-3E94-8393C9C4D20B}"/>
          </ac:spMkLst>
        </pc:spChg>
      </pc:sldChg>
      <pc:sldChg chg="addSp delSp modSp new mod modAnim modNotesTx">
        <pc:chgData name="Jamie Singleton" userId="ed30f70c-d3c1-4249-8fa6-4040a40814f7" providerId="ADAL" clId="{8C408A08-76B6-476A-AE82-887FC782B44D}" dt="2023-03-18T08:57:27.990" v="5052" actId="2711"/>
        <pc:sldMkLst>
          <pc:docMk/>
          <pc:sldMk cId="2982453065" sldId="277"/>
        </pc:sldMkLst>
        <pc:spChg chg="mod">
          <ac:chgData name="Jamie Singleton" userId="ed30f70c-d3c1-4249-8fa6-4040a40814f7" providerId="ADAL" clId="{8C408A08-76B6-476A-AE82-887FC782B44D}" dt="2023-03-17T14:21:06.134" v="4168" actId="1076"/>
          <ac:spMkLst>
            <pc:docMk/>
            <pc:sldMk cId="2982453065" sldId="277"/>
            <ac:spMk id="2" creationId="{2C6D9C6D-6042-35F5-65AF-E5AD5C51D269}"/>
          </ac:spMkLst>
        </pc:spChg>
        <pc:spChg chg="del mod">
          <ac:chgData name="Jamie Singleton" userId="ed30f70c-d3c1-4249-8fa6-4040a40814f7" providerId="ADAL" clId="{8C408A08-76B6-476A-AE82-887FC782B44D}" dt="2023-03-17T10:56:20.724" v="2631" actId="478"/>
          <ac:spMkLst>
            <pc:docMk/>
            <pc:sldMk cId="2982453065" sldId="277"/>
            <ac:spMk id="3" creationId="{B3E4E60B-5CCC-0280-B2E2-227EC811B4F1}"/>
          </ac:spMkLst>
        </pc:spChg>
        <pc:spChg chg="add del mod">
          <ac:chgData name="Jamie Singleton" userId="ed30f70c-d3c1-4249-8fa6-4040a40814f7" providerId="ADAL" clId="{8C408A08-76B6-476A-AE82-887FC782B44D}" dt="2023-03-17T11:12:43.214" v="2821" actId="478"/>
          <ac:spMkLst>
            <pc:docMk/>
            <pc:sldMk cId="2982453065" sldId="277"/>
            <ac:spMk id="4" creationId="{37AADAB4-8800-4B76-2533-7EF2396AEF2D}"/>
          </ac:spMkLst>
        </pc:spChg>
        <pc:spChg chg="add mod">
          <ac:chgData name="Jamie Singleton" userId="ed30f70c-d3c1-4249-8fa6-4040a40814f7" providerId="ADAL" clId="{8C408A08-76B6-476A-AE82-887FC782B44D}" dt="2023-03-17T11:13:24.703" v="2836" actId="1076"/>
          <ac:spMkLst>
            <pc:docMk/>
            <pc:sldMk cId="2982453065" sldId="277"/>
            <ac:spMk id="5" creationId="{F8E271CC-03FC-2F92-ACC6-87727636C27E}"/>
          </ac:spMkLst>
        </pc:spChg>
        <pc:spChg chg="add del mod">
          <ac:chgData name="Jamie Singleton" userId="ed30f70c-d3c1-4249-8fa6-4040a40814f7" providerId="ADAL" clId="{8C408A08-76B6-476A-AE82-887FC782B44D}" dt="2023-03-17T11:12:47.058" v="2823" actId="478"/>
          <ac:spMkLst>
            <pc:docMk/>
            <pc:sldMk cId="2982453065" sldId="277"/>
            <ac:spMk id="6" creationId="{98FBCC3B-B517-3A73-A824-0D31CCA5370F}"/>
          </ac:spMkLst>
        </pc:spChg>
        <pc:spChg chg="add mod">
          <ac:chgData name="Jamie Singleton" userId="ed30f70c-d3c1-4249-8fa6-4040a40814f7" providerId="ADAL" clId="{8C408A08-76B6-476A-AE82-887FC782B44D}" dt="2023-03-17T11:13:28.751" v="2837" actId="1076"/>
          <ac:spMkLst>
            <pc:docMk/>
            <pc:sldMk cId="2982453065" sldId="277"/>
            <ac:spMk id="7" creationId="{5CED4B11-6E36-BE14-0E26-0F364D0568B7}"/>
          </ac:spMkLst>
        </pc:spChg>
        <pc:spChg chg="add del mod">
          <ac:chgData name="Jamie Singleton" userId="ed30f70c-d3c1-4249-8fa6-4040a40814f7" providerId="ADAL" clId="{8C408A08-76B6-476A-AE82-887FC782B44D}" dt="2023-03-17T11:12:50.753" v="2825" actId="478"/>
          <ac:spMkLst>
            <pc:docMk/>
            <pc:sldMk cId="2982453065" sldId="277"/>
            <ac:spMk id="8" creationId="{8641BD71-520F-6DA8-3E4F-3C4F6BF7AE9B}"/>
          </ac:spMkLst>
        </pc:spChg>
        <pc:spChg chg="add del mod">
          <ac:chgData name="Jamie Singleton" userId="ed30f70c-d3c1-4249-8fa6-4040a40814f7" providerId="ADAL" clId="{8C408A08-76B6-476A-AE82-887FC782B44D}" dt="2023-03-17T11:00:16.441" v="2674" actId="478"/>
          <ac:spMkLst>
            <pc:docMk/>
            <pc:sldMk cId="2982453065" sldId="277"/>
            <ac:spMk id="9" creationId="{EF33C211-8D04-DB07-0D2F-D600D976F743}"/>
          </ac:spMkLst>
        </pc:spChg>
        <pc:spChg chg="add del mod">
          <ac:chgData name="Jamie Singleton" userId="ed30f70c-d3c1-4249-8fa6-4040a40814f7" providerId="ADAL" clId="{8C408A08-76B6-476A-AE82-887FC782B44D}" dt="2023-03-17T11:12:58.386" v="2829" actId="478"/>
          <ac:spMkLst>
            <pc:docMk/>
            <pc:sldMk cId="2982453065" sldId="277"/>
            <ac:spMk id="10" creationId="{2EA73B5E-902D-C54E-CB84-B47F376C615C}"/>
          </ac:spMkLst>
        </pc:spChg>
        <pc:spChg chg="add del mod">
          <ac:chgData name="Jamie Singleton" userId="ed30f70c-d3c1-4249-8fa6-4040a40814f7" providerId="ADAL" clId="{8C408A08-76B6-476A-AE82-887FC782B44D}" dt="2023-03-17T11:13:01.662" v="2831" actId="478"/>
          <ac:spMkLst>
            <pc:docMk/>
            <pc:sldMk cId="2982453065" sldId="277"/>
            <ac:spMk id="11" creationId="{17981BD2-E4BB-63E5-93E4-A39C9D1E8DDC}"/>
          </ac:spMkLst>
        </pc:spChg>
        <pc:spChg chg="add mod">
          <ac:chgData name="Jamie Singleton" userId="ed30f70c-d3c1-4249-8fa6-4040a40814f7" providerId="ADAL" clId="{8C408A08-76B6-476A-AE82-887FC782B44D}" dt="2023-03-17T11:13:05.420" v="2832" actId="1076"/>
          <ac:spMkLst>
            <pc:docMk/>
            <pc:sldMk cId="2982453065" sldId="277"/>
            <ac:spMk id="12" creationId="{F05CCEE2-7275-5A47-F1B2-771DBA4B9F42}"/>
          </ac:spMkLst>
        </pc:spChg>
        <pc:spChg chg="add mod">
          <ac:chgData name="Jamie Singleton" userId="ed30f70c-d3c1-4249-8fa6-4040a40814f7" providerId="ADAL" clId="{8C408A08-76B6-476A-AE82-887FC782B44D}" dt="2023-03-17T11:13:21.295" v="2835" actId="1076"/>
          <ac:spMkLst>
            <pc:docMk/>
            <pc:sldMk cId="2982453065" sldId="277"/>
            <ac:spMk id="13" creationId="{BD8B04D7-84B7-4224-F54D-45DA3ED56770}"/>
          </ac:spMkLst>
        </pc:spChg>
        <pc:spChg chg="add mod">
          <ac:chgData name="Jamie Singleton" userId="ed30f70c-d3c1-4249-8fa6-4040a40814f7" providerId="ADAL" clId="{8C408A08-76B6-476A-AE82-887FC782B44D}" dt="2023-03-17T11:13:17.325" v="2834" actId="1076"/>
          <ac:spMkLst>
            <pc:docMk/>
            <pc:sldMk cId="2982453065" sldId="277"/>
            <ac:spMk id="14" creationId="{BA2D6E44-B52E-58E7-BC54-592738F78595}"/>
          </ac:spMkLst>
        </pc:spChg>
        <pc:spChg chg="add mod">
          <ac:chgData name="Jamie Singleton" userId="ed30f70c-d3c1-4249-8fa6-4040a40814f7" providerId="ADAL" clId="{8C408A08-76B6-476A-AE82-887FC782B44D}" dt="2023-03-17T11:13:31.416" v="2838" actId="1076"/>
          <ac:spMkLst>
            <pc:docMk/>
            <pc:sldMk cId="2982453065" sldId="277"/>
            <ac:spMk id="15" creationId="{041EF1D2-0D6C-BC90-28A6-6F9F0F24E500}"/>
          </ac:spMkLst>
        </pc:spChg>
        <pc:spChg chg="add mod">
          <ac:chgData name="Jamie Singleton" userId="ed30f70c-d3c1-4249-8fa6-4040a40814f7" providerId="ADAL" clId="{8C408A08-76B6-476A-AE82-887FC782B44D}" dt="2023-03-17T11:13:36.324" v="2839" actId="1076"/>
          <ac:spMkLst>
            <pc:docMk/>
            <pc:sldMk cId="2982453065" sldId="277"/>
            <ac:spMk id="16" creationId="{FA87E850-8E9A-C269-73B5-6770703F5BC4}"/>
          </ac:spMkLst>
        </pc:spChg>
      </pc:sldChg>
      <pc:sldChg chg="modSp add mod ord">
        <pc:chgData name="Jamie Singleton" userId="ed30f70c-d3c1-4249-8fa6-4040a40814f7" providerId="ADAL" clId="{8C408A08-76B6-476A-AE82-887FC782B44D}" dt="2023-03-17T11:33:25.024" v="3087" actId="20577"/>
        <pc:sldMkLst>
          <pc:docMk/>
          <pc:sldMk cId="210842821" sldId="278"/>
        </pc:sldMkLst>
        <pc:spChg chg="mod">
          <ac:chgData name="Jamie Singleton" userId="ed30f70c-d3c1-4249-8fa6-4040a40814f7" providerId="ADAL" clId="{8C408A08-76B6-476A-AE82-887FC782B44D}" dt="2023-03-17T11:33:25.024" v="3087" actId="20577"/>
          <ac:spMkLst>
            <pc:docMk/>
            <pc:sldMk cId="210842821" sldId="278"/>
            <ac:spMk id="2" creationId="{45F65D3D-1FDD-FC1D-3E94-8393C9C4D20B}"/>
          </ac:spMkLst>
        </pc:spChg>
      </pc:sldChg>
      <pc:sldChg chg="add del setBg">
        <pc:chgData name="Jamie Singleton" userId="ed30f70c-d3c1-4249-8fa6-4040a40814f7" providerId="ADAL" clId="{8C408A08-76B6-476A-AE82-887FC782B44D}" dt="2023-03-17T11:33:11.062" v="3058"/>
        <pc:sldMkLst>
          <pc:docMk/>
          <pc:sldMk cId="3458374510" sldId="278"/>
        </pc:sldMkLst>
      </pc:sldChg>
      <pc:sldChg chg="modSp new mod modAnim modNotesTx">
        <pc:chgData name="Jamie Singleton" userId="ed30f70c-d3c1-4249-8fa6-4040a40814f7" providerId="ADAL" clId="{8C408A08-76B6-476A-AE82-887FC782B44D}" dt="2023-03-18T08:54:49.149" v="5047" actId="20577"/>
        <pc:sldMkLst>
          <pc:docMk/>
          <pc:sldMk cId="1214551243" sldId="279"/>
        </pc:sldMkLst>
        <pc:spChg chg="mod">
          <ac:chgData name="Jamie Singleton" userId="ed30f70c-d3c1-4249-8fa6-4040a40814f7" providerId="ADAL" clId="{8C408A08-76B6-476A-AE82-887FC782B44D}" dt="2023-03-17T13:08:02.932" v="3519" actId="20577"/>
          <ac:spMkLst>
            <pc:docMk/>
            <pc:sldMk cId="1214551243" sldId="279"/>
            <ac:spMk id="2" creationId="{938CFD7A-F78E-8F5B-1B3F-310DCC4D42B3}"/>
          </ac:spMkLst>
        </pc:spChg>
        <pc:spChg chg="mod">
          <ac:chgData name="Jamie Singleton" userId="ed30f70c-d3c1-4249-8fa6-4040a40814f7" providerId="ADAL" clId="{8C408A08-76B6-476A-AE82-887FC782B44D}" dt="2023-03-17T16:12:35.205" v="4863" actId="20577"/>
          <ac:spMkLst>
            <pc:docMk/>
            <pc:sldMk cId="1214551243" sldId="279"/>
            <ac:spMk id="3" creationId="{83C3A241-0269-BBCD-2884-0384703DA7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0E08A5-76D8-4EFE-AE6F-1B57CF4079B5}" type="datetimeFigureOut">
              <a:rPr lang="en-GB" smtClean="0"/>
              <a:t>17/03/2023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B60B04-3B0A-47A0-9259-64C524F39EBC}" type="slidenum">
              <a:rPr lang="en-GB" smtClean="0"/>
              <a:t>‹#›</a:t>
            </a:fld>
            <a:endParaRPr lang="en-GB"/>
          </a:p>
        </p:txBody>
      </p:sp>
    </p:spTree>
    <p:extLst>
      <p:ext uri="{BB962C8B-B14F-4D97-AF65-F5344CB8AC3E}">
        <p14:creationId xmlns:p14="http://schemas.microsoft.com/office/powerpoint/2010/main" val="2667944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iblehub.com/philippians/1-21.htm"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biblehub.com/philippians/1-24.htm" TargetMode="External"/><Relationship Id="rId5" Type="http://schemas.openxmlformats.org/officeDocument/2006/relationships/hyperlink" Target="http://biblehub.com/philippians/1-23.htm" TargetMode="External"/><Relationship Id="rId4" Type="http://schemas.openxmlformats.org/officeDocument/2006/relationships/hyperlink" Target="http://biblehub.com/philippians/1-22.ht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dreads.com/work/quotes/1481605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Other </a:t>
            </a:r>
            <a:r>
              <a:rPr lang="en-GB" sz="1000" dirty="0" err="1"/>
              <a:t>fightin</a:t>
            </a:r>
            <a:r>
              <a:rPr lang="en-GB" sz="1000" dirty="0"/>
              <a:t>’ words</a:t>
            </a:r>
          </a:p>
          <a:p>
            <a:r>
              <a:rPr lang="en-GB" sz="1000" dirty="0"/>
              <a:t>“Give me this hill country” Caleb</a:t>
            </a:r>
          </a:p>
          <a:p>
            <a:r>
              <a:rPr lang="en-GB" sz="1000" dirty="0"/>
              <a:t>“chose for yourself who you will serve, as for me and my household, we will serve the Lord” Joshua</a:t>
            </a:r>
          </a:p>
          <a:p>
            <a:r>
              <a:rPr lang="en-GB" sz="1000" dirty="0"/>
              <a:t>“</a:t>
            </a:r>
            <a:r>
              <a:rPr lang="en-GB" sz="1000" b="0" i="0" dirty="0">
                <a:solidFill>
                  <a:srgbClr val="001320"/>
                </a:solidFill>
                <a:effectLst/>
                <a:latin typeface="Roboto" panose="02000000000000000000" pitchFamily="2" charset="0"/>
              </a:rPr>
              <a:t>I’ll cut off your head. …and the whole world will know that there is a God in Israel.” David</a:t>
            </a:r>
          </a:p>
          <a:p>
            <a:r>
              <a:rPr lang="en-GB" sz="1000" b="0" i="0" dirty="0">
                <a:solidFill>
                  <a:srgbClr val="001320"/>
                </a:solidFill>
                <a:effectLst/>
                <a:latin typeface="Roboto" panose="02000000000000000000" pitchFamily="2" charset="0"/>
              </a:rPr>
              <a:t>“I will set my face like flint” Isaiah</a:t>
            </a:r>
            <a:endParaRPr lang="en-GB" sz="1000" dirty="0"/>
          </a:p>
          <a:p>
            <a:r>
              <a:rPr lang="en-GB" sz="1000" dirty="0"/>
              <a:t>“Our God can save us, but even if He doesn’t, we won’t bow down to your idol” Meshack, Shadrack, </a:t>
            </a:r>
            <a:r>
              <a:rPr lang="en-GB" sz="1000" dirty="0" err="1"/>
              <a:t>Abenego</a:t>
            </a:r>
            <a:endParaRPr lang="en-GB" sz="1000" dirty="0"/>
          </a:p>
          <a:p>
            <a:r>
              <a:rPr lang="en-GB" sz="1000" dirty="0"/>
              <a:t>“If I perish, I perish” Esther</a:t>
            </a:r>
          </a:p>
          <a:p>
            <a:r>
              <a:rPr lang="en-GB" sz="1000" dirty="0"/>
              <a:t>“Take this cup from me, but your will, not mine, be done” Jesus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dirty="0">
                <a:solidFill>
                  <a:srgbClr val="4D5156"/>
                </a:solidFill>
                <a:effectLst/>
                <a:latin typeface="Calibri" panose="020F0502020204030204" pitchFamily="34" charset="0"/>
                <a:ea typeface="Calibri" panose="020F0502020204030204" pitchFamily="34" charset="0"/>
                <a:cs typeface="Times New Roman" panose="02020603050405020304" pitchFamily="18" charset="0"/>
              </a:rPr>
              <a:t>Rev 12:11 </a:t>
            </a:r>
            <a:r>
              <a:rPr lang="en-GB" sz="1000" b="0" i="0" dirty="0">
                <a:solidFill>
                  <a:srgbClr val="001320"/>
                </a:solidFill>
                <a:effectLst/>
                <a:latin typeface="Roboto" panose="02000000000000000000" pitchFamily="2" charset="0"/>
              </a:rPr>
              <a:t>They triumphed over him [</a:t>
            </a:r>
            <a:r>
              <a:rPr lang="en-GB" sz="1000" b="0" i="0" dirty="0" err="1">
                <a:solidFill>
                  <a:srgbClr val="001320"/>
                </a:solidFill>
                <a:effectLst/>
                <a:latin typeface="Roboto" panose="02000000000000000000" pitchFamily="2" charset="0"/>
              </a:rPr>
              <a:t>satan</a:t>
            </a:r>
            <a:r>
              <a:rPr lang="en-GB" sz="1000" b="0" i="0" dirty="0">
                <a:solidFill>
                  <a:srgbClr val="001320"/>
                </a:solidFill>
                <a:effectLst/>
                <a:latin typeface="Roboto" panose="02000000000000000000" pitchFamily="2" charset="0"/>
              </a:rPr>
              <a:t>] by the blood of the Lamb and by the word of their testimony; they did not love their lives so much as to shrink from death.</a:t>
            </a:r>
            <a:endParaRPr lang="en-GB" sz="1000" u="sng"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2</a:t>
            </a:fld>
            <a:endParaRPr lang="en-GB"/>
          </a:p>
        </p:txBody>
      </p:sp>
    </p:spTree>
    <p:extLst>
      <p:ext uri="{BB962C8B-B14F-4D97-AF65-F5344CB8AC3E}">
        <p14:creationId xmlns:p14="http://schemas.microsoft.com/office/powerpoint/2010/main" val="1152707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latin typeface="+mn-lt"/>
              </a:rPr>
              <a:t>We need fighting words/mentality to pursue what He is calling us to (to Him and to His work)</a:t>
            </a:r>
          </a:p>
          <a:p>
            <a:r>
              <a:rPr lang="en-GB" sz="1000" dirty="0">
                <a:latin typeface="+mn-lt"/>
              </a:rPr>
              <a:t>Last week JWS “</a:t>
            </a:r>
            <a:r>
              <a:rPr lang="en-GB" sz="1000" dirty="0">
                <a:effectLst/>
                <a:latin typeface="+mn-lt"/>
                <a:ea typeface="Calibri" panose="020F0502020204030204" pitchFamily="34" charset="0"/>
                <a:cs typeface="Times New Roman" panose="02020603050405020304" pitchFamily="18" charset="0"/>
              </a:rPr>
              <a:t>I want to invite you to ask God to set an enduring passion in your hearts for the vision.”</a:t>
            </a:r>
          </a:p>
          <a:p>
            <a:pPr>
              <a:lnSpc>
                <a:spcPct val="107000"/>
              </a:lnSpc>
              <a:spcAft>
                <a:spcPts val="800"/>
              </a:spcAft>
            </a:pPr>
            <a:r>
              <a:rPr lang="en-GB" sz="1000" dirty="0">
                <a:effectLst/>
                <a:latin typeface="+mn-lt"/>
                <a:ea typeface="Calibri" panose="020F0502020204030204" pitchFamily="34" charset="0"/>
                <a:cs typeface="Times New Roman" panose="02020603050405020304" pitchFamily="18" charset="0"/>
              </a:rPr>
              <a:t>Vision birthed in the heart has </a:t>
            </a:r>
            <a:r>
              <a:rPr lang="en-GB" sz="1000" u="sng" dirty="0">
                <a:effectLst/>
                <a:latin typeface="+mn-lt"/>
                <a:ea typeface="Calibri" panose="020F0502020204030204" pitchFamily="34" charset="0"/>
                <a:cs typeface="Times New Roman" panose="02020603050405020304" pitchFamily="18" charset="0"/>
              </a:rPr>
              <a:t>motivational force </a:t>
            </a:r>
            <a:r>
              <a:rPr lang="en-GB" sz="1000" u="none" dirty="0">
                <a:effectLst/>
                <a:latin typeface="+mn-lt"/>
                <a:ea typeface="Calibri" panose="020F0502020204030204" pitchFamily="34" charset="0"/>
                <a:cs typeface="Times New Roman" panose="02020603050405020304" pitchFamily="18" charset="0"/>
              </a:rPr>
              <a:t>– we still have a role to partner/collaborate </a:t>
            </a:r>
          </a:p>
          <a:p>
            <a:pPr>
              <a:lnSpc>
                <a:spcPct val="107000"/>
              </a:lnSpc>
              <a:spcAft>
                <a:spcPts val="800"/>
              </a:spcAft>
            </a:pPr>
            <a:endParaRPr lang="en-GB" sz="1000" u="none"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000" b="0" i="0" dirty="0">
                <a:solidFill>
                  <a:srgbClr val="4D5156"/>
                </a:solidFill>
                <a:effectLst/>
                <a:latin typeface="+mn-lt"/>
              </a:rPr>
              <a:t>unwavering determination</a:t>
            </a:r>
          </a:p>
          <a:p>
            <a:pPr>
              <a:lnSpc>
                <a:spcPct val="107000"/>
              </a:lnSpc>
              <a:spcAft>
                <a:spcPts val="800"/>
              </a:spcAft>
            </a:pPr>
            <a:endParaRPr lang="en-GB" sz="1000" b="0" i="0" u="none" dirty="0">
              <a:solidFill>
                <a:srgbClr val="4D5156"/>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dirty="0">
                <a:effectLst/>
                <a:latin typeface="+mn-lt"/>
                <a:ea typeface="Calibri" panose="020F0502020204030204" pitchFamily="34" charset="0"/>
                <a:cs typeface="Times New Roman" panose="02020603050405020304" pitchFamily="18" charset="0"/>
              </a:rPr>
              <a:t>I believe God is calling us to a purer devotion to Him. I believe in these days He is making Himself known and as a result we are hooked. He wants to become more desirous to us than life itself. In comparison to Him, all else will become dim. I believe as we make Him the prize, then all other options begin losing their appeal, and He becomes more appealing. He is worth shedding everything else for. </a:t>
            </a:r>
          </a:p>
          <a:p>
            <a:pPr>
              <a:lnSpc>
                <a:spcPct val="107000"/>
              </a:lnSpc>
              <a:spcAft>
                <a:spcPts val="800"/>
              </a:spcAft>
            </a:pPr>
            <a:endParaRPr lang="en-GB" sz="1800" b="0" i="0" u="none" dirty="0">
              <a:solidFill>
                <a:srgbClr val="4D5156"/>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b="0" i="0" u="none" dirty="0">
              <a:solidFill>
                <a:srgbClr val="4D5156"/>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4B60B04-3B0A-47A0-9259-64C524F39EBC}" type="slidenum">
              <a:rPr lang="en-GB" smtClean="0"/>
              <a:t>3</a:t>
            </a:fld>
            <a:endParaRPr lang="en-GB"/>
          </a:p>
        </p:txBody>
      </p:sp>
    </p:spTree>
    <p:extLst>
      <p:ext uri="{BB962C8B-B14F-4D97-AF65-F5344CB8AC3E}">
        <p14:creationId xmlns:p14="http://schemas.microsoft.com/office/powerpoint/2010/main" val="3207191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0" i="0" dirty="0">
                <a:solidFill>
                  <a:srgbClr val="001320"/>
                </a:solidFill>
                <a:effectLst/>
                <a:latin typeface="+mn-lt"/>
              </a:rPr>
              <a:t>These guys have seen something of Him which has grabs their devotion. We need Him to show Himself that we may fall in love</a:t>
            </a:r>
          </a:p>
          <a:p>
            <a:endParaRPr lang="en-GB" sz="1000" b="0" i="0" dirty="0">
              <a:solidFill>
                <a:srgbClr val="001320"/>
              </a:solidFill>
              <a:effectLst/>
              <a:latin typeface="+mn-lt"/>
            </a:endParaRPr>
          </a:p>
          <a:p>
            <a:r>
              <a:rPr lang="en-GB" sz="1000" b="0" i="0" dirty="0">
                <a:solidFill>
                  <a:srgbClr val="001320"/>
                </a:solidFill>
                <a:effectLst/>
                <a:latin typeface="+mn-lt"/>
              </a:rPr>
              <a:t>Phil 1:20-24</a:t>
            </a:r>
          </a:p>
          <a:p>
            <a:r>
              <a:rPr lang="en-GB" sz="1000" b="0" i="0" dirty="0">
                <a:solidFill>
                  <a:srgbClr val="001320"/>
                </a:solidFill>
                <a:effectLst/>
                <a:latin typeface="+mn-lt"/>
              </a:rPr>
              <a:t>I eagerly expect and hope that I will in no way be ashamed, but will have sufficient courage so that now as always Christ will be exalted in my body, whether by life or by death. </a:t>
            </a:r>
            <a:r>
              <a:rPr lang="en-GB" sz="1000" b="1" i="0" u="none" strike="noStrike" dirty="0">
                <a:solidFill>
                  <a:srgbClr val="008AE6"/>
                </a:solidFill>
                <a:effectLst/>
                <a:latin typeface="+mn-lt"/>
                <a:hlinkClick r:id="rId3"/>
              </a:rPr>
              <a:t>21</a:t>
            </a:r>
            <a:r>
              <a:rPr lang="en-GB" sz="1000" b="0" i="0" dirty="0">
                <a:solidFill>
                  <a:srgbClr val="001320"/>
                </a:solidFill>
                <a:effectLst/>
                <a:latin typeface="+mn-lt"/>
              </a:rPr>
              <a:t>For to me, </a:t>
            </a:r>
            <a:r>
              <a:rPr lang="en-GB" sz="1000" b="0" i="0" u="sng" dirty="0">
                <a:solidFill>
                  <a:srgbClr val="001320"/>
                </a:solidFill>
                <a:effectLst/>
                <a:latin typeface="+mn-lt"/>
              </a:rPr>
              <a:t>to live is Christ and to die is gain</a:t>
            </a:r>
            <a:r>
              <a:rPr lang="en-GB" sz="1000" b="0" i="0" dirty="0">
                <a:solidFill>
                  <a:srgbClr val="001320"/>
                </a:solidFill>
                <a:effectLst/>
                <a:latin typeface="+mn-lt"/>
              </a:rPr>
              <a:t>. </a:t>
            </a:r>
            <a:r>
              <a:rPr lang="en-GB" sz="1000" b="1" i="0" u="none" strike="noStrike" dirty="0">
                <a:solidFill>
                  <a:srgbClr val="008AE6"/>
                </a:solidFill>
                <a:effectLst/>
                <a:latin typeface="+mn-lt"/>
                <a:hlinkClick r:id="rId4"/>
              </a:rPr>
              <a:t>22</a:t>
            </a:r>
            <a:r>
              <a:rPr lang="en-GB" sz="1000" b="0" i="0" dirty="0">
                <a:solidFill>
                  <a:srgbClr val="001320"/>
                </a:solidFill>
                <a:effectLst/>
                <a:latin typeface="+mn-lt"/>
              </a:rPr>
              <a:t>If I am to go on living in the body, this will mean fruitful </a:t>
            </a:r>
            <a:r>
              <a:rPr lang="en-GB" sz="1000" b="0" i="0" dirty="0" err="1">
                <a:solidFill>
                  <a:srgbClr val="001320"/>
                </a:solidFill>
                <a:effectLst/>
                <a:latin typeface="+mn-lt"/>
              </a:rPr>
              <a:t>labor</a:t>
            </a:r>
            <a:r>
              <a:rPr lang="en-GB" sz="1000" b="0" i="0" dirty="0">
                <a:solidFill>
                  <a:srgbClr val="001320"/>
                </a:solidFill>
                <a:effectLst/>
                <a:latin typeface="+mn-lt"/>
              </a:rPr>
              <a:t> for me. Yet what shall I choose? I do not know! </a:t>
            </a:r>
            <a:r>
              <a:rPr lang="en-GB" sz="1000" b="1" i="0" u="none" strike="noStrike" dirty="0">
                <a:solidFill>
                  <a:srgbClr val="008AE6"/>
                </a:solidFill>
                <a:effectLst/>
                <a:latin typeface="+mn-lt"/>
                <a:hlinkClick r:id="rId5"/>
              </a:rPr>
              <a:t>23</a:t>
            </a:r>
            <a:r>
              <a:rPr lang="en-GB" sz="1000" b="0" i="0" dirty="0">
                <a:solidFill>
                  <a:srgbClr val="001320"/>
                </a:solidFill>
                <a:effectLst/>
                <a:latin typeface="+mn-lt"/>
              </a:rPr>
              <a:t>I am torn between the two: </a:t>
            </a:r>
            <a:r>
              <a:rPr lang="en-GB" sz="1000" b="0" i="0" u="sng" dirty="0">
                <a:solidFill>
                  <a:srgbClr val="001320"/>
                </a:solidFill>
                <a:effectLst/>
                <a:latin typeface="+mn-lt"/>
              </a:rPr>
              <a:t>I desire to depart and be with Christ</a:t>
            </a:r>
            <a:r>
              <a:rPr lang="en-GB" sz="1000" b="0" i="0" dirty="0">
                <a:solidFill>
                  <a:srgbClr val="001320"/>
                </a:solidFill>
                <a:effectLst/>
                <a:latin typeface="+mn-lt"/>
              </a:rPr>
              <a:t>, which is better by far; </a:t>
            </a:r>
            <a:r>
              <a:rPr lang="en-GB" sz="1000" b="1" i="0" u="none" strike="noStrike" dirty="0">
                <a:solidFill>
                  <a:srgbClr val="008AE6"/>
                </a:solidFill>
                <a:effectLst/>
                <a:latin typeface="+mn-lt"/>
                <a:hlinkClick r:id="rId6"/>
              </a:rPr>
              <a:t>24</a:t>
            </a:r>
            <a:r>
              <a:rPr lang="en-GB" sz="1000" b="0" i="0" dirty="0">
                <a:solidFill>
                  <a:srgbClr val="001320"/>
                </a:solidFill>
                <a:effectLst/>
                <a:latin typeface="+mn-lt"/>
              </a:rPr>
              <a:t>but it is more necessary for you that I remain in the body.</a:t>
            </a:r>
          </a:p>
          <a:p>
            <a:endParaRPr lang="en-GB" sz="1000" b="0" i="0" dirty="0">
              <a:solidFill>
                <a:srgbClr val="001320"/>
              </a:solidFill>
              <a:effectLst/>
              <a:latin typeface="+mn-lt"/>
            </a:endParaRPr>
          </a:p>
          <a:p>
            <a:r>
              <a:rPr lang="en-GB" sz="1000" b="0" i="0" dirty="0">
                <a:solidFill>
                  <a:srgbClr val="001320"/>
                </a:solidFill>
                <a:effectLst/>
                <a:latin typeface="+mn-lt"/>
              </a:rPr>
              <a:t>Ps 42:1</a:t>
            </a:r>
          </a:p>
          <a:p>
            <a:r>
              <a:rPr lang="en-GB" sz="1000" b="0" i="0" dirty="0">
                <a:solidFill>
                  <a:srgbClr val="001320"/>
                </a:solidFill>
                <a:effectLst/>
                <a:latin typeface="+mn-lt"/>
              </a:rPr>
              <a:t>As the deer pants for streams of water, so my soul pants for you, my God.</a:t>
            </a:r>
          </a:p>
          <a:p>
            <a:endParaRPr lang="en-GB" sz="1000" b="0" i="0" dirty="0">
              <a:solidFill>
                <a:srgbClr val="001320"/>
              </a:solidFill>
              <a:effectLst/>
              <a:latin typeface="+mn-lt"/>
            </a:endParaRPr>
          </a:p>
          <a:p>
            <a:r>
              <a:rPr lang="en-GB" sz="1000" b="0" i="0" dirty="0">
                <a:solidFill>
                  <a:srgbClr val="001320"/>
                </a:solidFill>
                <a:effectLst/>
                <a:latin typeface="+mn-lt"/>
              </a:rPr>
              <a:t>1 John 3:1</a:t>
            </a:r>
          </a:p>
          <a:p>
            <a:r>
              <a:rPr lang="en-GB" sz="1000" b="0" i="0" dirty="0">
                <a:solidFill>
                  <a:srgbClr val="000000"/>
                </a:solidFill>
                <a:effectLst/>
                <a:latin typeface="+mn-lt"/>
              </a:rPr>
              <a:t>See what great love the Father has lavished on us, that we should be called children of God! And that is what we are!</a:t>
            </a:r>
            <a:endParaRPr lang="en-GB" sz="1000" b="0" i="0" dirty="0">
              <a:solidFill>
                <a:srgbClr val="001320"/>
              </a:solidFill>
              <a:effectLst/>
              <a:latin typeface="+mn-lt"/>
            </a:endParaRPr>
          </a:p>
        </p:txBody>
      </p:sp>
      <p:sp>
        <p:nvSpPr>
          <p:cNvPr id="4" name="Slide Number Placeholder 3"/>
          <p:cNvSpPr>
            <a:spLocks noGrp="1"/>
          </p:cNvSpPr>
          <p:nvPr>
            <p:ph type="sldNum" sz="quarter" idx="5"/>
          </p:nvPr>
        </p:nvSpPr>
        <p:spPr/>
        <p:txBody>
          <a:bodyPr/>
          <a:lstStyle/>
          <a:p>
            <a:fld id="{74B60B04-3B0A-47A0-9259-64C524F39EBC}" type="slidenum">
              <a:rPr lang="en-GB" smtClean="0"/>
              <a:t>7</a:t>
            </a:fld>
            <a:endParaRPr lang="en-GB"/>
          </a:p>
        </p:txBody>
      </p:sp>
    </p:spTree>
    <p:extLst>
      <p:ext uri="{BB962C8B-B14F-4D97-AF65-F5344CB8AC3E}">
        <p14:creationId xmlns:p14="http://schemas.microsoft.com/office/powerpoint/2010/main" val="773520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40C28"/>
                </a:solidFill>
                <a:effectLst/>
                <a:latin typeface="Google Sans"/>
              </a:rPr>
              <a:t>JWS just passing through – Table Mountain</a:t>
            </a:r>
          </a:p>
          <a:p>
            <a:endParaRPr lang="en-GB" b="0" i="0" dirty="0">
              <a:solidFill>
                <a:srgbClr val="040C28"/>
              </a:solidFill>
              <a:effectLst/>
              <a:latin typeface="Google Sans"/>
            </a:endParaRPr>
          </a:p>
          <a:p>
            <a:r>
              <a:rPr lang="en-GB" b="0" i="0" dirty="0">
                <a:solidFill>
                  <a:srgbClr val="202124"/>
                </a:solidFill>
                <a:effectLst/>
                <a:latin typeface="Google Sans"/>
              </a:rPr>
              <a:t>As they </a:t>
            </a:r>
            <a:r>
              <a:rPr lang="en-GB" b="0" i="0" u="sng" dirty="0">
                <a:solidFill>
                  <a:srgbClr val="202124"/>
                </a:solidFill>
                <a:effectLst/>
                <a:latin typeface="Google Sans"/>
              </a:rPr>
              <a:t>pass through </a:t>
            </a:r>
            <a:r>
              <a:rPr lang="en-GB" b="0" i="0" dirty="0">
                <a:solidFill>
                  <a:srgbClr val="202124"/>
                </a:solidFill>
                <a:effectLst/>
                <a:latin typeface="Google Sans"/>
              </a:rPr>
              <a:t>the Valley of Baca </a:t>
            </a:r>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9</a:t>
            </a:fld>
            <a:endParaRPr lang="en-GB"/>
          </a:p>
        </p:txBody>
      </p:sp>
    </p:spTree>
    <p:extLst>
      <p:ext uri="{BB962C8B-B14F-4D97-AF65-F5344CB8AC3E}">
        <p14:creationId xmlns:p14="http://schemas.microsoft.com/office/powerpoint/2010/main" val="3792978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40C28"/>
                </a:solidFill>
                <a:effectLst/>
                <a:latin typeface="Google Sans"/>
              </a:rPr>
              <a:t>Matt 25:23 </a:t>
            </a:r>
            <a:r>
              <a:rPr lang="en-GB" b="0" i="0" dirty="0">
                <a:solidFill>
                  <a:srgbClr val="001320"/>
                </a:solidFill>
                <a:effectLst/>
                <a:latin typeface="Roboto" panose="02000000000000000000" pitchFamily="2" charset="0"/>
              </a:rPr>
              <a:t>“His master replied, ‘Well done, good and faithful servant! You have been faithful with a few things; I will put you in charge of many things. Come and share your master’s </a:t>
            </a:r>
            <a:r>
              <a:rPr lang="en-GB" b="0" i="0" dirty="0" err="1">
                <a:solidFill>
                  <a:srgbClr val="001320"/>
                </a:solidFill>
                <a:effectLst/>
                <a:latin typeface="Roboto" panose="02000000000000000000" pitchFamily="2" charset="0"/>
              </a:rPr>
              <a:t>happinesss</a:t>
            </a:r>
            <a:r>
              <a:rPr lang="en-GB" b="0" i="0" dirty="0">
                <a:solidFill>
                  <a:srgbClr val="001320"/>
                </a:solidFill>
                <a:effectLst/>
                <a:latin typeface="Roboto" panose="02000000000000000000" pitchFamily="2" charset="0"/>
              </a:rPr>
              <a:t>!’</a:t>
            </a:r>
          </a:p>
          <a:p>
            <a:endParaRPr lang="en-GB" b="0" i="0" dirty="0">
              <a:solidFill>
                <a:srgbClr val="001320"/>
              </a:solidFill>
              <a:effectLst/>
              <a:latin typeface="Roboto" panose="02000000000000000000" pitchFamily="2" charset="0"/>
            </a:endParaRPr>
          </a:p>
          <a:p>
            <a:r>
              <a:rPr lang="en-GB" b="0" i="0" dirty="0">
                <a:solidFill>
                  <a:srgbClr val="001320"/>
                </a:solidFill>
                <a:effectLst/>
                <a:latin typeface="Roboto" panose="02000000000000000000" pitchFamily="2" charset="0"/>
              </a:rPr>
              <a:t>Focus, responsibility, a greater purpose, I’m here for someone else’s benefit</a:t>
            </a:r>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10</a:t>
            </a:fld>
            <a:endParaRPr lang="en-GB"/>
          </a:p>
        </p:txBody>
      </p:sp>
    </p:spTree>
    <p:extLst>
      <p:ext uri="{BB962C8B-B14F-4D97-AF65-F5344CB8AC3E}">
        <p14:creationId xmlns:p14="http://schemas.microsoft.com/office/powerpoint/2010/main" val="275600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0" i="0" dirty="0">
                <a:solidFill>
                  <a:srgbClr val="040C28"/>
                </a:solidFill>
                <a:effectLst/>
                <a:latin typeface="+mn-lt"/>
              </a:rPr>
              <a:t>You have never met a mere mortal – CS Lewis</a:t>
            </a:r>
          </a:p>
          <a:p>
            <a:endParaRPr lang="en-GB" sz="1000" b="0" i="0" dirty="0">
              <a:solidFill>
                <a:srgbClr val="040C28"/>
              </a:solidFill>
              <a:effectLst/>
              <a:latin typeface="+mn-lt"/>
              <a:ea typeface="Calibri" panose="020F0502020204030204" pitchFamily="34" charset="0"/>
              <a:cs typeface="Times New Roman" panose="02020603050405020304" pitchFamily="18" charset="0"/>
            </a:endParaRPr>
          </a:p>
          <a:p>
            <a:r>
              <a:rPr lang="en-GB" sz="1000" dirty="0">
                <a:effectLst/>
                <a:latin typeface="+mn-lt"/>
                <a:ea typeface="Calibri" panose="020F0502020204030204" pitchFamily="34" charset="0"/>
                <a:cs typeface="Times New Roman" panose="02020603050405020304" pitchFamily="18" charset="0"/>
              </a:rPr>
              <a:t>Col 3:1-3 – set your heart and mind on things above (not earthly) – above = eternal things</a:t>
            </a:r>
          </a:p>
          <a:p>
            <a:endParaRPr lang="en-GB" sz="1000" dirty="0">
              <a:effectLst/>
              <a:latin typeface="+mn-lt"/>
              <a:ea typeface="Calibri" panose="020F0502020204030204" pitchFamily="34" charset="0"/>
              <a:cs typeface="Times New Roman" panose="02020603050405020304" pitchFamily="18" charset="0"/>
            </a:endParaRPr>
          </a:p>
          <a:p>
            <a:r>
              <a:rPr lang="en-GB" sz="1000" b="0" i="0" dirty="0">
                <a:solidFill>
                  <a:srgbClr val="001320"/>
                </a:solidFill>
                <a:effectLst/>
                <a:latin typeface="+mn-lt"/>
              </a:rPr>
              <a:t>He has also set eternity in the human heart</a:t>
            </a:r>
            <a:r>
              <a:rPr lang="en-GB" sz="1000" b="0" i="0" dirty="0">
                <a:solidFill>
                  <a:srgbClr val="001320"/>
                </a:solidFill>
                <a:effectLst/>
                <a:latin typeface="+mn-lt"/>
                <a:ea typeface="Calibri" panose="020F0502020204030204" pitchFamily="34" charset="0"/>
                <a:cs typeface="Times New Roman" panose="02020603050405020304" pitchFamily="18" charset="0"/>
              </a:rPr>
              <a:t> (Eccl 3:11) – no wonder nothing else fits/satisfies </a:t>
            </a:r>
            <a:endParaRPr lang="en-GB" sz="1000" dirty="0">
              <a:latin typeface="+mn-lt"/>
            </a:endParaRPr>
          </a:p>
        </p:txBody>
      </p:sp>
      <p:sp>
        <p:nvSpPr>
          <p:cNvPr id="4" name="Slide Number Placeholder 3"/>
          <p:cNvSpPr>
            <a:spLocks noGrp="1"/>
          </p:cNvSpPr>
          <p:nvPr>
            <p:ph type="sldNum" sz="quarter" idx="5"/>
          </p:nvPr>
        </p:nvSpPr>
        <p:spPr/>
        <p:txBody>
          <a:bodyPr/>
          <a:lstStyle/>
          <a:p>
            <a:fld id="{74B60B04-3B0A-47A0-9259-64C524F39EBC}" type="slidenum">
              <a:rPr lang="en-GB" smtClean="0"/>
              <a:t>11</a:t>
            </a:fld>
            <a:endParaRPr lang="en-GB"/>
          </a:p>
        </p:txBody>
      </p:sp>
    </p:spTree>
    <p:extLst>
      <p:ext uri="{BB962C8B-B14F-4D97-AF65-F5344CB8AC3E}">
        <p14:creationId xmlns:p14="http://schemas.microsoft.com/office/powerpoint/2010/main" val="63686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40C28"/>
                </a:solidFill>
                <a:effectLst/>
                <a:latin typeface="Google Sans"/>
              </a:rPr>
              <a:t>Is God here to fulfil my wish or am I here to fulfil His wish?</a:t>
            </a:r>
          </a:p>
          <a:p>
            <a:r>
              <a:rPr lang="en-GB" b="0" i="0" dirty="0">
                <a:solidFill>
                  <a:srgbClr val="040C28"/>
                </a:solidFill>
                <a:effectLst/>
                <a:latin typeface="Google Sans"/>
              </a:rPr>
              <a:t>I realise I’m using God when I get disappointed – “I trusted you but…”</a:t>
            </a:r>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12</a:t>
            </a:fld>
            <a:endParaRPr lang="en-GB"/>
          </a:p>
        </p:txBody>
      </p:sp>
    </p:spTree>
    <p:extLst>
      <p:ext uri="{BB962C8B-B14F-4D97-AF65-F5344CB8AC3E}">
        <p14:creationId xmlns:p14="http://schemas.microsoft.com/office/powerpoint/2010/main" val="108856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effectLst/>
                <a:latin typeface="+mn-lt"/>
                <a:ea typeface="Calibri" panose="020F0502020204030204" pitchFamily="34" charset="0"/>
                <a:cs typeface="Times New Roman" panose="02020603050405020304" pitchFamily="18" charset="0"/>
              </a:rPr>
              <a:t>Idol = good thing which has become ultimate thing – taking God’s rightful place</a:t>
            </a:r>
          </a:p>
          <a:p>
            <a:endParaRPr lang="en-GB" sz="1000" dirty="0">
              <a:effectLst/>
              <a:latin typeface="+mn-lt"/>
              <a:ea typeface="Calibri" panose="020F0502020204030204" pitchFamily="34" charset="0"/>
              <a:cs typeface="Times New Roman" panose="02020603050405020304" pitchFamily="18" charset="0"/>
            </a:endParaRP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Marriage - </a:t>
            </a:r>
            <a:r>
              <a:rPr lang="en-GB" sz="1000" i="1" dirty="0">
                <a:effectLst/>
                <a:latin typeface="+mn-lt"/>
                <a:ea typeface="Calibri" panose="020F0502020204030204" pitchFamily="34" charset="0"/>
                <a:cs typeface="Times New Roman" panose="02020603050405020304" pitchFamily="18" charset="0"/>
              </a:rPr>
              <a:t>to attain to that age and to the resurrection from the dead neither marry nor are given in marriage, for they cannot die anymore, because they are equal to angels and are sons of God, being sons of the resurrection.” (Luke 20:34-36)</a:t>
            </a:r>
            <a:endParaRPr lang="en-GB" sz="1000" dirty="0">
              <a:effectLst/>
              <a:latin typeface="+mn-lt"/>
              <a:ea typeface="Calibri" panose="020F0502020204030204" pitchFamily="34" charset="0"/>
              <a:cs typeface="Times New Roman" panose="02020603050405020304" pitchFamily="18" charset="0"/>
            </a:endParaRPr>
          </a:p>
          <a:p>
            <a:pPr marL="0" lvl="0" indent="0">
              <a:buFont typeface="Symbol" panose="05050102010706020507" pitchFamily="18" charset="2"/>
              <a:buNone/>
            </a:pPr>
            <a:endParaRPr lang="en-GB" sz="1000" dirty="0">
              <a:effectLst/>
              <a:latin typeface="+mn-lt"/>
              <a:ea typeface="Calibri" panose="020F0502020204030204" pitchFamily="34" charset="0"/>
              <a:cs typeface="Times New Roman" panose="02020603050405020304" pitchFamily="18" charset="0"/>
            </a:endParaRP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Friendship - C.S. Lewis, </a:t>
            </a:r>
            <a:r>
              <a:rPr lang="en-GB" sz="1000" u="none" strike="noStrike" dirty="0">
                <a:effectLst/>
                <a:latin typeface="+mn-lt"/>
                <a:ea typeface="Calibri" panose="020F0502020204030204" pitchFamily="34" charset="0"/>
                <a:cs typeface="Times New Roman" panose="02020603050405020304" pitchFamily="18" charset="0"/>
                <a:hlinkClick r:id="rId3"/>
              </a:rPr>
              <a:t>The Four Loves</a:t>
            </a:r>
            <a:endParaRPr lang="en-GB" sz="1000" u="none" strike="noStrike" dirty="0">
              <a:effectLst/>
              <a:latin typeface="+mn-lt"/>
              <a:ea typeface="Calibri" panose="020F0502020204030204" pitchFamily="34" charset="0"/>
              <a:cs typeface="Times New Roman" panose="02020603050405020304" pitchFamily="18" charset="0"/>
            </a:endParaRP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That is why those pathetic people who simply ‘want friends’ can never make any. The very condition of having Friends is that we should want something else besides Friends.</a:t>
            </a: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Friendship must be about something </a:t>
            </a: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The typical expression of opening Friendship would be something like, "What? You too? I thought I was the only one.“</a:t>
            </a:r>
          </a:p>
          <a:p>
            <a:pPr marL="0" lvl="0" indent="0">
              <a:buFont typeface="Symbol" panose="05050102010706020507" pitchFamily="18" charset="2"/>
              <a:buNone/>
            </a:pPr>
            <a:r>
              <a:rPr lang="en-GB" sz="1000" dirty="0">
                <a:effectLst/>
                <a:latin typeface="+mn-lt"/>
                <a:ea typeface="Calibri" panose="020F0502020204030204" pitchFamily="34" charset="0"/>
                <a:cs typeface="Times New Roman" panose="02020603050405020304" pitchFamily="18" charset="0"/>
              </a:rPr>
              <a:t>Vista</a:t>
            </a:r>
          </a:p>
          <a:p>
            <a:endParaRPr lang="en-GB" sz="1000" dirty="0">
              <a:effectLst/>
              <a:latin typeface="+mn-lt"/>
              <a:ea typeface="Calibri" panose="020F0502020204030204" pitchFamily="34" charset="0"/>
              <a:cs typeface="Times New Roman" panose="02020603050405020304" pitchFamily="18" charset="0"/>
            </a:endParaRPr>
          </a:p>
          <a:p>
            <a:r>
              <a:rPr lang="en-GB" sz="1000" dirty="0">
                <a:effectLst/>
                <a:latin typeface="+mn-lt"/>
                <a:ea typeface="Calibri" panose="020F0502020204030204" pitchFamily="34" charset="0"/>
                <a:cs typeface="Times New Roman" panose="02020603050405020304" pitchFamily="18" charset="0"/>
              </a:rPr>
              <a:t>I was made for more than this (feathering my own nest, pushed around by world’s priorities).</a:t>
            </a:r>
          </a:p>
          <a:p>
            <a:r>
              <a:rPr lang="en-GB" sz="1000" dirty="0">
                <a:effectLst/>
                <a:latin typeface="+mn-lt"/>
                <a:ea typeface="Calibri" panose="020F0502020204030204" pitchFamily="34" charset="0"/>
                <a:cs typeface="Times New Roman" panose="02020603050405020304" pitchFamily="18" charset="0"/>
              </a:rPr>
              <a:t>I have been set free and commissioned to be part of creations jailbreak. </a:t>
            </a:r>
          </a:p>
          <a:p>
            <a:pPr>
              <a:lnSpc>
                <a:spcPct val="107000"/>
              </a:lnSpc>
              <a:spcAft>
                <a:spcPts val="800"/>
              </a:spcAft>
            </a:pPr>
            <a:endParaRPr lang="en-GB" sz="1000" dirty="0">
              <a:solidFill>
                <a:srgbClr val="202124"/>
              </a:solidFill>
              <a:effectLst/>
              <a:latin typeface="+mn-lt"/>
              <a:ea typeface="Times New Roman" panose="02020603050405020304" pitchFamily="18" charset="0"/>
              <a:cs typeface="Times New Roman" panose="02020603050405020304" pitchFamily="18" charset="0"/>
            </a:endParaRPr>
          </a:p>
          <a:p>
            <a:pPr>
              <a:lnSpc>
                <a:spcPct val="107000"/>
              </a:lnSpc>
              <a:spcAft>
                <a:spcPts val="800"/>
              </a:spcAft>
            </a:pPr>
            <a:r>
              <a:rPr lang="en-GB" sz="1000" dirty="0">
                <a:solidFill>
                  <a:srgbClr val="202124"/>
                </a:solidFill>
                <a:effectLst/>
                <a:latin typeface="+mn-lt"/>
                <a:ea typeface="Times New Roman" panose="02020603050405020304" pitchFamily="18" charset="0"/>
                <a:cs typeface="Times New Roman" panose="02020603050405020304" pitchFamily="18" charset="0"/>
              </a:rPr>
              <a:t>“We were meant to live for so much more</a:t>
            </a:r>
            <a:br>
              <a:rPr lang="en-GB" sz="1000" dirty="0">
                <a:solidFill>
                  <a:srgbClr val="202124"/>
                </a:solidFill>
                <a:effectLst/>
                <a:latin typeface="+mn-lt"/>
                <a:ea typeface="Times New Roman" panose="02020603050405020304" pitchFamily="18" charset="0"/>
                <a:cs typeface="Times New Roman" panose="02020603050405020304" pitchFamily="18" charset="0"/>
              </a:rPr>
            </a:br>
            <a:r>
              <a:rPr lang="en-GB" sz="1000" dirty="0">
                <a:solidFill>
                  <a:srgbClr val="202124"/>
                </a:solidFill>
                <a:effectLst/>
                <a:latin typeface="+mn-lt"/>
                <a:ea typeface="Times New Roman" panose="02020603050405020304" pitchFamily="18" charset="0"/>
                <a:cs typeface="Times New Roman" panose="02020603050405020304" pitchFamily="18" charset="0"/>
              </a:rPr>
              <a:t>Have we lost ourselves?</a:t>
            </a:r>
            <a:br>
              <a:rPr lang="en-GB" sz="1000" dirty="0">
                <a:solidFill>
                  <a:srgbClr val="202124"/>
                </a:solidFill>
                <a:effectLst/>
                <a:latin typeface="+mn-lt"/>
                <a:ea typeface="Times New Roman" panose="02020603050405020304" pitchFamily="18" charset="0"/>
                <a:cs typeface="Times New Roman" panose="02020603050405020304" pitchFamily="18" charset="0"/>
              </a:rPr>
            </a:br>
            <a:r>
              <a:rPr lang="en-GB" sz="1000" dirty="0">
                <a:solidFill>
                  <a:srgbClr val="202124"/>
                </a:solidFill>
                <a:effectLst/>
                <a:latin typeface="+mn-lt"/>
                <a:ea typeface="Times New Roman" panose="02020603050405020304" pitchFamily="18" charset="0"/>
                <a:cs typeface="Times New Roman" panose="02020603050405020304" pitchFamily="18" charset="0"/>
              </a:rPr>
              <a:t>We want more than this world's got to offer”</a:t>
            </a:r>
            <a:endParaRPr lang="en-GB" sz="1000" dirty="0">
              <a:effectLst/>
              <a:latin typeface="+mn-lt"/>
              <a:ea typeface="Calibri" panose="020F0502020204030204" pitchFamily="34" charset="0"/>
              <a:cs typeface="Times New Roman" panose="02020603050405020304" pitchFamily="18" charset="0"/>
            </a:endParaRPr>
          </a:p>
          <a:p>
            <a:endParaRPr lang="en-GB" sz="1000" dirty="0">
              <a:latin typeface="+mn-lt"/>
            </a:endParaRPr>
          </a:p>
          <a:p>
            <a:r>
              <a:rPr lang="en-GB" sz="1000" dirty="0">
                <a:latin typeface="+mn-lt"/>
              </a:rPr>
              <a:t>Jesus not a means to an end – don’t use him to get security. He is security</a:t>
            </a:r>
          </a:p>
          <a:p>
            <a:r>
              <a:rPr lang="en-GB" sz="1000" dirty="0">
                <a:latin typeface="+mn-lt"/>
              </a:rPr>
              <a:t>Tim Keller – education/missionary </a:t>
            </a:r>
          </a:p>
        </p:txBody>
      </p:sp>
      <p:sp>
        <p:nvSpPr>
          <p:cNvPr id="4" name="Slide Number Placeholder 3"/>
          <p:cNvSpPr>
            <a:spLocks noGrp="1"/>
          </p:cNvSpPr>
          <p:nvPr>
            <p:ph type="sldNum" sz="quarter" idx="5"/>
          </p:nvPr>
        </p:nvSpPr>
        <p:spPr/>
        <p:txBody>
          <a:bodyPr/>
          <a:lstStyle/>
          <a:p>
            <a:fld id="{74B60B04-3B0A-47A0-9259-64C524F39EBC}" type="slidenum">
              <a:rPr lang="en-GB" smtClean="0"/>
              <a:t>13</a:t>
            </a:fld>
            <a:endParaRPr lang="en-GB"/>
          </a:p>
        </p:txBody>
      </p:sp>
    </p:spTree>
    <p:extLst>
      <p:ext uri="{BB962C8B-B14F-4D97-AF65-F5344CB8AC3E}">
        <p14:creationId xmlns:p14="http://schemas.microsoft.com/office/powerpoint/2010/main" val="413798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I can see Him for all He is – that He is who He says He is – why would I go anywhere else?</a:t>
            </a:r>
          </a:p>
          <a:p>
            <a:r>
              <a:rPr lang="en-GB" dirty="0"/>
              <a:t>Not just eliminating the negative </a:t>
            </a:r>
          </a:p>
        </p:txBody>
      </p:sp>
      <p:sp>
        <p:nvSpPr>
          <p:cNvPr id="4" name="Slide Number Placeholder 3"/>
          <p:cNvSpPr>
            <a:spLocks noGrp="1"/>
          </p:cNvSpPr>
          <p:nvPr>
            <p:ph type="sldNum" sz="quarter" idx="5"/>
          </p:nvPr>
        </p:nvSpPr>
        <p:spPr/>
        <p:txBody>
          <a:bodyPr/>
          <a:lstStyle/>
          <a:p>
            <a:fld id="{74B60B04-3B0A-47A0-9259-64C524F39EBC}" type="slidenum">
              <a:rPr lang="en-GB" smtClean="0"/>
              <a:t>15</a:t>
            </a:fld>
            <a:endParaRPr lang="en-GB"/>
          </a:p>
        </p:txBody>
      </p:sp>
    </p:spTree>
    <p:extLst>
      <p:ext uri="{BB962C8B-B14F-4D97-AF65-F5344CB8AC3E}">
        <p14:creationId xmlns:p14="http://schemas.microsoft.com/office/powerpoint/2010/main" val="1934351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16</a:t>
            </a:fld>
            <a:endParaRPr lang="en-GB"/>
          </a:p>
        </p:txBody>
      </p:sp>
    </p:spTree>
    <p:extLst>
      <p:ext uri="{BB962C8B-B14F-4D97-AF65-F5344CB8AC3E}">
        <p14:creationId xmlns:p14="http://schemas.microsoft.com/office/powerpoint/2010/main" val="307322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latin typeface="+mn-lt"/>
              </a:rPr>
              <a:t>If He is the prize, I will give Him whatever I have (the best and the worse)</a:t>
            </a:r>
          </a:p>
          <a:p>
            <a:r>
              <a:rPr lang="en-GB" sz="1000" dirty="0">
                <a:latin typeface="+mn-lt"/>
              </a:rPr>
              <a:t>I’m not going to hoard what I have – parable of pearl of greatest price</a:t>
            </a:r>
          </a:p>
          <a:p>
            <a:r>
              <a:rPr lang="en-GB" sz="1000" dirty="0">
                <a:latin typeface="+mn-lt"/>
              </a:rPr>
              <a:t>I won’t exclude myself because I think I’ve been dealt a bad hand</a:t>
            </a:r>
          </a:p>
          <a:p>
            <a:endParaRPr lang="en-GB" sz="1000" dirty="0">
              <a:latin typeface="+mn-lt"/>
            </a:endParaRPr>
          </a:p>
          <a:p>
            <a:r>
              <a:rPr lang="en-GB" sz="1000" dirty="0">
                <a:latin typeface="+mn-lt"/>
              </a:rPr>
              <a:t>I’ll use whatever I have!</a:t>
            </a:r>
          </a:p>
          <a:p>
            <a:endParaRPr lang="en-GB"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mn-lt"/>
              </a:rPr>
              <a:t>If I limp…</a:t>
            </a:r>
            <a:r>
              <a:rPr lang="en-GB" sz="1000" dirty="0" err="1">
                <a:effectLst/>
                <a:latin typeface="+mn-lt"/>
                <a:ea typeface="Calibri" panose="020F0502020204030204" pitchFamily="34" charset="0"/>
                <a:cs typeface="Times New Roman" panose="02020603050405020304" pitchFamily="18" charset="0"/>
              </a:rPr>
              <a:t>Them’s</a:t>
            </a:r>
            <a:r>
              <a:rPr lang="en-GB" sz="1000" dirty="0">
                <a:effectLst/>
                <a:latin typeface="+mn-lt"/>
                <a:ea typeface="Calibri" panose="020F0502020204030204" pitchFamily="34" charset="0"/>
                <a:cs typeface="Times New Roman" panose="02020603050405020304" pitchFamily="18" charset="0"/>
              </a:rPr>
              <a:t> </a:t>
            </a:r>
            <a:r>
              <a:rPr lang="en-GB" sz="1000" dirty="0" err="1">
                <a:effectLst/>
                <a:latin typeface="+mn-lt"/>
                <a:ea typeface="Calibri" panose="020F0502020204030204" pitchFamily="34" charset="0"/>
                <a:cs typeface="Times New Roman" panose="02020603050405020304" pitchFamily="18" charset="0"/>
              </a:rPr>
              <a:t>fightin</a:t>
            </a:r>
            <a:r>
              <a:rPr lang="en-GB" sz="1000" dirty="0">
                <a:effectLst/>
                <a:latin typeface="+mn-lt"/>
                <a:ea typeface="Calibri" panose="020F0502020204030204" pitchFamily="34" charset="0"/>
                <a:cs typeface="Times New Roman" panose="02020603050405020304" pitchFamily="18" charset="0"/>
              </a:rPr>
              <a:t>’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mn-lt"/>
                <a:ea typeface="Calibri" panose="020F0502020204030204" pitchFamily="34" charset="0"/>
                <a:cs typeface="Times New Roman" panose="02020603050405020304" pitchFamily="18" charset="0"/>
              </a:rPr>
              <a:t>If I’m an introvert then I’m an introvert for Jesus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mn-lt"/>
                <a:ea typeface="Calibri" panose="020F0502020204030204" pitchFamily="34" charset="0"/>
                <a:cs typeface="Times New Roman" panose="02020603050405020304" pitchFamily="18" charset="0"/>
              </a:rPr>
              <a:t>God can turn Joseph’s betrayal/rejection into salvation for many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mn-lt"/>
                <a:ea typeface="Calibri" panose="020F0502020204030204" pitchFamily="34" charset="0"/>
                <a:cs typeface="Times New Roman" panose="02020603050405020304" pitchFamily="18" charset="0"/>
              </a:rPr>
              <a:t>If you put what you have in His hands – He can multiply it</a:t>
            </a:r>
          </a:p>
          <a:p>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17</a:t>
            </a:fld>
            <a:endParaRPr lang="en-GB"/>
          </a:p>
        </p:txBody>
      </p:sp>
    </p:spTree>
    <p:extLst>
      <p:ext uri="{BB962C8B-B14F-4D97-AF65-F5344CB8AC3E}">
        <p14:creationId xmlns:p14="http://schemas.microsoft.com/office/powerpoint/2010/main" val="1680839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Imagine a community of people were each individually sold out for Jesus – imagine what they could look like for us on the inside and those on the outside looking in?</a:t>
            </a:r>
          </a:p>
        </p:txBody>
      </p:sp>
      <p:sp>
        <p:nvSpPr>
          <p:cNvPr id="4" name="Slide Number Placeholder 3"/>
          <p:cNvSpPr>
            <a:spLocks noGrp="1"/>
          </p:cNvSpPr>
          <p:nvPr>
            <p:ph type="sldNum" sz="quarter" idx="5"/>
          </p:nvPr>
        </p:nvSpPr>
        <p:spPr/>
        <p:txBody>
          <a:bodyPr/>
          <a:lstStyle/>
          <a:p>
            <a:fld id="{74B60B04-3B0A-47A0-9259-64C524F39EBC}" type="slidenum">
              <a:rPr lang="en-GB" smtClean="0"/>
              <a:t>18</a:t>
            </a:fld>
            <a:endParaRPr lang="en-GB"/>
          </a:p>
        </p:txBody>
      </p:sp>
    </p:spTree>
    <p:extLst>
      <p:ext uri="{BB962C8B-B14F-4D97-AF65-F5344CB8AC3E}">
        <p14:creationId xmlns:p14="http://schemas.microsoft.com/office/powerpoint/2010/main" val="3291211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the going gets touch – where do you get going to?</a:t>
            </a:r>
          </a:p>
        </p:txBody>
      </p:sp>
      <p:sp>
        <p:nvSpPr>
          <p:cNvPr id="4" name="Slide Number Placeholder 3"/>
          <p:cNvSpPr>
            <a:spLocks noGrp="1"/>
          </p:cNvSpPr>
          <p:nvPr>
            <p:ph type="sldNum" sz="quarter" idx="5"/>
          </p:nvPr>
        </p:nvSpPr>
        <p:spPr/>
        <p:txBody>
          <a:bodyPr/>
          <a:lstStyle/>
          <a:p>
            <a:fld id="{74B60B04-3B0A-47A0-9259-64C524F39EBC}" type="slidenum">
              <a:rPr lang="en-GB" smtClean="0"/>
              <a:t>20</a:t>
            </a:fld>
            <a:endParaRPr lang="en-GB"/>
          </a:p>
        </p:txBody>
      </p:sp>
    </p:spTree>
    <p:extLst>
      <p:ext uri="{BB962C8B-B14F-4D97-AF65-F5344CB8AC3E}">
        <p14:creationId xmlns:p14="http://schemas.microsoft.com/office/powerpoint/2010/main" val="2100251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Fan – you might have a memory trace of eternity/ you remember once being hungry for God – stir it up/fan it into flames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[Song: Here for you/when I survey - All the vain things]</a:t>
            </a:r>
          </a:p>
          <a:p>
            <a:endParaRPr lang="en-GB" dirty="0"/>
          </a:p>
        </p:txBody>
      </p:sp>
      <p:sp>
        <p:nvSpPr>
          <p:cNvPr id="4" name="Slide Number Placeholder 3"/>
          <p:cNvSpPr>
            <a:spLocks noGrp="1"/>
          </p:cNvSpPr>
          <p:nvPr>
            <p:ph type="sldNum" sz="quarter" idx="5"/>
          </p:nvPr>
        </p:nvSpPr>
        <p:spPr/>
        <p:txBody>
          <a:bodyPr/>
          <a:lstStyle/>
          <a:p>
            <a:fld id="{74B60B04-3B0A-47A0-9259-64C524F39EBC}" type="slidenum">
              <a:rPr lang="en-GB" smtClean="0"/>
              <a:t>22</a:t>
            </a:fld>
            <a:endParaRPr lang="en-GB"/>
          </a:p>
        </p:txBody>
      </p:sp>
    </p:spTree>
    <p:extLst>
      <p:ext uri="{BB962C8B-B14F-4D97-AF65-F5344CB8AC3E}">
        <p14:creationId xmlns:p14="http://schemas.microsoft.com/office/powerpoint/2010/main" val="1280157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66DF-C3A8-C467-8463-530400D899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16E52F0-C201-5D51-5544-057C7D2890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1E579D6-67D4-E8CC-F179-4E18E32507DC}"/>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DA7C359F-A7A4-FB19-FA60-99914EF93E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15FDBB-6A46-9456-F066-D56000336B88}"/>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2755626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0D46-4CE2-66AC-57ED-90C632B87D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0416FE-0801-9C8B-B27A-93367DE217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C1BA5A-FD97-1B35-8125-B5CFBD05A27A}"/>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55D67DE4-B62D-FF10-39ED-B1A0BE5ED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C138B5-9FC6-7084-A73E-A624BDFF4E54}"/>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359559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685D-879F-1677-1FCE-5072529EDB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ED3C15A-380A-646A-3DAD-2456FEB30D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984DA9-C576-3E86-0A3D-00FB9393A2CD}"/>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5AAA1175-A8D7-9ECB-B02F-56E69D5AE6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CE52BB-5F5D-2C48-3927-35CAD33BCC7D}"/>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2369397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93A6-4305-7106-0F4B-FA571593363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F2BF6B-C9CB-5E41-2D34-EBCADDEE1A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A070D2-B696-56DB-7567-8877E7BB4F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9EFFDE-1BB7-7A13-17DC-F7504D2B7C73}"/>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6" name="Footer Placeholder 5">
            <a:extLst>
              <a:ext uri="{FF2B5EF4-FFF2-40B4-BE49-F238E27FC236}">
                <a16:creationId xmlns:a16="http://schemas.microsoft.com/office/drawing/2014/main" id="{265C1A89-1173-441F-8726-5CA92F867E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558A97-5C51-551E-BBC8-018CB160C447}"/>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564132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7E5E-5597-CE23-29E3-4E6E52EC7DD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A52666-EF26-8936-9068-4BB1B14A37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9A3603-97F1-4B87-FD21-969697D05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4481A7-0855-E53C-A72F-A54B78FBB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99D0FF-8109-3B48-2DA3-0D47603EE1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EB5E47-727D-2CD8-698D-F159557794FD}"/>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8" name="Footer Placeholder 7">
            <a:extLst>
              <a:ext uri="{FF2B5EF4-FFF2-40B4-BE49-F238E27FC236}">
                <a16:creationId xmlns:a16="http://schemas.microsoft.com/office/drawing/2014/main" id="{AE234EC1-E0ED-B276-6148-017DA9EFC15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58454B-4608-4423-53F2-0B813C2B1386}"/>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266071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D2BE-68BA-AA23-BEE8-0523CC660F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AE74293-FAC6-C733-43DF-7191D28E5552}"/>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4" name="Footer Placeholder 3">
            <a:extLst>
              <a:ext uri="{FF2B5EF4-FFF2-40B4-BE49-F238E27FC236}">
                <a16:creationId xmlns:a16="http://schemas.microsoft.com/office/drawing/2014/main" id="{DDA7B50C-2922-D26B-81DE-2B7A0D361F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4827845-AEAB-CCF6-AFF8-ED31898FBEBA}"/>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747229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127E13-6F1C-06DE-70DA-BA4E199576F0}"/>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3" name="Footer Placeholder 2">
            <a:extLst>
              <a:ext uri="{FF2B5EF4-FFF2-40B4-BE49-F238E27FC236}">
                <a16:creationId xmlns:a16="http://schemas.microsoft.com/office/drawing/2014/main" id="{D54352C6-E697-C7EC-B5AD-42FDA8CCE7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16A5AE-A0BC-F3DA-71C2-E409138E04B7}"/>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2085554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4CA7C-B4FD-0930-BA59-DED40C7B4B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D7F5B4-47A7-6A46-E30B-9E8409FEE1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6437B9-C7CD-7847-076B-8F56305361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2D6F90-9B5E-DCE3-106B-883AC4740C72}"/>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6" name="Footer Placeholder 5">
            <a:extLst>
              <a:ext uri="{FF2B5EF4-FFF2-40B4-BE49-F238E27FC236}">
                <a16:creationId xmlns:a16="http://schemas.microsoft.com/office/drawing/2014/main" id="{D4451D20-2104-38B5-D69B-47448A110F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291842-6B11-3341-BABD-009A343FF4D5}"/>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1757413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6617-5732-7D89-4F15-FE7642F173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37701D4-6F2B-895F-DDDD-CDA9D8F9C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892947-D956-01D3-6F4B-AAA4C2ABD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0D71B1-28BB-B8C0-E572-C461896B616B}"/>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6" name="Footer Placeholder 5">
            <a:extLst>
              <a:ext uri="{FF2B5EF4-FFF2-40B4-BE49-F238E27FC236}">
                <a16:creationId xmlns:a16="http://schemas.microsoft.com/office/drawing/2014/main" id="{FC74FE98-E06A-451D-B396-DC6C461AB5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CA97DF-8658-39EC-E7F7-49E1115C840B}"/>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39547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5FAEF-CF1F-5494-DC28-48650F5748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E80AAB-E4C5-4645-B6D5-EC55928CC0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C45677-D540-3A0F-7EF6-5FEA79DBC9D9}"/>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BA2C25FB-043D-D990-ED86-4A8C68C89D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C419FA-5C87-A507-E3B3-2BB88287C51D}"/>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3474911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A35E02-A5A8-A4A7-68E6-B3AECC41E6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A4B1C-9928-EFF8-12B5-B1CF74A7BB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524A72-4BE0-2844-4FE2-1D942AB7FA58}"/>
              </a:ext>
            </a:extLst>
          </p:cNvPr>
          <p:cNvSpPr>
            <a:spLocks noGrp="1"/>
          </p:cNvSpPr>
          <p:nvPr>
            <p:ph type="dt" sz="half" idx="10"/>
          </p:nvPr>
        </p:nvSpPr>
        <p:spPr/>
        <p:txBody>
          <a:body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5169F953-CF2B-C6F0-01FD-B60873CBBA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00D641-CE3E-9FB8-5C6F-A097BBC2D13A}"/>
              </a:ext>
            </a:extLst>
          </p:cNvPr>
          <p:cNvSpPr>
            <a:spLocks noGrp="1"/>
          </p:cNvSpPr>
          <p:nvPr>
            <p:ph type="sldNum" sz="quarter" idx="12"/>
          </p:nvPr>
        </p:nvSpPr>
        <p:spPr/>
        <p:txBody>
          <a:bodyPr/>
          <a:lstStyle/>
          <a:p>
            <a:fld id="{3E1BA37F-98F5-4EEF-B73F-5056D8754690}" type="slidenum">
              <a:rPr lang="en-GB" smtClean="0"/>
              <a:t>‹#›</a:t>
            </a:fld>
            <a:endParaRPr lang="en-GB"/>
          </a:p>
        </p:txBody>
      </p:sp>
    </p:spTree>
    <p:extLst>
      <p:ext uri="{BB962C8B-B14F-4D97-AF65-F5344CB8AC3E}">
        <p14:creationId xmlns:p14="http://schemas.microsoft.com/office/powerpoint/2010/main" val="3480172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7E6BA8-1657-B927-770E-184E415F7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5A3033-49BE-06BD-3C35-50625836EF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525FEA-D2D1-FA30-A06C-8E4113253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51B08-CD97-4D37-85F4-DE3A45EAEF12}" type="datetimeFigureOut">
              <a:rPr lang="en-GB" smtClean="0"/>
              <a:t>17/03/2023</a:t>
            </a:fld>
            <a:endParaRPr lang="en-GB"/>
          </a:p>
        </p:txBody>
      </p:sp>
      <p:sp>
        <p:nvSpPr>
          <p:cNvPr id="5" name="Footer Placeholder 4">
            <a:extLst>
              <a:ext uri="{FF2B5EF4-FFF2-40B4-BE49-F238E27FC236}">
                <a16:creationId xmlns:a16="http://schemas.microsoft.com/office/drawing/2014/main" id="{67169338-8089-380B-88B1-BEDCCD709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95BE20-E43D-2980-DD41-320504F480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BA37F-98F5-4EEF-B73F-5056D8754690}" type="slidenum">
              <a:rPr lang="en-GB" smtClean="0"/>
              <a:t>‹#›</a:t>
            </a:fld>
            <a:endParaRPr lang="en-GB"/>
          </a:p>
        </p:txBody>
      </p:sp>
    </p:spTree>
    <p:extLst>
      <p:ext uri="{BB962C8B-B14F-4D97-AF65-F5344CB8AC3E}">
        <p14:creationId xmlns:p14="http://schemas.microsoft.com/office/powerpoint/2010/main" val="2682470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3.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361E-11E6-83CE-B0DD-5BB4C09F1872}"/>
              </a:ext>
            </a:extLst>
          </p:cNvPr>
          <p:cNvSpPr>
            <a:spLocks noGrp="1"/>
          </p:cNvSpPr>
          <p:nvPr>
            <p:ph type="ctrTitle"/>
          </p:nvPr>
        </p:nvSpPr>
        <p:spPr>
          <a:xfrm>
            <a:off x="5565912" y="1122363"/>
            <a:ext cx="6626088" cy="2387600"/>
          </a:xfrm>
        </p:spPr>
        <p:txBody>
          <a:bodyPr>
            <a:normAutofit fontScale="90000"/>
          </a:bodyPr>
          <a:lstStyle/>
          <a:p>
            <a:r>
              <a:rPr lang="en-GB" dirty="0"/>
              <a:t>Battle Cry:</a:t>
            </a:r>
            <a:br>
              <a:rPr lang="en-GB" dirty="0"/>
            </a:br>
            <a:r>
              <a:rPr lang="en-GB" dirty="0" err="1"/>
              <a:t>Them’s</a:t>
            </a:r>
            <a:r>
              <a:rPr lang="en-GB" dirty="0"/>
              <a:t> </a:t>
            </a:r>
            <a:r>
              <a:rPr lang="en-GB" dirty="0" err="1"/>
              <a:t>Fightin</a:t>
            </a:r>
            <a:r>
              <a:rPr lang="en-GB" dirty="0"/>
              <a:t>’ Words </a:t>
            </a:r>
          </a:p>
        </p:txBody>
      </p:sp>
      <p:sp>
        <p:nvSpPr>
          <p:cNvPr id="3" name="Subtitle 2">
            <a:extLst>
              <a:ext uri="{FF2B5EF4-FFF2-40B4-BE49-F238E27FC236}">
                <a16:creationId xmlns:a16="http://schemas.microsoft.com/office/drawing/2014/main" id="{9C907AA1-F238-2010-9C57-E71BFA023206}"/>
              </a:ext>
            </a:extLst>
          </p:cNvPr>
          <p:cNvSpPr>
            <a:spLocks noGrp="1"/>
          </p:cNvSpPr>
          <p:nvPr>
            <p:ph type="subTitle" idx="1"/>
          </p:nvPr>
        </p:nvSpPr>
        <p:spPr>
          <a:xfrm>
            <a:off x="5675242" y="3602038"/>
            <a:ext cx="6430619" cy="1655762"/>
          </a:xfrm>
        </p:spPr>
        <p:txBody>
          <a:bodyPr/>
          <a:lstStyle/>
          <a:p>
            <a:r>
              <a:rPr lang="en-GB" dirty="0"/>
              <a:t>19</a:t>
            </a:r>
            <a:r>
              <a:rPr lang="en-GB" baseline="30000" dirty="0"/>
              <a:t>th</a:t>
            </a:r>
            <a:r>
              <a:rPr lang="en-GB" dirty="0"/>
              <a:t> March 2023</a:t>
            </a:r>
          </a:p>
        </p:txBody>
      </p:sp>
      <p:pic>
        <p:nvPicPr>
          <p:cNvPr id="1026" name="Picture 2" descr="Yosemite Sam by brianpitt on DeviantArt">
            <a:extLst>
              <a:ext uri="{FF2B5EF4-FFF2-40B4-BE49-F238E27FC236}">
                <a16:creationId xmlns:a16="http://schemas.microsoft.com/office/drawing/2014/main" id="{43A0E918-66A2-41B1-F5E1-3745B03BE4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65912" cy="690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422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4D109-0412-58E3-8492-307A2B22EC38}"/>
              </a:ext>
            </a:extLst>
          </p:cNvPr>
          <p:cNvSpPr>
            <a:spLocks noGrp="1"/>
          </p:cNvSpPr>
          <p:nvPr>
            <p:ph type="title"/>
          </p:nvPr>
        </p:nvSpPr>
        <p:spPr/>
        <p:txBody>
          <a:bodyPr/>
          <a:lstStyle/>
          <a:p>
            <a:pPr algn="ctr"/>
            <a:r>
              <a:rPr lang="en-GB" dirty="0" err="1"/>
              <a:t>Them’s</a:t>
            </a:r>
            <a:r>
              <a:rPr lang="en-GB" dirty="0"/>
              <a:t> </a:t>
            </a:r>
            <a:r>
              <a:rPr lang="en-GB" dirty="0" err="1"/>
              <a:t>Fightin</a:t>
            </a:r>
            <a:r>
              <a:rPr lang="en-GB" dirty="0"/>
              <a:t>’ Words</a:t>
            </a:r>
          </a:p>
        </p:txBody>
      </p:sp>
      <p:pic>
        <p:nvPicPr>
          <p:cNvPr id="4" name="Cross This Line [zkzWyOaS8kU]">
            <a:hlinkClick r:id="" action="ppaction://media"/>
            <a:extLst>
              <a:ext uri="{FF2B5EF4-FFF2-40B4-BE49-F238E27FC236}">
                <a16:creationId xmlns:a16="http://schemas.microsoft.com/office/drawing/2014/main" id="{CEC53948-1606-63FE-CD48-D3324221CD86}"/>
              </a:ext>
            </a:extLst>
          </p:cNvPr>
          <p:cNvPicPr>
            <a:picLocks noGrp="1" noChangeAspect="1"/>
          </p:cNvPicPr>
          <p:nvPr>
            <p:ph idx="1"/>
            <a:videoFile r:link="rId1"/>
            <p:extLst>
              <p:ext uri="{DAA4B4D4-6D71-4841-9C94-3DE7FCFB9230}">
                <p14:media xmlns:p14="http://schemas.microsoft.com/office/powerpoint/2010/main" r:embed="rId2">
                  <p14:trim end="19022"/>
                </p14:media>
              </p:ext>
            </p:extLst>
          </p:nvPr>
        </p:nvPicPr>
        <p:blipFill>
          <a:blip r:embed="rId5"/>
          <a:stretch>
            <a:fillRect/>
          </a:stretch>
        </p:blipFill>
        <p:spPr>
          <a:xfrm>
            <a:off x="2564295" y="1352162"/>
            <a:ext cx="7109791" cy="5331858"/>
          </a:xfrm>
        </p:spPr>
      </p:pic>
    </p:spTree>
    <p:extLst>
      <p:ext uri="{BB962C8B-B14F-4D97-AF65-F5344CB8AC3E}">
        <p14:creationId xmlns:p14="http://schemas.microsoft.com/office/powerpoint/2010/main" val="26613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A05D4F-687B-45A5-E6F0-3E3605EFCD39}"/>
              </a:ext>
            </a:extLst>
          </p:cNvPr>
          <p:cNvSpPr>
            <a:spLocks noGrp="1"/>
          </p:cNvSpPr>
          <p:nvPr>
            <p:ph type="title"/>
          </p:nvPr>
        </p:nvSpPr>
        <p:spPr/>
        <p:txBody>
          <a:bodyPr/>
          <a:lstStyle/>
          <a:p>
            <a:pPr algn="ctr"/>
            <a:r>
              <a:rPr lang="en-GB" dirty="0" err="1"/>
              <a:t>Them’s</a:t>
            </a:r>
            <a:r>
              <a:rPr lang="en-GB" dirty="0"/>
              <a:t> </a:t>
            </a:r>
            <a:r>
              <a:rPr lang="en-GB" dirty="0" err="1"/>
              <a:t>Fightin</a:t>
            </a:r>
            <a:r>
              <a:rPr lang="en-GB" dirty="0"/>
              <a:t>’ Words</a:t>
            </a:r>
          </a:p>
        </p:txBody>
      </p:sp>
      <p:pic>
        <p:nvPicPr>
          <p:cNvPr id="4" name="Let Barlet Be Bartlet ending ! [EZ9-3NxTzQ8]">
            <a:hlinkClick r:id="" action="ppaction://media"/>
            <a:extLst>
              <a:ext uri="{FF2B5EF4-FFF2-40B4-BE49-F238E27FC236}">
                <a16:creationId xmlns:a16="http://schemas.microsoft.com/office/drawing/2014/main" id="{5866E405-BA77-8F50-EA3D-4CC70330AF49}"/>
              </a:ext>
            </a:extLst>
          </p:cNvPr>
          <p:cNvPicPr>
            <a:picLocks noGrp="1" noChangeAspect="1"/>
          </p:cNvPicPr>
          <p:nvPr>
            <p:ph sz="half" idx="1"/>
            <a:videoFile r:link="rId1"/>
            <p:extLst>
              <p:ext uri="{DAA4B4D4-6D71-4841-9C94-3DE7FCFB9230}">
                <p14:media xmlns:p14="http://schemas.microsoft.com/office/powerpoint/2010/main" r:embed="rId2">
                  <p14:trim end="57522"/>
                </p14:media>
              </p:ext>
            </p:extLst>
          </p:nvPr>
        </p:nvPicPr>
        <p:blipFill>
          <a:blip r:embed="rId5"/>
          <a:stretch>
            <a:fillRect/>
          </a:stretch>
        </p:blipFill>
        <p:spPr>
          <a:xfrm>
            <a:off x="792608" y="1842028"/>
            <a:ext cx="5337259" cy="4003675"/>
          </a:xfrm>
        </p:spPr>
      </p:pic>
      <p:sp>
        <p:nvSpPr>
          <p:cNvPr id="6" name="Content Placeholder 5">
            <a:extLst>
              <a:ext uri="{FF2B5EF4-FFF2-40B4-BE49-F238E27FC236}">
                <a16:creationId xmlns:a16="http://schemas.microsoft.com/office/drawing/2014/main" id="{67B22539-B154-566C-AE88-EEB96FE29A82}"/>
              </a:ext>
            </a:extLst>
          </p:cNvPr>
          <p:cNvSpPr>
            <a:spLocks noGrp="1"/>
          </p:cNvSpPr>
          <p:nvPr>
            <p:ph sz="half" idx="2"/>
          </p:nvPr>
        </p:nvSpPr>
        <p:spPr>
          <a:xfrm>
            <a:off x="6172199" y="1825625"/>
            <a:ext cx="5672667" cy="4351338"/>
          </a:xfrm>
        </p:spPr>
        <p:txBody>
          <a:bodyPr>
            <a:normAutofit fontScale="92500" lnSpcReduction="10000"/>
          </a:bodyPr>
          <a:lstStyle/>
          <a:p>
            <a:pPr marL="0" indent="0">
              <a:buNone/>
            </a:pPr>
            <a:r>
              <a:rPr lang="en-GB" dirty="0">
                <a:effectLst/>
                <a:latin typeface="Calibri" panose="020F0502020204030204" pitchFamily="34" charset="0"/>
                <a:ea typeface="Calibri" panose="020F0502020204030204" pitchFamily="34" charset="0"/>
                <a:cs typeface="Times New Roman" panose="02020603050405020304" pitchFamily="18" charset="0"/>
              </a:rPr>
              <a:t>“If we are going to walk into walls, I want us running into them full speed”</a:t>
            </a:r>
          </a:p>
          <a:p>
            <a:pPr marL="0" indent="0">
              <a:buNone/>
            </a:pPr>
            <a:r>
              <a:rPr lang="en-GB"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GB" dirty="0">
                <a:effectLst/>
                <a:latin typeface="Calibri" panose="020F0502020204030204" pitchFamily="34" charset="0"/>
                <a:ea typeface="Calibri" panose="020F0502020204030204" pitchFamily="34" charset="0"/>
                <a:cs typeface="Times New Roman" panose="02020603050405020304" pitchFamily="18" charset="0"/>
              </a:rPr>
              <a:t>“We are going to lose some of these battles, and we may even lose the White House, but we aren’t going to be threatened by issues, we are going to put them front and centre. We are going to raise the level of public debate in this country.”</a:t>
            </a:r>
          </a:p>
          <a:p>
            <a:pPr marL="0" lvl="0" indent="0" algn="ctr">
              <a:buNone/>
            </a:pPr>
            <a:r>
              <a:rPr lang="en-GB" dirty="0">
                <a:effectLst/>
                <a:latin typeface="Calibri" panose="020F0502020204030204" pitchFamily="34" charset="0"/>
                <a:ea typeface="Calibri" panose="020F0502020204030204" pitchFamily="34" charset="0"/>
                <a:cs typeface="Times New Roman" panose="02020603050405020304" pitchFamily="18" charset="0"/>
              </a:rPr>
              <a:t>- Leo McGarry</a:t>
            </a:r>
          </a:p>
          <a:p>
            <a:endParaRPr lang="en-GB" sz="4000" dirty="0"/>
          </a:p>
        </p:txBody>
      </p:sp>
    </p:spTree>
    <p:extLst>
      <p:ext uri="{BB962C8B-B14F-4D97-AF65-F5344CB8AC3E}">
        <p14:creationId xmlns:p14="http://schemas.microsoft.com/office/powerpoint/2010/main" val="425581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78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up)">
                                      <p:cBhvr>
                                        <p:cTn id="11" dur="500"/>
                                        <p:tgtEl>
                                          <p:spTgt spid="6">
                                            <p:txEl>
                                              <p:pRg st="0" end="0"/>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wipe(up)">
                                      <p:cBhvr>
                                        <p:cTn id="14" dur="500"/>
                                        <p:tgtEl>
                                          <p:spTgt spid="6">
                                            <p:txEl>
                                              <p:pRg st="1" end="1"/>
                                            </p:txEl>
                                          </p:spTgt>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wipe(up)">
                                      <p:cBhvr>
                                        <p:cTn id="2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50505">
                <p:cTn id="21" fill="hold" display="0">
                  <p:stCondLst>
                    <p:cond delay="indefinite"/>
                  </p:stCondLst>
                </p:cTn>
                <p:tgtEl>
                  <p:spTgt spid="4"/>
                </p:tgtEl>
              </p:cMediaNode>
            </p:video>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4"/>
                                        </p:tgtEl>
                                      </p:cBhvr>
                                    </p:cmd>
                                  </p:childTnLst>
                                </p:cTn>
                              </p:par>
                            </p:childTnLst>
                          </p:cTn>
                        </p:par>
                      </p:childTnLst>
                    </p:cTn>
                  </p:par>
                </p:childTnLst>
              </p:cTn>
              <p:nextCondLst>
                <p:cond evt="onClick" delay="0">
                  <p:tgtEl>
                    <p:spTgt spid="4"/>
                  </p:tgtEl>
                </p:cond>
              </p:nextCondLst>
            </p:seq>
          </p:childTnLst>
        </p:cTn>
      </p:par>
    </p:tnLst>
    <p:bldLst>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66FD-4F10-C6DD-368F-89422AB57633}"/>
              </a:ext>
            </a:extLst>
          </p:cNvPr>
          <p:cNvSpPr>
            <a:spLocks noGrp="1"/>
          </p:cNvSpPr>
          <p:nvPr>
            <p:ph type="title"/>
          </p:nvPr>
        </p:nvSpPr>
        <p:spPr/>
        <p:txBody>
          <a:bodyPr/>
          <a:lstStyle/>
          <a:p>
            <a:r>
              <a:rPr lang="en-GB" dirty="0"/>
              <a:t>Today we will explore…</a:t>
            </a:r>
          </a:p>
        </p:txBody>
      </p:sp>
      <p:sp>
        <p:nvSpPr>
          <p:cNvPr id="3" name="Content Placeholder 2">
            <a:extLst>
              <a:ext uri="{FF2B5EF4-FFF2-40B4-BE49-F238E27FC236}">
                <a16:creationId xmlns:a16="http://schemas.microsoft.com/office/drawing/2014/main" id="{60A14A3F-6683-4A47-8B8D-2AD93E08CDF2}"/>
              </a:ext>
            </a:extLst>
          </p:cNvPr>
          <p:cNvSpPr>
            <a:spLocks noGrp="1"/>
          </p:cNvSpPr>
          <p:nvPr>
            <p:ph idx="1"/>
          </p:nvPr>
        </p:nvSpPr>
        <p:spPr/>
        <p:txBody>
          <a:bodyPr>
            <a:normAutofit/>
          </a:bodyPr>
          <a:lstStyle/>
          <a:p>
            <a:pPr marL="514350" indent="-514350">
              <a:buFont typeface="+mj-lt"/>
              <a:buAutoNum type="arabicPeriod"/>
            </a:pPr>
            <a:r>
              <a:rPr lang="en-GB" dirty="0"/>
              <a:t>Jesus </a:t>
            </a:r>
            <a:r>
              <a:rPr lang="en-GB" i="1" dirty="0"/>
              <a:t>is</a:t>
            </a:r>
            <a:r>
              <a:rPr lang="en-GB" dirty="0"/>
              <a:t> the prize</a:t>
            </a:r>
          </a:p>
          <a:p>
            <a:pPr marL="514350" indent="-514350">
              <a:buFont typeface="+mj-lt"/>
              <a:buAutoNum type="arabicPeriod"/>
            </a:pPr>
            <a:endParaRPr lang="en-GB" dirty="0"/>
          </a:p>
          <a:p>
            <a:pPr marL="514350" indent="-514350">
              <a:buFont typeface="+mj-lt"/>
              <a:buAutoNum type="arabicPeriod"/>
            </a:pPr>
            <a:r>
              <a:rPr lang="en-GB" dirty="0"/>
              <a:t>We were made for so much more </a:t>
            </a:r>
          </a:p>
          <a:p>
            <a:pPr marL="514350" indent="-514350">
              <a:buFont typeface="+mj-lt"/>
              <a:buAutoNum type="arabicPeriod"/>
            </a:pPr>
            <a:endParaRPr lang="en-GB" dirty="0"/>
          </a:p>
          <a:p>
            <a:pPr marL="514350" indent="-514350">
              <a:buFont typeface="+mj-lt"/>
              <a:buAutoNum type="arabicPeriod"/>
            </a:pPr>
            <a:r>
              <a:rPr lang="en-GB" dirty="0"/>
              <a:t>What if Jesus was the end in Himself?</a:t>
            </a:r>
          </a:p>
        </p:txBody>
      </p:sp>
    </p:spTree>
    <p:extLst>
      <p:ext uri="{BB962C8B-B14F-4D97-AF65-F5344CB8AC3E}">
        <p14:creationId xmlns:p14="http://schemas.microsoft.com/office/powerpoint/2010/main" val="305825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5D3D-1FDD-FC1D-3E94-8393C9C4D20B}"/>
              </a:ext>
            </a:extLst>
          </p:cNvPr>
          <p:cNvSpPr>
            <a:spLocks noGrp="1"/>
          </p:cNvSpPr>
          <p:nvPr>
            <p:ph type="title"/>
          </p:nvPr>
        </p:nvSpPr>
        <p:spPr>
          <a:xfrm>
            <a:off x="838200" y="2248031"/>
            <a:ext cx="10515600" cy="1325563"/>
          </a:xfrm>
        </p:spPr>
        <p:txBody>
          <a:bodyPr>
            <a:normAutofit/>
          </a:bodyPr>
          <a:lstStyle/>
          <a:p>
            <a:pPr algn="ctr"/>
            <a:r>
              <a:rPr lang="en-GB" sz="6000" b="1" dirty="0">
                <a:solidFill>
                  <a:schemeClr val="bg1"/>
                </a:solidFill>
              </a:rPr>
              <a:t>1. Jesus </a:t>
            </a:r>
            <a:r>
              <a:rPr lang="en-GB" sz="6000" b="1" i="1" dirty="0">
                <a:solidFill>
                  <a:schemeClr val="bg1"/>
                </a:solidFill>
              </a:rPr>
              <a:t>is</a:t>
            </a:r>
            <a:r>
              <a:rPr lang="en-GB" sz="6000" b="1" dirty="0">
                <a:solidFill>
                  <a:schemeClr val="bg1"/>
                </a:solidFill>
              </a:rPr>
              <a:t> the Prize</a:t>
            </a:r>
          </a:p>
        </p:txBody>
      </p:sp>
    </p:spTree>
    <p:extLst>
      <p:ext uri="{BB962C8B-B14F-4D97-AF65-F5344CB8AC3E}">
        <p14:creationId xmlns:p14="http://schemas.microsoft.com/office/powerpoint/2010/main" val="31852108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3FF880-AC72-988B-CB25-6698B4FA5F69}"/>
              </a:ext>
            </a:extLst>
          </p:cNvPr>
          <p:cNvSpPr>
            <a:spLocks noGrp="1"/>
          </p:cNvSpPr>
          <p:nvPr>
            <p:ph idx="1"/>
          </p:nvPr>
        </p:nvSpPr>
        <p:spPr>
          <a:xfrm>
            <a:off x="416168" y="286764"/>
            <a:ext cx="11503495" cy="6444086"/>
          </a:xfrm>
        </p:spPr>
        <p:txBody>
          <a:bodyPr>
            <a:normAutofit fontScale="92500" lnSpcReduction="10000"/>
          </a:bodyPr>
          <a:lstStyle/>
          <a:p>
            <a:pPr marL="0" indent="0">
              <a:lnSpc>
                <a:spcPct val="120000"/>
              </a:lnSpc>
              <a:buNone/>
            </a:pPr>
            <a:r>
              <a:rPr lang="en-GB" sz="2800" dirty="0">
                <a:effectLst/>
                <a:latin typeface="Calibri" panose="020F0502020204030204" pitchFamily="34" charset="0"/>
                <a:ea typeface="Calibri" panose="020F0502020204030204" pitchFamily="34" charset="0"/>
                <a:cs typeface="Times New Roman" panose="02020603050405020304" pitchFamily="18" charset="0"/>
              </a:rPr>
              <a:t>(Phil 3:7-14) </a:t>
            </a:r>
            <a:r>
              <a:rPr lang="en-GB" b="1" i="1" baseline="30000" dirty="0">
                <a:solidFill>
                  <a:srgbClr val="000000"/>
                </a:solidFill>
                <a:effectLst/>
                <a:ea typeface="Calibri" panose="020F0502020204030204" pitchFamily="34" charset="0"/>
                <a:cs typeface="Times New Roman" panose="02020603050405020304" pitchFamily="18" charset="0"/>
              </a:rPr>
              <a:t>7 </a:t>
            </a:r>
            <a:r>
              <a:rPr lang="en-GB" i="1" dirty="0">
                <a:solidFill>
                  <a:srgbClr val="000000"/>
                </a:solidFill>
                <a:effectLst/>
                <a:ea typeface="Calibri" panose="020F0502020204030204" pitchFamily="34" charset="0"/>
                <a:cs typeface="Times New Roman" panose="02020603050405020304" pitchFamily="18" charset="0"/>
              </a:rPr>
              <a:t>But whatever were gains to me I now </a:t>
            </a:r>
            <a:r>
              <a:rPr lang="en-GB" i="1" u="sng" dirty="0">
                <a:solidFill>
                  <a:srgbClr val="000000"/>
                </a:solidFill>
                <a:effectLst/>
                <a:ea typeface="Calibri" panose="020F0502020204030204" pitchFamily="34" charset="0"/>
                <a:cs typeface="Times New Roman" panose="02020603050405020304" pitchFamily="18" charset="0"/>
              </a:rPr>
              <a:t>consider loss</a:t>
            </a:r>
            <a:r>
              <a:rPr lang="en-GB" i="1" dirty="0">
                <a:solidFill>
                  <a:srgbClr val="000000"/>
                </a:solidFill>
                <a:effectLst/>
                <a:ea typeface="Calibri" panose="020F0502020204030204" pitchFamily="34" charset="0"/>
                <a:cs typeface="Times New Roman" panose="02020603050405020304" pitchFamily="18" charset="0"/>
              </a:rPr>
              <a:t> for the sake of Christ.</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8 </a:t>
            </a:r>
            <a:r>
              <a:rPr lang="en-GB" i="1" dirty="0">
                <a:solidFill>
                  <a:srgbClr val="000000"/>
                </a:solidFill>
                <a:effectLst/>
                <a:ea typeface="Calibri" panose="020F0502020204030204" pitchFamily="34" charset="0"/>
                <a:cs typeface="Times New Roman" panose="02020603050405020304" pitchFamily="18" charset="0"/>
              </a:rPr>
              <a:t>What is more, I consider everything a loss because of the </a:t>
            </a:r>
            <a:r>
              <a:rPr lang="en-GB" i="1" u="sng" dirty="0">
                <a:solidFill>
                  <a:srgbClr val="000000"/>
                </a:solidFill>
                <a:effectLst/>
                <a:ea typeface="Calibri" panose="020F0502020204030204" pitchFamily="34" charset="0"/>
                <a:cs typeface="Times New Roman" panose="02020603050405020304" pitchFamily="18" charset="0"/>
              </a:rPr>
              <a:t>surpassing worth of knowing Christ</a:t>
            </a:r>
            <a:r>
              <a:rPr lang="en-GB" i="1" dirty="0">
                <a:solidFill>
                  <a:srgbClr val="000000"/>
                </a:solidFill>
                <a:effectLst/>
                <a:ea typeface="Calibri" panose="020F0502020204030204" pitchFamily="34" charset="0"/>
                <a:cs typeface="Times New Roman" panose="02020603050405020304" pitchFamily="18" charset="0"/>
              </a:rPr>
              <a:t> Jesus my Lord, for whose sake I have lost all things. I consider them garbage, that I may </a:t>
            </a:r>
            <a:r>
              <a:rPr lang="en-GB" i="1" u="sng" dirty="0">
                <a:solidFill>
                  <a:srgbClr val="000000"/>
                </a:solidFill>
                <a:effectLst/>
                <a:ea typeface="Calibri" panose="020F0502020204030204" pitchFamily="34" charset="0"/>
                <a:cs typeface="Times New Roman" panose="02020603050405020304" pitchFamily="18" charset="0"/>
              </a:rPr>
              <a:t>gain Christ</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9 </a:t>
            </a:r>
            <a:r>
              <a:rPr lang="en-GB" i="1" dirty="0">
                <a:solidFill>
                  <a:srgbClr val="000000"/>
                </a:solidFill>
                <a:effectLst/>
                <a:ea typeface="Calibri" panose="020F0502020204030204" pitchFamily="34" charset="0"/>
                <a:cs typeface="Times New Roman" panose="02020603050405020304" pitchFamily="18" charset="0"/>
              </a:rPr>
              <a:t>and be found in him, not having a righteousness of my own that comes from the law, but that which is through faith in Christ—the righteousness that comes from God on the basis of faith.</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10 </a:t>
            </a:r>
            <a:r>
              <a:rPr lang="en-GB" i="1" u="sng" dirty="0">
                <a:solidFill>
                  <a:srgbClr val="000000"/>
                </a:solidFill>
                <a:effectLst/>
                <a:ea typeface="Calibri" panose="020F0502020204030204" pitchFamily="34" charset="0"/>
                <a:cs typeface="Times New Roman" panose="02020603050405020304" pitchFamily="18" charset="0"/>
              </a:rPr>
              <a:t>I want to know Christ</a:t>
            </a:r>
            <a:r>
              <a:rPr lang="en-GB" i="1" dirty="0">
                <a:solidFill>
                  <a:srgbClr val="000000"/>
                </a:solidFill>
                <a:effectLst/>
                <a:ea typeface="Calibri" panose="020F0502020204030204" pitchFamily="34" charset="0"/>
                <a:cs typeface="Times New Roman" panose="02020603050405020304" pitchFamily="18" charset="0"/>
              </a:rPr>
              <a:t>—yes, to know the power of his resurrection and participation in his sufferings, becoming like him in his death,</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11 </a:t>
            </a:r>
            <a:r>
              <a:rPr lang="en-GB" i="1" dirty="0">
                <a:solidFill>
                  <a:srgbClr val="000000"/>
                </a:solidFill>
                <a:effectLst/>
                <a:ea typeface="Calibri" panose="020F0502020204030204" pitchFamily="34" charset="0"/>
                <a:cs typeface="Times New Roman" panose="02020603050405020304" pitchFamily="18" charset="0"/>
              </a:rPr>
              <a:t>and so, somehow, attaining to the resurrection from the dead.</a:t>
            </a:r>
            <a:endParaRPr lang="en-GB" dirty="0">
              <a:effectLst/>
              <a:ea typeface="Calibri" panose="020F0502020204030204" pitchFamily="34" charset="0"/>
              <a:cs typeface="Times New Roman" panose="02020603050405020304" pitchFamily="18" charset="0"/>
            </a:endParaRPr>
          </a:p>
          <a:p>
            <a:pPr marL="0" indent="0">
              <a:lnSpc>
                <a:spcPct val="120000"/>
              </a:lnSpc>
              <a:buNone/>
            </a:pPr>
            <a:r>
              <a:rPr lang="en-GB" b="1" i="1" baseline="30000" dirty="0">
                <a:solidFill>
                  <a:srgbClr val="000000"/>
                </a:solidFill>
                <a:effectLst/>
                <a:ea typeface="Calibri" panose="020F0502020204030204" pitchFamily="34" charset="0"/>
                <a:cs typeface="Times New Roman" panose="02020603050405020304" pitchFamily="18" charset="0"/>
              </a:rPr>
              <a:t>12 </a:t>
            </a:r>
            <a:r>
              <a:rPr lang="en-GB" i="1" dirty="0">
                <a:solidFill>
                  <a:srgbClr val="000000"/>
                </a:solidFill>
                <a:effectLst/>
                <a:ea typeface="Calibri" panose="020F0502020204030204" pitchFamily="34" charset="0"/>
                <a:cs typeface="Times New Roman" panose="02020603050405020304" pitchFamily="18" charset="0"/>
              </a:rPr>
              <a:t>Not that I have already obtained all this, or have already arrived at my goal, but I press on to take hold of that for which Christ Jesus took hold of me.</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13 </a:t>
            </a:r>
            <a:r>
              <a:rPr lang="en-GB" i="1" dirty="0">
                <a:solidFill>
                  <a:srgbClr val="000000"/>
                </a:solidFill>
                <a:effectLst/>
                <a:ea typeface="Calibri" panose="020F0502020204030204" pitchFamily="34" charset="0"/>
                <a:cs typeface="Times New Roman" panose="02020603050405020304" pitchFamily="18" charset="0"/>
              </a:rPr>
              <a:t>Brothers and sisters, I do not consider myself yet to have taken hold of it. But one thing I do: </a:t>
            </a:r>
            <a:r>
              <a:rPr lang="en-GB" i="1" u="sng" dirty="0">
                <a:solidFill>
                  <a:srgbClr val="000000"/>
                </a:solidFill>
                <a:effectLst/>
                <a:ea typeface="Calibri" panose="020F0502020204030204" pitchFamily="34" charset="0"/>
                <a:cs typeface="Times New Roman" panose="02020603050405020304" pitchFamily="18" charset="0"/>
              </a:rPr>
              <a:t>Forgetting what is behind</a:t>
            </a:r>
            <a:r>
              <a:rPr lang="en-GB" i="1" dirty="0">
                <a:solidFill>
                  <a:srgbClr val="000000"/>
                </a:solidFill>
                <a:effectLst/>
                <a:ea typeface="Calibri" panose="020F0502020204030204" pitchFamily="34" charset="0"/>
                <a:cs typeface="Times New Roman" panose="02020603050405020304" pitchFamily="18" charset="0"/>
              </a:rPr>
              <a:t> and </a:t>
            </a:r>
            <a:r>
              <a:rPr lang="en-GB" i="1" u="sng" dirty="0">
                <a:solidFill>
                  <a:srgbClr val="000000"/>
                </a:solidFill>
                <a:effectLst/>
                <a:ea typeface="Calibri" panose="020F0502020204030204" pitchFamily="34" charset="0"/>
                <a:cs typeface="Times New Roman" panose="02020603050405020304" pitchFamily="18" charset="0"/>
              </a:rPr>
              <a:t>straining toward</a:t>
            </a:r>
            <a:r>
              <a:rPr lang="en-GB" i="1" dirty="0">
                <a:solidFill>
                  <a:srgbClr val="000000"/>
                </a:solidFill>
                <a:effectLst/>
                <a:ea typeface="Calibri" panose="020F0502020204030204" pitchFamily="34" charset="0"/>
                <a:cs typeface="Times New Roman" panose="02020603050405020304" pitchFamily="18" charset="0"/>
              </a:rPr>
              <a:t> what is ahead,</a:t>
            </a:r>
            <a:r>
              <a:rPr lang="en-GB" i="1" dirty="0">
                <a:effectLst/>
                <a:ea typeface="Calibri" panose="020F0502020204030204" pitchFamily="34" charset="0"/>
                <a:cs typeface="Times New Roman" panose="02020603050405020304" pitchFamily="18" charset="0"/>
              </a:rPr>
              <a:t> </a:t>
            </a:r>
            <a:r>
              <a:rPr lang="en-GB" b="1" i="1" baseline="30000" dirty="0">
                <a:solidFill>
                  <a:srgbClr val="000000"/>
                </a:solidFill>
                <a:effectLst/>
                <a:ea typeface="Calibri" panose="020F0502020204030204" pitchFamily="34" charset="0"/>
                <a:cs typeface="Times New Roman" panose="02020603050405020304" pitchFamily="18" charset="0"/>
              </a:rPr>
              <a:t>14 </a:t>
            </a:r>
            <a:r>
              <a:rPr lang="en-GB" i="1" dirty="0">
                <a:solidFill>
                  <a:srgbClr val="000000"/>
                </a:solidFill>
                <a:effectLst/>
                <a:ea typeface="Calibri" panose="020F0502020204030204" pitchFamily="34" charset="0"/>
                <a:cs typeface="Times New Roman" panose="02020603050405020304" pitchFamily="18" charset="0"/>
              </a:rPr>
              <a:t>I press on toward the goal to win </a:t>
            </a:r>
            <a:r>
              <a:rPr lang="en-GB" i="1" u="sng" dirty="0">
                <a:solidFill>
                  <a:srgbClr val="000000"/>
                </a:solidFill>
                <a:effectLst/>
                <a:ea typeface="Calibri" panose="020F0502020204030204" pitchFamily="34" charset="0"/>
                <a:cs typeface="Times New Roman" panose="02020603050405020304" pitchFamily="18" charset="0"/>
              </a:rPr>
              <a:t>the prize</a:t>
            </a:r>
            <a:r>
              <a:rPr lang="en-GB" i="1" dirty="0">
                <a:solidFill>
                  <a:srgbClr val="000000"/>
                </a:solidFill>
                <a:effectLst/>
                <a:ea typeface="Calibri" panose="020F0502020204030204" pitchFamily="34" charset="0"/>
                <a:cs typeface="Times New Roman" panose="02020603050405020304" pitchFamily="18" charset="0"/>
              </a:rPr>
              <a:t> for which God has called me heavenward in Christ Jesus.</a:t>
            </a:r>
            <a:endParaRPr lang="en-GB"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14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D9C6D-6042-35F5-65AF-E5AD5C51D269}"/>
              </a:ext>
            </a:extLst>
          </p:cNvPr>
          <p:cNvSpPr>
            <a:spLocks noGrp="1"/>
          </p:cNvSpPr>
          <p:nvPr>
            <p:ph type="title"/>
          </p:nvPr>
        </p:nvSpPr>
        <p:spPr>
          <a:xfrm>
            <a:off x="4868515" y="2635907"/>
            <a:ext cx="2454965" cy="1325563"/>
          </a:xfrm>
        </p:spPr>
        <p:txBody>
          <a:bodyPr>
            <a:normAutofit/>
          </a:bodyPr>
          <a:lstStyle/>
          <a:p>
            <a:pPr algn="ctr"/>
            <a:r>
              <a:rPr lang="en-GB" b="1" dirty="0">
                <a:latin typeface="+mn-lt"/>
              </a:rPr>
              <a:t>Jesus is the prize</a:t>
            </a:r>
          </a:p>
        </p:txBody>
      </p:sp>
      <p:sp>
        <p:nvSpPr>
          <p:cNvPr id="5" name="Rectangle: Rounded Corners 4">
            <a:extLst>
              <a:ext uri="{FF2B5EF4-FFF2-40B4-BE49-F238E27FC236}">
                <a16:creationId xmlns:a16="http://schemas.microsoft.com/office/drawing/2014/main" id="{F8E271CC-03FC-2F92-ACC6-87727636C27E}"/>
              </a:ext>
            </a:extLst>
          </p:cNvPr>
          <p:cNvSpPr/>
          <p:nvPr/>
        </p:nvSpPr>
        <p:spPr>
          <a:xfrm>
            <a:off x="98145" y="2816088"/>
            <a:ext cx="3717235" cy="184205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..to live is Christ and to die is gain..</a:t>
            </a:r>
          </a:p>
          <a:p>
            <a:pPr algn="ctr"/>
            <a:r>
              <a:rPr lang="en-GB" sz="2400" dirty="0">
                <a:solidFill>
                  <a:schemeClr val="bg1"/>
                </a:solidFill>
                <a:effectLst/>
              </a:rPr>
              <a:t>…I desire to depart and be with Christ… </a:t>
            </a:r>
            <a:r>
              <a:rPr lang="en-GB" sz="2400" dirty="0">
                <a:solidFill>
                  <a:schemeClr val="bg1"/>
                </a:solidFill>
              </a:rPr>
              <a:t>(Phil 1:21,23)</a:t>
            </a:r>
          </a:p>
        </p:txBody>
      </p:sp>
      <p:sp>
        <p:nvSpPr>
          <p:cNvPr id="7" name="Rectangle: Rounded Corners 6">
            <a:extLst>
              <a:ext uri="{FF2B5EF4-FFF2-40B4-BE49-F238E27FC236}">
                <a16:creationId xmlns:a16="http://schemas.microsoft.com/office/drawing/2014/main" id="{5CED4B11-6E36-BE14-0E26-0F364D0568B7}"/>
              </a:ext>
            </a:extLst>
          </p:cNvPr>
          <p:cNvSpPr/>
          <p:nvPr/>
        </p:nvSpPr>
        <p:spPr>
          <a:xfrm>
            <a:off x="98145" y="5136252"/>
            <a:ext cx="3717235" cy="153725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Better is one day in your courts, than a thousand elsewhere (</a:t>
            </a:r>
            <a:r>
              <a:rPr lang="en-GB" sz="2400" dirty="0">
                <a:solidFill>
                  <a:schemeClr val="bg1"/>
                </a:solidFill>
              </a:rPr>
              <a:t>Ps 84:10)</a:t>
            </a:r>
            <a:endParaRPr lang="en-GB" sz="2400" dirty="0">
              <a:solidFill>
                <a:schemeClr val="bg1"/>
              </a:solidFill>
              <a:effectLst/>
            </a:endParaRPr>
          </a:p>
        </p:txBody>
      </p:sp>
      <p:sp>
        <p:nvSpPr>
          <p:cNvPr id="12" name="Rectangle: Rounded Corners 11">
            <a:extLst>
              <a:ext uri="{FF2B5EF4-FFF2-40B4-BE49-F238E27FC236}">
                <a16:creationId xmlns:a16="http://schemas.microsoft.com/office/drawing/2014/main" id="{F05CCEE2-7275-5A47-F1B2-771DBA4B9F42}"/>
              </a:ext>
            </a:extLst>
          </p:cNvPr>
          <p:cNvSpPr/>
          <p:nvPr/>
        </p:nvSpPr>
        <p:spPr>
          <a:xfrm>
            <a:off x="98146" y="184496"/>
            <a:ext cx="3717235" cy="210709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ea typeface="Calibri" panose="020F0502020204030204" pitchFamily="34" charset="0"/>
                <a:cs typeface="Times New Roman" panose="02020603050405020304" pitchFamily="18" charset="0"/>
              </a:rPr>
              <a:t>…surpassing worth of knowing Christ…</a:t>
            </a:r>
          </a:p>
          <a:p>
            <a:pPr algn="ctr"/>
            <a:r>
              <a:rPr lang="en-GB" sz="2400" dirty="0">
                <a:solidFill>
                  <a:schemeClr val="bg1"/>
                </a:solidFill>
                <a:effectLst/>
                <a:ea typeface="Calibri" panose="020F0502020204030204" pitchFamily="34" charset="0"/>
                <a:cs typeface="Times New Roman" panose="02020603050405020304" pitchFamily="18" charset="0"/>
              </a:rPr>
              <a:t>I want to know Christ…</a:t>
            </a:r>
          </a:p>
          <a:p>
            <a:pPr algn="ctr"/>
            <a:r>
              <a:rPr lang="en-GB" sz="2400" dirty="0">
                <a:solidFill>
                  <a:schemeClr val="bg1"/>
                </a:solidFill>
                <a:ea typeface="Calibri" panose="020F0502020204030204" pitchFamily="34" charset="0"/>
                <a:cs typeface="Times New Roman" panose="02020603050405020304" pitchFamily="18" charset="0"/>
              </a:rPr>
              <a:t>(Phil 3:8,10)</a:t>
            </a:r>
            <a:endParaRPr lang="en-GB" sz="2400" dirty="0">
              <a:solidFill>
                <a:schemeClr val="bg1"/>
              </a:solidFill>
            </a:endParaRPr>
          </a:p>
        </p:txBody>
      </p:sp>
      <p:sp>
        <p:nvSpPr>
          <p:cNvPr id="13" name="Rectangle: Rounded Corners 12">
            <a:extLst>
              <a:ext uri="{FF2B5EF4-FFF2-40B4-BE49-F238E27FC236}">
                <a16:creationId xmlns:a16="http://schemas.microsoft.com/office/drawing/2014/main" id="{BD8B04D7-84B7-4224-F54D-45DA3ED56770}"/>
              </a:ext>
            </a:extLst>
          </p:cNvPr>
          <p:cNvSpPr/>
          <p:nvPr/>
        </p:nvSpPr>
        <p:spPr>
          <a:xfrm>
            <a:off x="4283766" y="184496"/>
            <a:ext cx="3372678" cy="1868557"/>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…him who is able to do immeasurably more than all we ask or imagine… (</a:t>
            </a:r>
            <a:r>
              <a:rPr lang="en-GB" sz="2400" dirty="0" err="1">
                <a:solidFill>
                  <a:schemeClr val="bg1"/>
                </a:solidFill>
                <a:effectLst/>
              </a:rPr>
              <a:t>Eph</a:t>
            </a:r>
            <a:r>
              <a:rPr lang="en-GB" sz="2400" dirty="0">
                <a:solidFill>
                  <a:schemeClr val="bg1"/>
                </a:solidFill>
                <a:effectLst/>
              </a:rPr>
              <a:t> 3:20)</a:t>
            </a:r>
          </a:p>
        </p:txBody>
      </p:sp>
      <p:sp>
        <p:nvSpPr>
          <p:cNvPr id="14" name="Rectangle: Rounded Corners 13">
            <a:extLst>
              <a:ext uri="{FF2B5EF4-FFF2-40B4-BE49-F238E27FC236}">
                <a16:creationId xmlns:a16="http://schemas.microsoft.com/office/drawing/2014/main" id="{BA2D6E44-B52E-58E7-BC54-592738F78595}"/>
              </a:ext>
            </a:extLst>
          </p:cNvPr>
          <p:cNvSpPr/>
          <p:nvPr/>
        </p:nvSpPr>
        <p:spPr>
          <a:xfrm>
            <a:off x="8259418" y="184496"/>
            <a:ext cx="3803373" cy="346337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One thing I have asked of the LORD; this is what I desire: to dwell in the house of the LORD all the days of my life, to gaze on the beauty of the LORD and seek Him in His temple.</a:t>
            </a:r>
            <a:r>
              <a:rPr lang="en-GB" sz="2400" dirty="0">
                <a:solidFill>
                  <a:schemeClr val="bg1"/>
                </a:solidFill>
              </a:rPr>
              <a:t> (Psalm 27:4)</a:t>
            </a:r>
            <a:endParaRPr lang="en-GB" sz="2400" dirty="0">
              <a:solidFill>
                <a:schemeClr val="bg1"/>
              </a:solidFill>
              <a:effectLst/>
            </a:endParaRPr>
          </a:p>
        </p:txBody>
      </p:sp>
      <p:sp>
        <p:nvSpPr>
          <p:cNvPr id="15" name="Rectangle: Rounded Corners 14">
            <a:extLst>
              <a:ext uri="{FF2B5EF4-FFF2-40B4-BE49-F238E27FC236}">
                <a16:creationId xmlns:a16="http://schemas.microsoft.com/office/drawing/2014/main" id="{041EF1D2-0D6C-BC90-28A6-6F9F0F24E500}"/>
              </a:ext>
            </a:extLst>
          </p:cNvPr>
          <p:cNvSpPr/>
          <p:nvPr/>
        </p:nvSpPr>
        <p:spPr>
          <a:xfrm>
            <a:off x="4278794" y="4500148"/>
            <a:ext cx="3634409" cy="217335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"Come, all you who are thirsty, come to the waters; and you without money, come, buy, and eat! (</a:t>
            </a:r>
            <a:r>
              <a:rPr lang="en-GB" sz="2400" dirty="0">
                <a:solidFill>
                  <a:schemeClr val="bg1"/>
                </a:solidFill>
              </a:rPr>
              <a:t>Isaiah 55:1)</a:t>
            </a:r>
          </a:p>
        </p:txBody>
      </p:sp>
      <p:sp>
        <p:nvSpPr>
          <p:cNvPr id="16" name="Rectangle: Rounded Corners 15">
            <a:extLst>
              <a:ext uri="{FF2B5EF4-FFF2-40B4-BE49-F238E27FC236}">
                <a16:creationId xmlns:a16="http://schemas.microsoft.com/office/drawing/2014/main" id="{FA87E850-8E9A-C269-73B5-6770703F5BC4}"/>
              </a:ext>
            </a:extLst>
          </p:cNvPr>
          <p:cNvSpPr/>
          <p:nvPr/>
        </p:nvSpPr>
        <p:spPr>
          <a:xfrm>
            <a:off x="8234984" y="3814556"/>
            <a:ext cx="3852240" cy="291340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effectLst/>
              </a:rPr>
              <a:t>Were the whole realm of nature mine,</a:t>
            </a:r>
            <a:br>
              <a:rPr lang="en-GB" sz="2400" dirty="0">
                <a:solidFill>
                  <a:schemeClr val="bg1"/>
                </a:solidFill>
              </a:rPr>
            </a:br>
            <a:r>
              <a:rPr lang="en-GB" sz="2400" dirty="0">
                <a:solidFill>
                  <a:schemeClr val="bg1"/>
                </a:solidFill>
                <a:effectLst/>
              </a:rPr>
              <a:t>that were a present far too small.</a:t>
            </a:r>
            <a:br>
              <a:rPr lang="en-GB" sz="2400" dirty="0">
                <a:solidFill>
                  <a:schemeClr val="bg1"/>
                </a:solidFill>
              </a:rPr>
            </a:br>
            <a:r>
              <a:rPr lang="en-GB" sz="2400" dirty="0">
                <a:solidFill>
                  <a:schemeClr val="bg1"/>
                </a:solidFill>
                <a:effectLst/>
              </a:rPr>
              <a:t>Love so amazing, so divine,</a:t>
            </a:r>
            <a:br>
              <a:rPr lang="en-GB" sz="2400" dirty="0">
                <a:solidFill>
                  <a:schemeClr val="bg1"/>
                </a:solidFill>
              </a:rPr>
            </a:br>
            <a:r>
              <a:rPr lang="en-GB" sz="2400" dirty="0">
                <a:solidFill>
                  <a:schemeClr val="bg1"/>
                </a:solidFill>
                <a:effectLst/>
              </a:rPr>
              <a:t>demands my soul, my life, my all.</a:t>
            </a:r>
            <a:endParaRPr lang="en-GB" sz="2400" dirty="0">
              <a:solidFill>
                <a:schemeClr val="bg1"/>
              </a:solidFill>
            </a:endParaRPr>
          </a:p>
        </p:txBody>
      </p:sp>
    </p:spTree>
    <p:extLst>
      <p:ext uri="{BB962C8B-B14F-4D97-AF65-F5344CB8AC3E}">
        <p14:creationId xmlns:p14="http://schemas.microsoft.com/office/powerpoint/2010/main" val="298245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ou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out)">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out)">
                                      <p:cBhvr>
                                        <p:cTn id="27" dur="2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ircle(out)">
                                      <p:cBhvr>
                                        <p:cTn id="32" dur="2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out)">
                                      <p:cBhvr>
                                        <p:cTn id="3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5D3D-1FDD-FC1D-3E94-8393C9C4D20B}"/>
              </a:ext>
            </a:extLst>
          </p:cNvPr>
          <p:cNvSpPr>
            <a:spLocks noGrp="1"/>
          </p:cNvSpPr>
          <p:nvPr>
            <p:ph type="title"/>
          </p:nvPr>
        </p:nvSpPr>
        <p:spPr>
          <a:xfrm>
            <a:off x="389567" y="2248031"/>
            <a:ext cx="11221689" cy="1325563"/>
          </a:xfrm>
        </p:spPr>
        <p:txBody>
          <a:bodyPr>
            <a:normAutofit fontScale="90000"/>
          </a:bodyPr>
          <a:lstStyle/>
          <a:p>
            <a:pPr algn="ctr"/>
            <a:r>
              <a:rPr lang="en-GB" sz="6600" b="1" dirty="0">
                <a:solidFill>
                  <a:schemeClr val="bg1"/>
                </a:solidFill>
              </a:rPr>
              <a:t>2. We were made for so much more</a:t>
            </a:r>
          </a:p>
        </p:txBody>
      </p:sp>
    </p:spTree>
    <p:extLst>
      <p:ext uri="{BB962C8B-B14F-4D97-AF65-F5344CB8AC3E}">
        <p14:creationId xmlns:p14="http://schemas.microsoft.com/office/powerpoint/2010/main" val="7713685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6FF1-D20F-3015-D19F-5CF7E0C00824}"/>
              </a:ext>
            </a:extLst>
          </p:cNvPr>
          <p:cNvSpPr>
            <a:spLocks noGrp="1"/>
          </p:cNvSpPr>
          <p:nvPr>
            <p:ph type="title"/>
          </p:nvPr>
        </p:nvSpPr>
        <p:spPr/>
        <p:txBody>
          <a:bodyPr/>
          <a:lstStyle/>
          <a:p>
            <a:r>
              <a:rPr lang="en-GB" dirty="0"/>
              <a:t>2) We were made for so much more</a:t>
            </a:r>
          </a:p>
        </p:txBody>
      </p:sp>
      <p:sp>
        <p:nvSpPr>
          <p:cNvPr id="3" name="Content Placeholder 2">
            <a:extLst>
              <a:ext uri="{FF2B5EF4-FFF2-40B4-BE49-F238E27FC236}">
                <a16:creationId xmlns:a16="http://schemas.microsoft.com/office/drawing/2014/main" id="{C42DAF31-F344-6B4F-82A0-F46F40966896}"/>
              </a:ext>
            </a:extLst>
          </p:cNvPr>
          <p:cNvSpPr>
            <a:spLocks noGrp="1"/>
          </p:cNvSpPr>
          <p:nvPr>
            <p:ph idx="1"/>
          </p:nvPr>
        </p:nvSpPr>
        <p:spPr/>
        <p:txBody>
          <a:bodyPr>
            <a:normAutofit fontScale="92500" lnSpcReduction="20000"/>
          </a:bodyPr>
          <a:lstStyle/>
          <a:p>
            <a:pPr marL="514350" indent="-514350">
              <a:buFont typeface="+mj-lt"/>
              <a:buAutoNum type="alphaLcParenR"/>
            </a:pPr>
            <a:r>
              <a:rPr lang="en-GB" sz="3000" dirty="0"/>
              <a:t>Just passing through </a:t>
            </a:r>
          </a:p>
          <a:p>
            <a:pPr marL="514350" indent="-514350">
              <a:buFont typeface="+mj-lt"/>
              <a:buAutoNum type="alphaLcParenR"/>
            </a:pPr>
            <a:endParaRPr lang="en-GB" sz="2200" dirty="0"/>
          </a:p>
          <a:p>
            <a:pPr marL="1028700" lvl="1" indent="-571500">
              <a:buFont typeface="+mj-lt"/>
              <a:buAutoNum type="romanLcPeriod"/>
            </a:pPr>
            <a:r>
              <a:rPr lang="en-GB" sz="3000" b="0" dirty="0">
                <a:solidFill>
                  <a:srgbClr val="000000"/>
                </a:solidFill>
                <a:effectLst/>
              </a:rPr>
              <a:t>Jesus knew that…he had </a:t>
            </a:r>
            <a:r>
              <a:rPr lang="en-GB" sz="3000" b="0" u="sng" dirty="0">
                <a:solidFill>
                  <a:srgbClr val="000000"/>
                </a:solidFill>
                <a:effectLst/>
              </a:rPr>
              <a:t>come from </a:t>
            </a:r>
            <a:r>
              <a:rPr lang="en-GB" sz="3000" b="0" dirty="0">
                <a:solidFill>
                  <a:srgbClr val="000000"/>
                </a:solidFill>
                <a:effectLst/>
              </a:rPr>
              <a:t>God and was </a:t>
            </a:r>
            <a:r>
              <a:rPr lang="en-GB" sz="3000" b="0" u="sng" dirty="0">
                <a:solidFill>
                  <a:srgbClr val="000000"/>
                </a:solidFill>
                <a:effectLst/>
              </a:rPr>
              <a:t>returning to </a:t>
            </a:r>
            <a:r>
              <a:rPr lang="en-GB" sz="3000" b="0" dirty="0">
                <a:solidFill>
                  <a:srgbClr val="000000"/>
                </a:solidFill>
                <a:effectLst/>
              </a:rPr>
              <a:t>God </a:t>
            </a:r>
            <a:r>
              <a:rPr lang="en-GB" sz="3000" dirty="0"/>
              <a:t>(John 13:3)</a:t>
            </a:r>
          </a:p>
          <a:p>
            <a:pPr marL="1028700" lvl="1" indent="-571500">
              <a:buFont typeface="+mj-lt"/>
              <a:buAutoNum type="romanLcPeriod"/>
            </a:pPr>
            <a:endParaRPr lang="en-GB" sz="2200" dirty="0"/>
          </a:p>
          <a:p>
            <a:pPr marL="1028700" lvl="1" indent="-571500">
              <a:buFont typeface="+mj-lt"/>
              <a:buAutoNum type="romanLcPeriod"/>
            </a:pPr>
            <a:r>
              <a:rPr lang="en-GB" sz="3000" dirty="0">
                <a:effectLst/>
                <a:ea typeface="Calibri" panose="020F0502020204030204" pitchFamily="34" charset="0"/>
                <a:cs typeface="Times New Roman" panose="02020603050405020304" pitchFamily="18" charset="0"/>
              </a:rPr>
              <a:t>foreigners and strangers (</a:t>
            </a:r>
            <a:r>
              <a:rPr lang="en-GB" sz="3000" dirty="0" err="1">
                <a:effectLst/>
                <a:ea typeface="Calibri" panose="020F0502020204030204" pitchFamily="34" charset="0"/>
                <a:cs typeface="Times New Roman" panose="02020603050405020304" pitchFamily="18" charset="0"/>
              </a:rPr>
              <a:t>Heb</a:t>
            </a:r>
            <a:r>
              <a:rPr lang="en-GB" sz="3000" dirty="0">
                <a:effectLst/>
                <a:ea typeface="Calibri" panose="020F0502020204030204" pitchFamily="34" charset="0"/>
                <a:cs typeface="Times New Roman" panose="02020603050405020304" pitchFamily="18" charset="0"/>
              </a:rPr>
              <a:t> 11:13, 1 Peter 2:11)</a:t>
            </a:r>
          </a:p>
          <a:p>
            <a:pPr marL="1028700" lvl="1" indent="-571500">
              <a:buFont typeface="+mj-lt"/>
              <a:buAutoNum type="romanLcPeriod"/>
            </a:pPr>
            <a:endParaRPr lang="en-GB" sz="2200" dirty="0"/>
          </a:p>
          <a:p>
            <a:pPr marL="1028700" lvl="1" indent="-571500">
              <a:buFont typeface="+mj-lt"/>
              <a:buAutoNum type="romanLcPeriod"/>
            </a:pPr>
            <a:r>
              <a:rPr lang="en-GB" sz="3000" u="sng" dirty="0">
                <a:effectLst/>
                <a:ea typeface="Calibri" panose="020F0502020204030204" pitchFamily="34" charset="0"/>
                <a:cs typeface="Times New Roman" panose="02020603050405020304" pitchFamily="18" charset="0"/>
              </a:rPr>
              <a:t>In</a:t>
            </a:r>
            <a:r>
              <a:rPr lang="en-GB" sz="3000" dirty="0">
                <a:effectLst/>
                <a:ea typeface="Calibri" panose="020F0502020204030204" pitchFamily="34" charset="0"/>
                <a:cs typeface="Times New Roman" panose="02020603050405020304" pitchFamily="18" charset="0"/>
              </a:rPr>
              <a:t> the world but not </a:t>
            </a:r>
            <a:r>
              <a:rPr lang="en-GB" sz="3000" u="sng" dirty="0">
                <a:effectLst/>
                <a:ea typeface="Calibri" panose="020F0502020204030204" pitchFamily="34" charset="0"/>
                <a:cs typeface="Times New Roman" panose="02020603050405020304" pitchFamily="18" charset="0"/>
              </a:rPr>
              <a:t>of</a:t>
            </a:r>
            <a:r>
              <a:rPr lang="en-GB" sz="3000" dirty="0">
                <a:effectLst/>
                <a:ea typeface="Calibri" panose="020F0502020204030204" pitchFamily="34" charset="0"/>
                <a:cs typeface="Times New Roman" panose="02020603050405020304" pitchFamily="18" charset="0"/>
              </a:rPr>
              <a:t> it (John 17:14-15)</a:t>
            </a:r>
          </a:p>
          <a:p>
            <a:pPr marL="1028700" lvl="1" indent="-571500">
              <a:buFont typeface="+mj-lt"/>
              <a:buAutoNum type="romanLcPeriod"/>
            </a:pPr>
            <a:endParaRPr lang="en-GB" sz="2200" dirty="0">
              <a:ea typeface="Calibri" panose="020F0502020204030204" pitchFamily="34" charset="0"/>
              <a:cs typeface="Times New Roman" panose="02020603050405020304" pitchFamily="18" charset="0"/>
            </a:endParaRPr>
          </a:p>
          <a:p>
            <a:pPr marL="1028700" lvl="1" indent="-571500">
              <a:buFont typeface="+mj-lt"/>
              <a:buAutoNum type="romanLcPeriod"/>
            </a:pPr>
            <a:r>
              <a:rPr lang="en-GB" sz="3000" dirty="0">
                <a:effectLst/>
                <a:ea typeface="Calibri" panose="020F0502020204030204" pitchFamily="34" charset="0"/>
                <a:cs typeface="Times New Roman" panose="02020603050405020304" pitchFamily="18" charset="0"/>
              </a:rPr>
              <a:t>Heart set on pilgrimage (Ps84:5)</a:t>
            </a:r>
          </a:p>
          <a:p>
            <a:pPr marL="1028700" lvl="1" indent="-571500">
              <a:buFont typeface="+mj-lt"/>
              <a:buAutoNum type="romanLcPeriod"/>
            </a:pPr>
            <a:endParaRPr lang="en-GB" sz="2200" dirty="0">
              <a:ea typeface="Calibri" panose="020F0502020204030204" pitchFamily="34" charset="0"/>
              <a:cs typeface="Times New Roman" panose="02020603050405020304" pitchFamily="18" charset="0"/>
            </a:endParaRPr>
          </a:p>
          <a:p>
            <a:pPr marL="1028700" lvl="1" indent="-571500">
              <a:buFont typeface="+mj-lt"/>
              <a:buAutoNum type="romanLcPeriod"/>
            </a:pPr>
            <a:r>
              <a:rPr lang="en-GB" sz="3000" dirty="0">
                <a:effectLst/>
                <a:ea typeface="Calibri" panose="020F0502020204030204" pitchFamily="34" charset="0"/>
                <a:cs typeface="Times New Roman" panose="02020603050405020304" pitchFamily="18" charset="0"/>
              </a:rPr>
              <a:t>Citizen of heaven (Phil 3:19-20)</a:t>
            </a:r>
          </a:p>
          <a:p>
            <a:pPr marL="0" indent="0">
              <a:buNone/>
            </a:pPr>
            <a:endParaRPr lang="en-GB" dirty="0"/>
          </a:p>
        </p:txBody>
      </p:sp>
    </p:spTree>
    <p:extLst>
      <p:ext uri="{BB962C8B-B14F-4D97-AF65-F5344CB8AC3E}">
        <p14:creationId xmlns:p14="http://schemas.microsoft.com/office/powerpoint/2010/main" val="415512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6FF1-D20F-3015-D19F-5CF7E0C00824}"/>
              </a:ext>
            </a:extLst>
          </p:cNvPr>
          <p:cNvSpPr>
            <a:spLocks noGrp="1"/>
          </p:cNvSpPr>
          <p:nvPr>
            <p:ph type="title"/>
          </p:nvPr>
        </p:nvSpPr>
        <p:spPr/>
        <p:txBody>
          <a:bodyPr/>
          <a:lstStyle/>
          <a:p>
            <a:r>
              <a:rPr lang="en-GB" dirty="0"/>
              <a:t>2) We were made for so much more</a:t>
            </a:r>
          </a:p>
        </p:txBody>
      </p:sp>
      <p:sp>
        <p:nvSpPr>
          <p:cNvPr id="3" name="Content Placeholder 2">
            <a:extLst>
              <a:ext uri="{FF2B5EF4-FFF2-40B4-BE49-F238E27FC236}">
                <a16:creationId xmlns:a16="http://schemas.microsoft.com/office/drawing/2014/main" id="{C42DAF31-F344-6B4F-82A0-F46F40966896}"/>
              </a:ext>
            </a:extLst>
          </p:cNvPr>
          <p:cNvSpPr>
            <a:spLocks noGrp="1"/>
          </p:cNvSpPr>
          <p:nvPr>
            <p:ph idx="1"/>
          </p:nvPr>
        </p:nvSpPr>
        <p:spPr/>
        <p:txBody>
          <a:bodyPr>
            <a:normAutofit/>
          </a:bodyPr>
          <a:lstStyle/>
          <a:p>
            <a:pPr marL="514350" indent="-514350">
              <a:buFont typeface="+mj-lt"/>
              <a:buAutoNum type="alphaLcParenR" startAt="2"/>
            </a:pPr>
            <a:r>
              <a:rPr lang="en-GB" sz="3000" dirty="0"/>
              <a:t>We are on a mission</a:t>
            </a:r>
          </a:p>
          <a:p>
            <a:pPr marL="514350" indent="-514350">
              <a:buFont typeface="+mj-lt"/>
              <a:buAutoNum type="alphaLcParenR" startAt="2"/>
            </a:pPr>
            <a:endParaRPr lang="en-GB" sz="3000" i="1" dirty="0">
              <a:ea typeface="Calibri" panose="020F0502020204030204" pitchFamily="34" charset="0"/>
              <a:cs typeface="Times New Roman" panose="02020603050405020304" pitchFamily="18" charset="0"/>
            </a:endParaRPr>
          </a:p>
          <a:p>
            <a:pPr marL="971550" lvl="1" indent="-514350">
              <a:buFont typeface="+mj-lt"/>
              <a:buAutoNum type="romanLcPeriod"/>
            </a:pPr>
            <a:r>
              <a:rPr lang="en-GB" sz="2800" i="1" dirty="0">
                <a:ea typeface="Calibri" panose="020F0502020204030204" pitchFamily="34" charset="0"/>
                <a:cs typeface="Times New Roman" panose="02020603050405020304" pitchFamily="18" charset="0"/>
              </a:rPr>
              <a:t>We are therefore </a:t>
            </a:r>
            <a:r>
              <a:rPr lang="en-GB" sz="2800" i="1" u="sng" dirty="0">
                <a:ea typeface="Calibri" panose="020F0502020204030204" pitchFamily="34" charset="0"/>
                <a:cs typeface="Times New Roman" panose="02020603050405020304" pitchFamily="18" charset="0"/>
              </a:rPr>
              <a:t>Christ’s ambassadors</a:t>
            </a:r>
            <a:r>
              <a:rPr lang="en-GB" sz="2800" i="1" dirty="0">
                <a:ea typeface="Calibri" panose="020F0502020204030204" pitchFamily="34" charset="0"/>
                <a:cs typeface="Times New Roman" panose="02020603050405020304" pitchFamily="18" charset="0"/>
              </a:rPr>
              <a:t>, as though God were making his appeal through us. We implore you on Christ’s behalf: Be reconciled to God. </a:t>
            </a:r>
            <a:r>
              <a:rPr lang="en-GB" sz="2800" dirty="0">
                <a:ea typeface="Calibri" panose="020F0502020204030204" pitchFamily="34" charset="0"/>
                <a:cs typeface="Times New Roman" panose="02020603050405020304" pitchFamily="18" charset="0"/>
              </a:rPr>
              <a:t>(2 Cor 5:20)</a:t>
            </a:r>
          </a:p>
          <a:p>
            <a:pPr marL="971550" lvl="1" indent="-514350">
              <a:buFont typeface="+mj-lt"/>
              <a:buAutoNum type="romanLcPeriod"/>
            </a:pPr>
            <a:endParaRPr lang="en-GB" sz="2000" i="1" dirty="0">
              <a:ea typeface="Calibri" panose="020F0502020204030204" pitchFamily="34" charset="0"/>
              <a:cs typeface="Times New Roman" panose="02020603050405020304" pitchFamily="18" charset="0"/>
            </a:endParaRPr>
          </a:p>
          <a:p>
            <a:pPr marL="1028700" lvl="1" indent="-514350">
              <a:buFont typeface="+mj-lt"/>
              <a:buAutoNum type="romanLcPeriod"/>
            </a:pPr>
            <a:r>
              <a:rPr lang="en-GB" sz="2800" i="1" dirty="0">
                <a:ea typeface="Calibri" panose="020F0502020204030204" pitchFamily="34" charset="0"/>
                <a:cs typeface="Times New Roman" panose="02020603050405020304" pitchFamily="18" charset="0"/>
              </a:rPr>
              <a:t>No one serving as a soldier gets entangled in civilian affairs, but rather tries to please his commanding officer. </a:t>
            </a:r>
            <a:r>
              <a:rPr lang="en-GB" sz="2800" dirty="0">
                <a:ea typeface="Calibri" panose="020F0502020204030204" pitchFamily="34" charset="0"/>
                <a:cs typeface="Times New Roman" panose="02020603050405020304" pitchFamily="18" charset="0"/>
              </a:rPr>
              <a:t>(2 Tim 2:4)</a:t>
            </a:r>
          </a:p>
          <a:p>
            <a:pPr marL="1028700" lvl="1" indent="-571500">
              <a:buFont typeface="+mj-lt"/>
              <a:buAutoNum type="romanLcPeriod"/>
            </a:pPr>
            <a:endParaRPr lang="en-GB" sz="2200" dirty="0"/>
          </a:p>
          <a:p>
            <a:pPr marL="0" indent="0">
              <a:buNone/>
            </a:pPr>
            <a:endParaRPr lang="en-GB" dirty="0"/>
          </a:p>
        </p:txBody>
      </p:sp>
    </p:spTree>
    <p:extLst>
      <p:ext uri="{BB962C8B-B14F-4D97-AF65-F5344CB8AC3E}">
        <p14:creationId xmlns:p14="http://schemas.microsoft.com/office/powerpoint/2010/main" val="128849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6FF1-D20F-3015-D19F-5CF7E0C00824}"/>
              </a:ext>
            </a:extLst>
          </p:cNvPr>
          <p:cNvSpPr>
            <a:spLocks noGrp="1"/>
          </p:cNvSpPr>
          <p:nvPr>
            <p:ph type="title"/>
          </p:nvPr>
        </p:nvSpPr>
        <p:spPr/>
        <p:txBody>
          <a:bodyPr/>
          <a:lstStyle/>
          <a:p>
            <a:r>
              <a:rPr lang="en-GB" dirty="0"/>
              <a:t>2) We were made for so much more</a:t>
            </a:r>
          </a:p>
        </p:txBody>
      </p:sp>
      <p:sp>
        <p:nvSpPr>
          <p:cNvPr id="3" name="Content Placeholder 2">
            <a:extLst>
              <a:ext uri="{FF2B5EF4-FFF2-40B4-BE49-F238E27FC236}">
                <a16:creationId xmlns:a16="http://schemas.microsoft.com/office/drawing/2014/main" id="{C42DAF31-F344-6B4F-82A0-F46F40966896}"/>
              </a:ext>
            </a:extLst>
          </p:cNvPr>
          <p:cNvSpPr>
            <a:spLocks noGrp="1"/>
          </p:cNvSpPr>
          <p:nvPr>
            <p:ph idx="1"/>
          </p:nvPr>
        </p:nvSpPr>
        <p:spPr>
          <a:xfrm>
            <a:off x="838200" y="1825625"/>
            <a:ext cx="10515600" cy="598347"/>
          </a:xfrm>
        </p:spPr>
        <p:txBody>
          <a:bodyPr>
            <a:normAutofit/>
          </a:bodyPr>
          <a:lstStyle/>
          <a:p>
            <a:pPr marL="514350" indent="-514350">
              <a:buFont typeface="+mj-lt"/>
              <a:buAutoNum type="alphaLcParenR" startAt="3"/>
            </a:pPr>
            <a:r>
              <a:rPr lang="en-GB" sz="3000" dirty="0"/>
              <a:t>Designed for the eternal</a:t>
            </a:r>
            <a:endParaRPr lang="en-GB" sz="2200" dirty="0"/>
          </a:p>
          <a:p>
            <a:pPr marL="0" indent="0">
              <a:buNone/>
            </a:pPr>
            <a:endParaRPr lang="en-GB" dirty="0"/>
          </a:p>
        </p:txBody>
      </p:sp>
      <p:sp>
        <p:nvSpPr>
          <p:cNvPr id="5" name="TextBox 4">
            <a:extLst>
              <a:ext uri="{FF2B5EF4-FFF2-40B4-BE49-F238E27FC236}">
                <a16:creationId xmlns:a16="http://schemas.microsoft.com/office/drawing/2014/main" id="{D0CC9741-3924-4AEA-CED8-A19F0C18FBFA}"/>
              </a:ext>
            </a:extLst>
          </p:cNvPr>
          <p:cNvSpPr txBox="1"/>
          <p:nvPr/>
        </p:nvSpPr>
        <p:spPr>
          <a:xfrm>
            <a:off x="553239" y="2985631"/>
            <a:ext cx="6095098" cy="3371136"/>
          </a:xfrm>
          <a:prstGeom prst="roundRect">
            <a:avLst/>
          </a:prstGeom>
          <a:noFill/>
        </p:spPr>
        <p:txBody>
          <a:bodyPr wrap="square">
            <a:spAutoFit/>
          </a:bodyPr>
          <a:lstStyle/>
          <a:p>
            <a:r>
              <a:rPr lang="en-GB" sz="2400" dirty="0">
                <a:effectLst/>
                <a:latin typeface="Calibri" panose="020F0502020204030204" pitchFamily="34" charset="0"/>
                <a:ea typeface="Calibri" panose="020F0502020204030204" pitchFamily="34" charset="0"/>
                <a:cs typeface="Times New Roman" panose="02020603050405020304" pitchFamily="18" charset="0"/>
              </a:rPr>
              <a:t>Matt 6:19-21</a:t>
            </a:r>
          </a:p>
          <a:p>
            <a:r>
              <a:rPr lang="en-GB" sz="2400" i="1" dirty="0">
                <a:effectLst/>
                <a:latin typeface="Calibri" panose="020F0502020204030204" pitchFamily="34" charset="0"/>
                <a:ea typeface="Calibri" panose="020F0502020204030204" pitchFamily="34" charset="0"/>
                <a:cs typeface="Times New Roman" panose="02020603050405020304" pitchFamily="18" charset="0"/>
              </a:rPr>
              <a:t>“Do not store up for yourselves treasures on earth, where moths and vermin destroy, and where thieves break in and steal. But </a:t>
            </a:r>
            <a:r>
              <a:rPr lang="en-GB" sz="24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store up for yourselves treasures in heaven</a:t>
            </a:r>
            <a:r>
              <a:rPr lang="en-GB" sz="2400" i="1" dirty="0">
                <a:effectLst/>
                <a:latin typeface="Calibri" panose="020F0502020204030204" pitchFamily="34" charset="0"/>
                <a:ea typeface="Calibri" panose="020F0502020204030204" pitchFamily="34" charset="0"/>
                <a:cs typeface="Times New Roman" panose="02020603050405020304" pitchFamily="18" charset="0"/>
              </a:rPr>
              <a:t>, where moths and vermin do not destroy, and where thieves do not break in and steal. For where your treasure is, there your heart will be also.</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D14CFCB-6A40-79EA-B151-8848D35E21E0}"/>
              </a:ext>
            </a:extLst>
          </p:cNvPr>
          <p:cNvSpPr txBox="1"/>
          <p:nvPr/>
        </p:nvSpPr>
        <p:spPr>
          <a:xfrm>
            <a:off x="6840415" y="2985631"/>
            <a:ext cx="4971036" cy="1200329"/>
          </a:xfrm>
          <a:prstGeom prst="rect">
            <a:avLst/>
          </a:prstGeom>
          <a:noFill/>
        </p:spPr>
        <p:txBody>
          <a:bodyPr wrap="square">
            <a:spAutoFit/>
          </a:bodyPr>
          <a:lstStyle/>
          <a:p>
            <a:r>
              <a:rPr lang="en-GB" sz="2400" dirty="0">
                <a:solidFill>
                  <a:srgbClr val="001320"/>
                </a:solidFill>
              </a:rPr>
              <a:t>Luke 23:43</a:t>
            </a:r>
          </a:p>
          <a:p>
            <a:r>
              <a:rPr lang="en-GB" sz="2400" i="1" dirty="0">
                <a:latin typeface="Calibri" panose="020F0502020204030204" pitchFamily="34" charset="0"/>
                <a:ea typeface="Calibri" panose="020F0502020204030204" pitchFamily="34" charset="0"/>
                <a:cs typeface="Times New Roman" panose="02020603050405020304" pitchFamily="18" charset="0"/>
              </a:rPr>
              <a:t>Jesus answered him, “Truly I tell you, today you will be with me in paradise.”</a:t>
            </a:r>
          </a:p>
        </p:txBody>
      </p:sp>
      <p:sp>
        <p:nvSpPr>
          <p:cNvPr id="8" name="TextBox 7">
            <a:extLst>
              <a:ext uri="{FF2B5EF4-FFF2-40B4-BE49-F238E27FC236}">
                <a16:creationId xmlns:a16="http://schemas.microsoft.com/office/drawing/2014/main" id="{2A1EA833-46F9-F135-9BD5-EF9B471C175A}"/>
              </a:ext>
            </a:extLst>
          </p:cNvPr>
          <p:cNvSpPr txBox="1"/>
          <p:nvPr/>
        </p:nvSpPr>
        <p:spPr>
          <a:xfrm>
            <a:off x="7112085" y="4649906"/>
            <a:ext cx="4040404" cy="919401"/>
          </a:xfrm>
          <a:prstGeom prst="wedgeRoundRectCallout">
            <a:avLst>
              <a:gd name="adj1" fmla="val 46569"/>
              <a:gd name="adj2" fmla="val 120876"/>
              <a:gd name="adj3" fmla="val 16667"/>
            </a:avLst>
          </a:prstGeom>
          <a:solidFill>
            <a:schemeClr val="tx1"/>
          </a:solidFill>
        </p:spPr>
        <p:txBody>
          <a:bodyPr wrap="square">
            <a:spAutoFit/>
          </a:bodyPr>
          <a:lstStyle/>
          <a:p>
            <a:pPr algn="ctr"/>
            <a:r>
              <a:rPr lang="en-GB" sz="2400" b="1" dirty="0">
                <a:solidFill>
                  <a:schemeClr val="bg1"/>
                </a:solidFill>
              </a:rPr>
              <a:t>“He has eternality to make it up to me”</a:t>
            </a:r>
          </a:p>
        </p:txBody>
      </p:sp>
    </p:spTree>
    <p:extLst>
      <p:ext uri="{BB962C8B-B14F-4D97-AF65-F5344CB8AC3E}">
        <p14:creationId xmlns:p14="http://schemas.microsoft.com/office/powerpoint/2010/main" val="364121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6FF1-D20F-3015-D19F-5CF7E0C00824}"/>
              </a:ext>
            </a:extLst>
          </p:cNvPr>
          <p:cNvSpPr>
            <a:spLocks noGrp="1"/>
          </p:cNvSpPr>
          <p:nvPr>
            <p:ph type="title"/>
          </p:nvPr>
        </p:nvSpPr>
        <p:spPr/>
        <p:txBody>
          <a:bodyPr/>
          <a:lstStyle/>
          <a:p>
            <a:r>
              <a:rPr lang="en-GB" dirty="0"/>
              <a:t>2) We were made for so much more</a:t>
            </a:r>
          </a:p>
        </p:txBody>
      </p:sp>
      <p:sp>
        <p:nvSpPr>
          <p:cNvPr id="3" name="Content Placeholder 2">
            <a:extLst>
              <a:ext uri="{FF2B5EF4-FFF2-40B4-BE49-F238E27FC236}">
                <a16:creationId xmlns:a16="http://schemas.microsoft.com/office/drawing/2014/main" id="{C42DAF31-F344-6B4F-82A0-F46F40966896}"/>
              </a:ext>
            </a:extLst>
          </p:cNvPr>
          <p:cNvSpPr>
            <a:spLocks noGrp="1"/>
          </p:cNvSpPr>
          <p:nvPr>
            <p:ph idx="1"/>
          </p:nvPr>
        </p:nvSpPr>
        <p:spPr/>
        <p:txBody>
          <a:bodyPr>
            <a:normAutofit/>
          </a:bodyPr>
          <a:lstStyle/>
          <a:p>
            <a:pPr marL="514350" indent="-514350">
              <a:buFont typeface="+mj-lt"/>
              <a:buAutoNum type="alphaLcParenR" startAt="4"/>
            </a:pPr>
            <a:r>
              <a:rPr lang="en-GB" sz="3000" dirty="0"/>
              <a:t>More than feathering own nest</a:t>
            </a:r>
          </a:p>
          <a:p>
            <a:pPr marL="514350" indent="-514350">
              <a:buFont typeface="+mj-lt"/>
              <a:buAutoNum type="alphaLcParenR" startAt="4"/>
            </a:pPr>
            <a:endParaRPr lang="en-GB" sz="3000" i="1" dirty="0">
              <a:ea typeface="Calibri" panose="020F0502020204030204" pitchFamily="34" charset="0"/>
              <a:cs typeface="Times New Roman" panose="02020603050405020304" pitchFamily="18" charset="0"/>
            </a:endParaRPr>
          </a:p>
          <a:p>
            <a:pPr marL="1028700" lvl="1" indent="-571500">
              <a:buFont typeface="+mj-lt"/>
              <a:buAutoNum type="romanLcPeriod"/>
            </a:pPr>
            <a:endParaRPr lang="en-GB" sz="2200" dirty="0"/>
          </a:p>
          <a:p>
            <a:pPr marL="0" indent="0">
              <a:buNone/>
            </a:pPr>
            <a:endParaRPr lang="en-GB" dirty="0"/>
          </a:p>
        </p:txBody>
      </p:sp>
      <p:pic>
        <p:nvPicPr>
          <p:cNvPr id="4" name="Picture 3" descr="Disney Jasmine, Aladdin Genie Lamp illustration, png | PNGEgg">
            <a:extLst>
              <a:ext uri="{FF2B5EF4-FFF2-40B4-BE49-F238E27FC236}">
                <a16:creationId xmlns:a16="http://schemas.microsoft.com/office/drawing/2014/main" id="{5EC6F06A-25F1-ACDE-DFF9-919920E5815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00" b="95000" l="4598" r="93966">
                        <a14:foregroundMark x1="10345" y1="5714" x2="14080" y2="10238"/>
                        <a14:foregroundMark x1="18391" y1="5476" x2="18391" y2="5476"/>
                        <a14:foregroundMark x1="9195" y1="22381" x2="5172" y2="28571"/>
                        <a14:foregroundMark x1="93966" y1="57619" x2="93391" y2="59762"/>
                        <a14:foregroundMark x1="75575" y1="87619" x2="74713" y2="91429"/>
                        <a14:foregroundMark x1="73563" y1="95000" x2="75000" y2="94762"/>
                        <a14:foregroundMark x1="58621" y1="16190" x2="54310" y2="16190"/>
                      </a14:backgroundRemoval>
                    </a14:imgEffect>
                  </a14:imgLayer>
                </a14:imgProps>
              </a:ext>
              <a:ext uri="{28A0092B-C50C-407E-A947-70E740481C1C}">
                <a14:useLocalDpi xmlns:a14="http://schemas.microsoft.com/office/drawing/2010/main" val="0"/>
              </a:ext>
            </a:extLst>
          </a:blip>
          <a:srcRect/>
          <a:stretch>
            <a:fillRect/>
          </a:stretch>
        </p:blipFill>
        <p:spPr bwMode="auto">
          <a:xfrm>
            <a:off x="7784088" y="2522634"/>
            <a:ext cx="2970482" cy="3584669"/>
          </a:xfrm>
          <a:prstGeom prst="rect">
            <a:avLst/>
          </a:prstGeom>
          <a:noFill/>
          <a:ln>
            <a:noFill/>
          </a:ln>
        </p:spPr>
      </p:pic>
      <p:pic>
        <p:nvPicPr>
          <p:cNvPr id="1026" name="Picture 2" descr="Feather Your Nest: Best Academic Life Hacks &amp; Advice Blog Contest - Edge  for Scholars">
            <a:extLst>
              <a:ext uri="{FF2B5EF4-FFF2-40B4-BE49-F238E27FC236}">
                <a16:creationId xmlns:a16="http://schemas.microsoft.com/office/drawing/2014/main" id="{D9BAFA6D-9EDB-4150-3F22-C78D092C0E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360" y="2592294"/>
            <a:ext cx="6278879" cy="3584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32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ircle(in)">
                                      <p:cBhvr>
                                        <p:cTn id="11" dur="20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6FF1-D20F-3015-D19F-5CF7E0C00824}"/>
              </a:ext>
            </a:extLst>
          </p:cNvPr>
          <p:cNvSpPr>
            <a:spLocks noGrp="1"/>
          </p:cNvSpPr>
          <p:nvPr>
            <p:ph type="title"/>
          </p:nvPr>
        </p:nvSpPr>
        <p:spPr/>
        <p:txBody>
          <a:bodyPr/>
          <a:lstStyle/>
          <a:p>
            <a:r>
              <a:rPr lang="en-GB" dirty="0"/>
              <a:t>2) We were made for so much more</a:t>
            </a:r>
          </a:p>
        </p:txBody>
      </p:sp>
      <p:sp>
        <p:nvSpPr>
          <p:cNvPr id="3" name="Content Placeholder 2">
            <a:extLst>
              <a:ext uri="{FF2B5EF4-FFF2-40B4-BE49-F238E27FC236}">
                <a16:creationId xmlns:a16="http://schemas.microsoft.com/office/drawing/2014/main" id="{C42DAF31-F344-6B4F-82A0-F46F40966896}"/>
              </a:ext>
            </a:extLst>
          </p:cNvPr>
          <p:cNvSpPr>
            <a:spLocks noGrp="1"/>
          </p:cNvSpPr>
          <p:nvPr>
            <p:ph idx="1"/>
          </p:nvPr>
        </p:nvSpPr>
        <p:spPr>
          <a:xfrm>
            <a:off x="838200" y="1825625"/>
            <a:ext cx="10515600" cy="1325563"/>
          </a:xfrm>
        </p:spPr>
        <p:txBody>
          <a:bodyPr>
            <a:normAutofit/>
          </a:bodyPr>
          <a:lstStyle/>
          <a:p>
            <a:pPr marL="514350" indent="-514350">
              <a:buFont typeface="+mj-lt"/>
              <a:buAutoNum type="alphaLcParenR" startAt="4"/>
            </a:pPr>
            <a:r>
              <a:rPr lang="en-GB" dirty="0"/>
              <a:t>More than feathering own nest</a:t>
            </a:r>
          </a:p>
          <a:p>
            <a:pPr marL="514350" indent="-514350">
              <a:buFont typeface="+mj-lt"/>
              <a:buAutoNum type="alphaLcParenR" startAt="4"/>
            </a:pPr>
            <a:endParaRPr lang="en-GB" sz="3000" i="1" dirty="0">
              <a:ea typeface="Calibri" panose="020F0502020204030204" pitchFamily="34" charset="0"/>
              <a:cs typeface="Times New Roman" panose="02020603050405020304" pitchFamily="18" charset="0"/>
            </a:endParaRPr>
          </a:p>
          <a:p>
            <a:pPr marL="1028700" lvl="1" indent="-571500">
              <a:buFont typeface="+mj-lt"/>
              <a:buAutoNum type="romanLcPeriod"/>
            </a:pPr>
            <a:endParaRPr lang="en-GB" sz="2200" dirty="0"/>
          </a:p>
          <a:p>
            <a:pPr marL="0" indent="0">
              <a:buNone/>
            </a:pPr>
            <a:endParaRPr lang="en-GB" dirty="0"/>
          </a:p>
        </p:txBody>
      </p:sp>
      <p:sp>
        <p:nvSpPr>
          <p:cNvPr id="6" name="TextBox 5">
            <a:extLst>
              <a:ext uri="{FF2B5EF4-FFF2-40B4-BE49-F238E27FC236}">
                <a16:creationId xmlns:a16="http://schemas.microsoft.com/office/drawing/2014/main" id="{9A9186DA-F924-F65F-9C5A-ACD9EC43A734}"/>
              </a:ext>
            </a:extLst>
          </p:cNvPr>
          <p:cNvSpPr txBox="1"/>
          <p:nvPr/>
        </p:nvSpPr>
        <p:spPr>
          <a:xfrm>
            <a:off x="1291342" y="2575887"/>
            <a:ext cx="9609316" cy="1815882"/>
          </a:xfrm>
          <a:prstGeom prst="rect">
            <a:avLst/>
          </a:prstGeom>
          <a:noFill/>
        </p:spPr>
        <p:txBody>
          <a:bodyPr wrap="square">
            <a:spAutoFit/>
          </a:bodyPr>
          <a:lstStyle/>
          <a:p>
            <a:pPr algn="ctr"/>
            <a:r>
              <a:rPr lang="en-GB" sz="2800" i="1" dirty="0">
                <a:effectLst/>
                <a:latin typeface="Calibri" panose="020F0502020204030204" pitchFamily="34" charset="0"/>
                <a:ea typeface="Calibri" panose="020F0502020204030204" pitchFamily="34" charset="0"/>
                <a:cs typeface="Times New Roman" panose="02020603050405020304" pitchFamily="18" charset="0"/>
              </a:rPr>
              <a:t>“Therefore I tell you, do not worry about your life, what you will eat or drink; or about your body, what you will wear. </a:t>
            </a:r>
            <a:r>
              <a:rPr lang="en-GB" sz="28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Is not life more than</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food, and the body more than clothes</a:t>
            </a:r>
            <a:r>
              <a:rPr lang="en-GB" sz="2800" i="1" dirty="0">
                <a:latin typeface="Calibri" panose="020F0502020204030204" pitchFamily="34" charset="0"/>
                <a:ea typeface="Calibri" panose="020F0502020204030204" pitchFamily="34" charset="0"/>
                <a:cs typeface="Times New Roman" panose="02020603050405020304" pitchFamily="18" charset="0"/>
              </a:rPr>
              <a:t>? </a:t>
            </a:r>
          </a:p>
          <a:p>
            <a:pPr algn="ctr"/>
            <a:r>
              <a:rPr lang="en-GB" sz="2800" dirty="0">
                <a:latin typeface="Calibri" panose="020F0502020204030204" pitchFamily="34" charset="0"/>
                <a:ea typeface="Calibri" panose="020F0502020204030204" pitchFamily="34" charset="0"/>
                <a:cs typeface="Times New Roman" panose="02020603050405020304" pitchFamily="18" charset="0"/>
              </a:rPr>
              <a:t>- Matt 6:25</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0BFBA0EC-3F09-4C3D-EADF-C027AE550BE5}"/>
              </a:ext>
            </a:extLst>
          </p:cNvPr>
          <p:cNvSpPr txBox="1"/>
          <p:nvPr/>
        </p:nvSpPr>
        <p:spPr>
          <a:xfrm>
            <a:off x="2820302" y="4618811"/>
            <a:ext cx="6870173" cy="523220"/>
          </a:xfrm>
          <a:prstGeom prst="rect">
            <a:avLst/>
          </a:prstGeom>
          <a:noFill/>
        </p:spPr>
        <p:txBody>
          <a:bodyPr wrap="square">
            <a:spAutoFit/>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Is not life more than …[Insert idol here]…?</a:t>
            </a:r>
          </a:p>
        </p:txBody>
      </p:sp>
      <p:sp>
        <p:nvSpPr>
          <p:cNvPr id="9" name="Rectangle: Rounded Corners 8">
            <a:extLst>
              <a:ext uri="{FF2B5EF4-FFF2-40B4-BE49-F238E27FC236}">
                <a16:creationId xmlns:a16="http://schemas.microsoft.com/office/drawing/2014/main" id="{9D9F7E8C-06B4-0246-1221-BE62AC1DB7B0}"/>
              </a:ext>
            </a:extLst>
          </p:cNvPr>
          <p:cNvSpPr/>
          <p:nvPr/>
        </p:nvSpPr>
        <p:spPr>
          <a:xfrm>
            <a:off x="339067" y="5508040"/>
            <a:ext cx="1863969" cy="774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Marriage</a:t>
            </a:r>
          </a:p>
        </p:txBody>
      </p:sp>
      <p:sp>
        <p:nvSpPr>
          <p:cNvPr id="10" name="Rectangle: Rounded Corners 9">
            <a:extLst>
              <a:ext uri="{FF2B5EF4-FFF2-40B4-BE49-F238E27FC236}">
                <a16:creationId xmlns:a16="http://schemas.microsoft.com/office/drawing/2014/main" id="{8CDF001A-58CE-DD80-A1AC-20B22E69FA7E}"/>
              </a:ext>
            </a:extLst>
          </p:cNvPr>
          <p:cNvSpPr/>
          <p:nvPr/>
        </p:nvSpPr>
        <p:spPr>
          <a:xfrm>
            <a:off x="2731928" y="5518863"/>
            <a:ext cx="1863969" cy="774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Family</a:t>
            </a:r>
          </a:p>
        </p:txBody>
      </p:sp>
      <p:sp>
        <p:nvSpPr>
          <p:cNvPr id="11" name="Rectangle: Rounded Corners 10">
            <a:extLst>
              <a:ext uri="{FF2B5EF4-FFF2-40B4-BE49-F238E27FC236}">
                <a16:creationId xmlns:a16="http://schemas.microsoft.com/office/drawing/2014/main" id="{93E50C8F-1378-9DCB-2A61-1F47A5C2AE7D}"/>
              </a:ext>
            </a:extLst>
          </p:cNvPr>
          <p:cNvSpPr/>
          <p:nvPr/>
        </p:nvSpPr>
        <p:spPr>
          <a:xfrm>
            <a:off x="5124789" y="5518863"/>
            <a:ext cx="1863969" cy="774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Friendship</a:t>
            </a:r>
          </a:p>
        </p:txBody>
      </p:sp>
      <p:sp>
        <p:nvSpPr>
          <p:cNvPr id="12" name="Rectangle: Rounded Corners 11">
            <a:extLst>
              <a:ext uri="{FF2B5EF4-FFF2-40B4-BE49-F238E27FC236}">
                <a16:creationId xmlns:a16="http://schemas.microsoft.com/office/drawing/2014/main" id="{27DE0BA4-00DD-85BC-4158-A19D102EAB90}"/>
              </a:ext>
            </a:extLst>
          </p:cNvPr>
          <p:cNvSpPr/>
          <p:nvPr/>
        </p:nvSpPr>
        <p:spPr>
          <a:xfrm>
            <a:off x="7517650" y="5508042"/>
            <a:ext cx="1863969" cy="774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Career</a:t>
            </a:r>
          </a:p>
        </p:txBody>
      </p:sp>
      <p:sp>
        <p:nvSpPr>
          <p:cNvPr id="13" name="Rectangle: Rounded Corners 12">
            <a:extLst>
              <a:ext uri="{FF2B5EF4-FFF2-40B4-BE49-F238E27FC236}">
                <a16:creationId xmlns:a16="http://schemas.microsoft.com/office/drawing/2014/main" id="{21F63F83-2D7C-2A6C-8901-5CBF401DC492}"/>
              </a:ext>
            </a:extLst>
          </p:cNvPr>
          <p:cNvSpPr/>
          <p:nvPr/>
        </p:nvSpPr>
        <p:spPr>
          <a:xfrm>
            <a:off x="9910511" y="5508041"/>
            <a:ext cx="1863969" cy="774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Pass-time</a:t>
            </a:r>
          </a:p>
        </p:txBody>
      </p:sp>
    </p:spTree>
    <p:extLst>
      <p:ext uri="{BB962C8B-B14F-4D97-AF65-F5344CB8AC3E}">
        <p14:creationId xmlns:p14="http://schemas.microsoft.com/office/powerpoint/2010/main" val="404943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5D3D-1FDD-FC1D-3E94-8393C9C4D20B}"/>
              </a:ext>
            </a:extLst>
          </p:cNvPr>
          <p:cNvSpPr>
            <a:spLocks noGrp="1"/>
          </p:cNvSpPr>
          <p:nvPr>
            <p:ph type="title"/>
          </p:nvPr>
        </p:nvSpPr>
        <p:spPr>
          <a:xfrm>
            <a:off x="389567" y="2248031"/>
            <a:ext cx="11221689" cy="1325563"/>
          </a:xfrm>
        </p:spPr>
        <p:txBody>
          <a:bodyPr>
            <a:normAutofit fontScale="90000"/>
          </a:bodyPr>
          <a:lstStyle/>
          <a:p>
            <a:pPr algn="ctr"/>
            <a:r>
              <a:rPr lang="en-GB" sz="6600" b="1" dirty="0">
                <a:solidFill>
                  <a:schemeClr val="bg1"/>
                </a:solidFill>
              </a:rPr>
              <a:t>3. What if…Jesus was the end in Himself?</a:t>
            </a:r>
          </a:p>
        </p:txBody>
      </p:sp>
    </p:spTree>
    <p:extLst>
      <p:ext uri="{BB962C8B-B14F-4D97-AF65-F5344CB8AC3E}">
        <p14:creationId xmlns:p14="http://schemas.microsoft.com/office/powerpoint/2010/main" val="36445247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esert Precipitation, Plant, and Animal Life">
            <a:extLst>
              <a:ext uri="{FF2B5EF4-FFF2-40B4-BE49-F238E27FC236}">
                <a16:creationId xmlns:a16="http://schemas.microsoft.com/office/drawing/2014/main" id="{5791C532-8806-B538-2D00-2D9B38245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143"/>
            <a:ext cx="12192000" cy="812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Open Toilet Bowl Isolated On White Stock Photo 366642491 | Shutterstock">
            <a:extLst>
              <a:ext uri="{FF2B5EF4-FFF2-40B4-BE49-F238E27FC236}">
                <a16:creationId xmlns:a16="http://schemas.microsoft.com/office/drawing/2014/main" id="{700B80BA-FFE0-20A3-A264-D2E5618FF27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929" b="90000" l="9774" r="89850">
                        <a14:foregroundMark x1="37594" y1="9643" x2="37970" y2="8929"/>
                      </a14:backgroundRemoval>
                    </a14:imgEffect>
                  </a14:imgLayer>
                </a14:imgProps>
              </a:ext>
              <a:ext uri="{28A0092B-C50C-407E-A947-70E740481C1C}">
                <a14:useLocalDpi xmlns:a14="http://schemas.microsoft.com/office/drawing/2010/main" val="0"/>
              </a:ext>
            </a:extLst>
          </a:blip>
          <a:srcRect/>
          <a:stretch>
            <a:fillRect/>
          </a:stretch>
        </p:blipFill>
        <p:spPr bwMode="auto">
          <a:xfrm>
            <a:off x="6220471" y="2661956"/>
            <a:ext cx="3094417" cy="3257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Fiesta Compostable Smoothie Paper Straw Red Stripe - 210mm 10mm (Pack 250)">
            <a:extLst>
              <a:ext uri="{FF2B5EF4-FFF2-40B4-BE49-F238E27FC236}">
                <a16:creationId xmlns:a16="http://schemas.microsoft.com/office/drawing/2014/main" id="{F59E08CB-1BF9-C124-9540-CC6E4C92F73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9364" r="90000">
                        <a14:foregroundMark x1="9364" y1="86364" x2="9364" y2="86364"/>
                        <a14:foregroundMark x1="90000" y1="12000" x2="90000" y2="12000"/>
                      </a14:backgroundRemoval>
                    </a14:imgEffect>
                  </a14:imgLayer>
                </a14:imgProps>
              </a:ext>
              <a:ext uri="{28A0092B-C50C-407E-A947-70E740481C1C}">
                <a14:useLocalDpi xmlns:a14="http://schemas.microsoft.com/office/drawing/2010/main" val="0"/>
              </a:ext>
            </a:extLst>
          </a:blip>
          <a:srcRect l="3188" b="11822"/>
          <a:stretch/>
        </p:blipFill>
        <p:spPr bwMode="auto">
          <a:xfrm rot="371316">
            <a:off x="7995587" y="2899282"/>
            <a:ext cx="1748995" cy="15930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EF8164-A49D-EBBB-C55B-E306ED8C26AD}"/>
              </a:ext>
            </a:extLst>
          </p:cNvPr>
          <p:cNvSpPr>
            <a:spLocks noGrp="1"/>
          </p:cNvSpPr>
          <p:nvPr>
            <p:ph type="title"/>
          </p:nvPr>
        </p:nvSpPr>
        <p:spPr/>
        <p:txBody>
          <a:bodyPr/>
          <a:lstStyle/>
          <a:p>
            <a:r>
              <a:rPr lang="en-GB" dirty="0"/>
              <a:t>3) What if Jesus was the end in Himself?</a:t>
            </a:r>
          </a:p>
        </p:txBody>
      </p:sp>
      <p:sp>
        <p:nvSpPr>
          <p:cNvPr id="3" name="Content Placeholder 2">
            <a:extLst>
              <a:ext uri="{FF2B5EF4-FFF2-40B4-BE49-F238E27FC236}">
                <a16:creationId xmlns:a16="http://schemas.microsoft.com/office/drawing/2014/main" id="{4F19C050-A1F6-73CC-AB1A-BB0F3918D523}"/>
              </a:ext>
            </a:extLst>
          </p:cNvPr>
          <p:cNvSpPr>
            <a:spLocks noGrp="1"/>
          </p:cNvSpPr>
          <p:nvPr>
            <p:ph idx="1"/>
          </p:nvPr>
        </p:nvSpPr>
        <p:spPr>
          <a:xfrm>
            <a:off x="838200" y="1825625"/>
            <a:ext cx="10068339" cy="984026"/>
          </a:xfrm>
        </p:spPr>
        <p:txBody>
          <a:bodyPr/>
          <a:lstStyle/>
          <a:p>
            <a:pPr marL="514350" indent="-514350">
              <a:buFont typeface="+mj-lt"/>
              <a:buAutoNum type="alphaLcParenR"/>
            </a:pPr>
            <a:r>
              <a:rPr lang="en-GB" dirty="0"/>
              <a:t>A better ‘yes’</a:t>
            </a:r>
          </a:p>
        </p:txBody>
      </p:sp>
      <p:pic>
        <p:nvPicPr>
          <p:cNvPr id="7" name="Picture 2" descr="Desert Precipitation, Plant, and Animal Life">
            <a:extLst>
              <a:ext uri="{FF2B5EF4-FFF2-40B4-BE49-F238E27FC236}">
                <a16:creationId xmlns:a16="http://schemas.microsoft.com/office/drawing/2014/main" id="{14082A43-A5AF-50DD-171F-0198143F74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5637"/>
          <a:stretch/>
        </p:blipFill>
        <p:spPr bwMode="auto">
          <a:xfrm>
            <a:off x="0" y="5565953"/>
            <a:ext cx="12192000" cy="198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46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8164-A49D-EBBB-C55B-E306ED8C26AD}"/>
              </a:ext>
            </a:extLst>
          </p:cNvPr>
          <p:cNvSpPr>
            <a:spLocks noGrp="1"/>
          </p:cNvSpPr>
          <p:nvPr>
            <p:ph type="title"/>
          </p:nvPr>
        </p:nvSpPr>
        <p:spPr/>
        <p:txBody>
          <a:bodyPr/>
          <a:lstStyle/>
          <a:p>
            <a:r>
              <a:rPr lang="en-GB" dirty="0"/>
              <a:t>3) What if Jesus was the end in Himself?</a:t>
            </a:r>
          </a:p>
        </p:txBody>
      </p:sp>
      <p:sp>
        <p:nvSpPr>
          <p:cNvPr id="3" name="Content Placeholder 2">
            <a:extLst>
              <a:ext uri="{FF2B5EF4-FFF2-40B4-BE49-F238E27FC236}">
                <a16:creationId xmlns:a16="http://schemas.microsoft.com/office/drawing/2014/main" id="{4F19C050-A1F6-73CC-AB1A-BB0F3918D523}"/>
              </a:ext>
            </a:extLst>
          </p:cNvPr>
          <p:cNvSpPr>
            <a:spLocks noGrp="1"/>
          </p:cNvSpPr>
          <p:nvPr>
            <p:ph idx="1"/>
          </p:nvPr>
        </p:nvSpPr>
        <p:spPr>
          <a:xfrm>
            <a:off x="838200" y="1825625"/>
            <a:ext cx="10515600" cy="641632"/>
          </a:xfrm>
        </p:spPr>
        <p:txBody>
          <a:bodyPr/>
          <a:lstStyle/>
          <a:p>
            <a:pPr marL="514350" indent="-514350">
              <a:buFont typeface="+mj-lt"/>
              <a:buAutoNum type="alphaLcParenR" startAt="2"/>
            </a:pPr>
            <a:r>
              <a:rPr lang="en-GB" dirty="0"/>
              <a:t>I’d be untouchable</a:t>
            </a:r>
          </a:p>
        </p:txBody>
      </p:sp>
      <p:sp>
        <p:nvSpPr>
          <p:cNvPr id="8" name="TextBox 7">
            <a:extLst>
              <a:ext uri="{FF2B5EF4-FFF2-40B4-BE49-F238E27FC236}">
                <a16:creationId xmlns:a16="http://schemas.microsoft.com/office/drawing/2014/main" id="{6B712FC2-1569-AD4C-0231-ACBB549E4618}"/>
              </a:ext>
            </a:extLst>
          </p:cNvPr>
          <p:cNvSpPr txBox="1"/>
          <p:nvPr/>
        </p:nvSpPr>
        <p:spPr>
          <a:xfrm>
            <a:off x="5834034" y="2467257"/>
            <a:ext cx="6095098" cy="3785652"/>
          </a:xfrm>
          <a:prstGeom prst="rect">
            <a:avLst/>
          </a:prstGeom>
          <a:noFill/>
        </p:spPr>
        <p:txBody>
          <a:bodyPr wrap="square">
            <a:spAutoFit/>
          </a:bodyPr>
          <a:lstStyle/>
          <a:p>
            <a:r>
              <a:rPr lang="en-GB" sz="2400" dirty="0" err="1">
                <a:effectLst/>
                <a:latin typeface="Calibri" panose="020F0502020204030204" pitchFamily="34" charset="0"/>
                <a:ea typeface="Calibri" panose="020F0502020204030204" pitchFamily="34" charset="0"/>
                <a:cs typeface="Times New Roman" panose="02020603050405020304" pitchFamily="18" charset="0"/>
              </a:rPr>
              <a:t>Heb</a:t>
            </a:r>
            <a:r>
              <a:rPr lang="en-GB" sz="2400" dirty="0">
                <a:effectLst/>
                <a:latin typeface="Calibri" panose="020F0502020204030204" pitchFamily="34" charset="0"/>
                <a:ea typeface="Calibri" panose="020F0502020204030204" pitchFamily="34" charset="0"/>
                <a:cs typeface="Times New Roman" panose="02020603050405020304" pitchFamily="18" charset="0"/>
              </a:rPr>
              <a:t> 11:35-38</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…Others were tortured and refused their release, so that they might </a:t>
            </a:r>
            <a:r>
              <a:rPr lang="en-GB"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gain a better resurrection</a:t>
            </a:r>
            <a:r>
              <a:rPr lang="en-GB" sz="2400" dirty="0">
                <a:effectLst/>
                <a:latin typeface="Calibri" panose="020F0502020204030204" pitchFamily="34" charset="0"/>
                <a:ea typeface="Calibri" panose="020F0502020204030204" pitchFamily="34" charset="0"/>
                <a:cs typeface="Times New Roman" panose="02020603050405020304" pitchFamily="18" charset="0"/>
              </a:rPr>
              <a:t>. Still others endured mocking and flogging, and even chains and imprisonment.</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They were stoned, they were sawed in two, they were put to death by the sword. They went around in sheepskins and goatskins, destitute, oppressed, and mistreated. The world was not worthy of them. </a:t>
            </a:r>
          </a:p>
        </p:txBody>
      </p:sp>
      <p:sp>
        <p:nvSpPr>
          <p:cNvPr id="10" name="TextBox 9">
            <a:extLst>
              <a:ext uri="{FF2B5EF4-FFF2-40B4-BE49-F238E27FC236}">
                <a16:creationId xmlns:a16="http://schemas.microsoft.com/office/drawing/2014/main" id="{38F9B16B-C95C-AF13-E3D3-5329382E3EEC}"/>
              </a:ext>
            </a:extLst>
          </p:cNvPr>
          <p:cNvSpPr txBox="1"/>
          <p:nvPr/>
        </p:nvSpPr>
        <p:spPr>
          <a:xfrm>
            <a:off x="1105124" y="2649865"/>
            <a:ext cx="3823979" cy="1938992"/>
          </a:xfrm>
          <a:prstGeom prst="rect">
            <a:avLst/>
          </a:prstGeom>
          <a:noFill/>
        </p:spPr>
        <p:txBody>
          <a:bodyPr wrap="square">
            <a:spAutoFit/>
          </a:bodyPr>
          <a:lstStyle/>
          <a:p>
            <a:r>
              <a:rPr lang="en-GB" sz="2400" dirty="0">
                <a:solidFill>
                  <a:srgbClr val="000000"/>
                </a:solidFill>
                <a:effectLst/>
                <a:ea typeface="Calibri" panose="020F0502020204030204" pitchFamily="34" charset="0"/>
                <a:cs typeface="Times New Roman" panose="02020603050405020304" pitchFamily="18" charset="0"/>
              </a:rPr>
              <a:t>Rom 8:18</a:t>
            </a:r>
            <a:endParaRPr lang="en-GB" sz="2400" dirty="0">
              <a:effectLst/>
              <a:ea typeface="Calibri" panose="020F0502020204030204" pitchFamily="34" charset="0"/>
              <a:cs typeface="Times New Roman" panose="02020603050405020304" pitchFamily="18" charset="0"/>
            </a:endParaRPr>
          </a:p>
          <a:p>
            <a:r>
              <a:rPr lang="en-GB" sz="2400" dirty="0">
                <a:solidFill>
                  <a:srgbClr val="001320"/>
                </a:solidFill>
                <a:effectLst/>
                <a:ea typeface="Calibri" panose="020F0502020204030204" pitchFamily="34" charset="0"/>
                <a:cs typeface="Times New Roman" panose="02020603050405020304" pitchFamily="18" charset="0"/>
              </a:rPr>
              <a:t>I consider that our present sufferings are not worth comparing with the glory that will be revealed in us.</a:t>
            </a:r>
            <a:endParaRPr lang="en-GB"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506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8164-A49D-EBBB-C55B-E306ED8C26AD}"/>
              </a:ext>
            </a:extLst>
          </p:cNvPr>
          <p:cNvSpPr>
            <a:spLocks noGrp="1"/>
          </p:cNvSpPr>
          <p:nvPr>
            <p:ph type="title"/>
          </p:nvPr>
        </p:nvSpPr>
        <p:spPr/>
        <p:txBody>
          <a:bodyPr/>
          <a:lstStyle/>
          <a:p>
            <a:r>
              <a:rPr lang="en-GB" dirty="0"/>
              <a:t>3) What if Jesus was the end in Himself?</a:t>
            </a:r>
          </a:p>
        </p:txBody>
      </p:sp>
      <p:sp>
        <p:nvSpPr>
          <p:cNvPr id="3" name="Content Placeholder 2">
            <a:extLst>
              <a:ext uri="{FF2B5EF4-FFF2-40B4-BE49-F238E27FC236}">
                <a16:creationId xmlns:a16="http://schemas.microsoft.com/office/drawing/2014/main" id="{4F19C050-A1F6-73CC-AB1A-BB0F3918D523}"/>
              </a:ext>
            </a:extLst>
          </p:cNvPr>
          <p:cNvSpPr>
            <a:spLocks noGrp="1"/>
          </p:cNvSpPr>
          <p:nvPr>
            <p:ph idx="1"/>
          </p:nvPr>
        </p:nvSpPr>
        <p:spPr>
          <a:xfrm>
            <a:off x="838200" y="1825625"/>
            <a:ext cx="10515600" cy="641632"/>
          </a:xfrm>
        </p:spPr>
        <p:txBody>
          <a:bodyPr/>
          <a:lstStyle/>
          <a:p>
            <a:pPr marL="514350" indent="-514350">
              <a:buFont typeface="+mj-lt"/>
              <a:buAutoNum type="alphaLcParenR" startAt="3"/>
            </a:pPr>
            <a:r>
              <a:rPr lang="en-GB" dirty="0"/>
              <a:t>Turn all for good</a:t>
            </a:r>
          </a:p>
          <a:p>
            <a:pPr marL="514350" indent="-514350">
              <a:buFont typeface="+mj-lt"/>
              <a:buAutoNum type="alphaLcParenR" startAt="3"/>
            </a:pPr>
            <a:endParaRPr lang="en-GB" dirty="0"/>
          </a:p>
        </p:txBody>
      </p:sp>
      <p:sp>
        <p:nvSpPr>
          <p:cNvPr id="5" name="TextBox 4">
            <a:extLst>
              <a:ext uri="{FF2B5EF4-FFF2-40B4-BE49-F238E27FC236}">
                <a16:creationId xmlns:a16="http://schemas.microsoft.com/office/drawing/2014/main" id="{29D4D683-03BC-4681-64E2-E9C01283499D}"/>
              </a:ext>
            </a:extLst>
          </p:cNvPr>
          <p:cNvSpPr txBox="1"/>
          <p:nvPr/>
        </p:nvSpPr>
        <p:spPr>
          <a:xfrm>
            <a:off x="3765550" y="2443339"/>
            <a:ext cx="5524312" cy="523220"/>
          </a:xfrm>
          <a:prstGeom prst="rect">
            <a:avLst/>
          </a:prstGeom>
          <a:noFill/>
        </p:spPr>
        <p:txBody>
          <a:bodyPr wrap="square">
            <a:spAutoFit/>
          </a:bodyPr>
          <a:lstStyle/>
          <a:p>
            <a:r>
              <a:rPr lang="en-GB" sz="2800" i="1" dirty="0">
                <a:effectLst/>
                <a:latin typeface="Calibri" panose="020F0502020204030204" pitchFamily="34" charset="0"/>
                <a:ea typeface="Calibri" panose="020F0502020204030204" pitchFamily="34" charset="0"/>
                <a:cs typeface="Times New Roman" panose="02020603050405020304" pitchFamily="18" charset="0"/>
              </a:rPr>
              <a:t>“If I limp then I’ll run with a limp”</a:t>
            </a:r>
          </a:p>
        </p:txBody>
      </p:sp>
      <p:sp>
        <p:nvSpPr>
          <p:cNvPr id="7" name="TextBox 6">
            <a:extLst>
              <a:ext uri="{FF2B5EF4-FFF2-40B4-BE49-F238E27FC236}">
                <a16:creationId xmlns:a16="http://schemas.microsoft.com/office/drawing/2014/main" id="{FFF45FB0-BC06-BDD5-498D-AA61566025DB}"/>
              </a:ext>
            </a:extLst>
          </p:cNvPr>
          <p:cNvSpPr txBox="1"/>
          <p:nvPr/>
        </p:nvSpPr>
        <p:spPr>
          <a:xfrm>
            <a:off x="3529416" y="4524532"/>
            <a:ext cx="5359964" cy="954107"/>
          </a:xfrm>
          <a:prstGeom prst="rect">
            <a:avLst/>
          </a:prstGeom>
          <a:noFill/>
        </p:spPr>
        <p:txBody>
          <a:bodyPr wrap="square">
            <a:spAutoFit/>
          </a:bodyPr>
          <a:lstStyle/>
          <a:p>
            <a:pPr algn="ctr"/>
            <a:r>
              <a:rPr lang="en-GB" sz="2800" dirty="0">
                <a:effectLst/>
                <a:latin typeface="Calibri" panose="020F0502020204030204" pitchFamily="34" charset="0"/>
                <a:ea typeface="Calibri" panose="020F0502020204030204" pitchFamily="34" charset="0"/>
                <a:cs typeface="Times New Roman" panose="02020603050405020304" pitchFamily="18" charset="0"/>
              </a:rPr>
              <a:t>Whatever your hand finds to do, do it with all your might</a:t>
            </a:r>
            <a:r>
              <a:rPr lang="en-GB" sz="2800" dirty="0">
                <a:latin typeface="Calibri" panose="020F0502020204030204" pitchFamily="34" charset="0"/>
                <a:ea typeface="Calibri" panose="020F0502020204030204" pitchFamily="34" charset="0"/>
                <a:cs typeface="Times New Roman" panose="02020603050405020304" pitchFamily="18" charset="0"/>
              </a:rPr>
              <a:t>…(Eccl 3:10)</a:t>
            </a:r>
            <a:endParaRPr lang="en-GB" sz="2800" dirty="0"/>
          </a:p>
        </p:txBody>
      </p:sp>
      <p:sp>
        <p:nvSpPr>
          <p:cNvPr id="9" name="Rectangle: Rounded Corners 8">
            <a:extLst>
              <a:ext uri="{FF2B5EF4-FFF2-40B4-BE49-F238E27FC236}">
                <a16:creationId xmlns:a16="http://schemas.microsoft.com/office/drawing/2014/main" id="{02FD7BAC-B5C0-7920-B4D8-9B10A4384F4A}"/>
              </a:ext>
            </a:extLst>
          </p:cNvPr>
          <p:cNvSpPr/>
          <p:nvPr/>
        </p:nvSpPr>
        <p:spPr>
          <a:xfrm>
            <a:off x="563346" y="3913640"/>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Moses had a staff</a:t>
            </a:r>
          </a:p>
        </p:txBody>
      </p:sp>
      <p:sp>
        <p:nvSpPr>
          <p:cNvPr id="11" name="Rectangle: Rounded Corners 10">
            <a:extLst>
              <a:ext uri="{FF2B5EF4-FFF2-40B4-BE49-F238E27FC236}">
                <a16:creationId xmlns:a16="http://schemas.microsoft.com/office/drawing/2014/main" id="{1EE990F9-1DB1-80A5-AB01-8A9D84392EFE}"/>
              </a:ext>
            </a:extLst>
          </p:cNvPr>
          <p:cNvSpPr/>
          <p:nvPr/>
        </p:nvSpPr>
        <p:spPr>
          <a:xfrm>
            <a:off x="4846337" y="3429000"/>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David had a sling</a:t>
            </a:r>
          </a:p>
        </p:txBody>
      </p:sp>
      <p:sp>
        <p:nvSpPr>
          <p:cNvPr id="12" name="Rectangle: Rounded Corners 11">
            <a:extLst>
              <a:ext uri="{FF2B5EF4-FFF2-40B4-BE49-F238E27FC236}">
                <a16:creationId xmlns:a16="http://schemas.microsoft.com/office/drawing/2014/main" id="{E462F31B-9C22-97A4-D1F7-2B368BBBD8AF}"/>
              </a:ext>
            </a:extLst>
          </p:cNvPr>
          <p:cNvSpPr/>
          <p:nvPr/>
        </p:nvSpPr>
        <p:spPr>
          <a:xfrm>
            <a:off x="4856228" y="5885154"/>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Peter had a boat</a:t>
            </a:r>
          </a:p>
        </p:txBody>
      </p:sp>
      <p:sp>
        <p:nvSpPr>
          <p:cNvPr id="13" name="Rectangle: Rounded Corners 12">
            <a:extLst>
              <a:ext uri="{FF2B5EF4-FFF2-40B4-BE49-F238E27FC236}">
                <a16:creationId xmlns:a16="http://schemas.microsoft.com/office/drawing/2014/main" id="{EB4EC49B-6ADE-635E-1FB0-05ADEA14070A}"/>
              </a:ext>
            </a:extLst>
          </p:cNvPr>
          <p:cNvSpPr/>
          <p:nvPr/>
        </p:nvSpPr>
        <p:spPr>
          <a:xfrm>
            <a:off x="8979464" y="5419808"/>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Paul had learnt scripture</a:t>
            </a:r>
          </a:p>
        </p:txBody>
      </p:sp>
      <p:sp>
        <p:nvSpPr>
          <p:cNvPr id="14" name="Rectangle: Rounded Corners 13">
            <a:extLst>
              <a:ext uri="{FF2B5EF4-FFF2-40B4-BE49-F238E27FC236}">
                <a16:creationId xmlns:a16="http://schemas.microsoft.com/office/drawing/2014/main" id="{D24694E6-DD2A-C49D-6FF1-668B3F7F816D}"/>
              </a:ext>
            </a:extLst>
          </p:cNvPr>
          <p:cNvSpPr/>
          <p:nvPr/>
        </p:nvSpPr>
        <p:spPr>
          <a:xfrm>
            <a:off x="563346" y="5419808"/>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Jonathan had an armer-bearer</a:t>
            </a:r>
          </a:p>
        </p:txBody>
      </p:sp>
      <p:sp>
        <p:nvSpPr>
          <p:cNvPr id="15" name="Rectangle: Rounded Corners 14">
            <a:extLst>
              <a:ext uri="{FF2B5EF4-FFF2-40B4-BE49-F238E27FC236}">
                <a16:creationId xmlns:a16="http://schemas.microsoft.com/office/drawing/2014/main" id="{FCF99B06-10AC-2ED2-BFC6-ECBBB7DB952C}"/>
              </a:ext>
            </a:extLst>
          </p:cNvPr>
          <p:cNvSpPr/>
          <p:nvPr/>
        </p:nvSpPr>
        <p:spPr>
          <a:xfrm>
            <a:off x="8922314" y="3913640"/>
            <a:ext cx="2706340" cy="870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Boy had 5 loaves &amp; 2 fishes</a:t>
            </a:r>
          </a:p>
        </p:txBody>
      </p:sp>
    </p:spTree>
    <p:extLst>
      <p:ext uri="{BB962C8B-B14F-4D97-AF65-F5344CB8AC3E}">
        <p14:creationId xmlns:p14="http://schemas.microsoft.com/office/powerpoint/2010/main" val="298180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32"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out)">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ircle(out)">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out)">
                                      <p:cBhvr>
                                        <p:cTn id="26" dur="2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out)">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circle(out)">
                                      <p:cBhvr>
                                        <p:cTn id="36" dur="20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32"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circle(out)">
                                      <p:cBhvr>
                                        <p:cTn id="4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animBg="1"/>
      <p:bldP spid="11" grpId="0" animBg="1"/>
      <p:bldP spid="12" grpId="0" animBg="1"/>
      <p:bldP spid="13"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8164-A49D-EBBB-C55B-E306ED8C26AD}"/>
              </a:ext>
            </a:extLst>
          </p:cNvPr>
          <p:cNvSpPr>
            <a:spLocks noGrp="1"/>
          </p:cNvSpPr>
          <p:nvPr>
            <p:ph type="title"/>
          </p:nvPr>
        </p:nvSpPr>
        <p:spPr/>
        <p:txBody>
          <a:bodyPr/>
          <a:lstStyle/>
          <a:p>
            <a:r>
              <a:rPr lang="en-GB" dirty="0"/>
              <a:t>3) What if Jesus was the end in Himself?</a:t>
            </a:r>
          </a:p>
        </p:txBody>
      </p:sp>
      <p:sp>
        <p:nvSpPr>
          <p:cNvPr id="3" name="Content Placeholder 2">
            <a:extLst>
              <a:ext uri="{FF2B5EF4-FFF2-40B4-BE49-F238E27FC236}">
                <a16:creationId xmlns:a16="http://schemas.microsoft.com/office/drawing/2014/main" id="{4F19C050-A1F6-73CC-AB1A-BB0F3918D523}"/>
              </a:ext>
            </a:extLst>
          </p:cNvPr>
          <p:cNvSpPr>
            <a:spLocks noGrp="1"/>
          </p:cNvSpPr>
          <p:nvPr>
            <p:ph idx="1"/>
          </p:nvPr>
        </p:nvSpPr>
        <p:spPr>
          <a:xfrm>
            <a:off x="838200" y="1825625"/>
            <a:ext cx="10515600" cy="641632"/>
          </a:xfrm>
        </p:spPr>
        <p:txBody>
          <a:bodyPr>
            <a:normAutofit/>
          </a:bodyPr>
          <a:lstStyle/>
          <a:p>
            <a:pPr marL="514350" indent="-514350">
              <a:buFont typeface="+mj-lt"/>
              <a:buAutoNum type="alphaLcParenR" startAt="4"/>
            </a:pPr>
            <a:r>
              <a:rPr lang="en-GB" dirty="0"/>
              <a:t>A breath-taking community</a:t>
            </a:r>
          </a:p>
          <a:p>
            <a:pPr marL="514350" indent="-514350">
              <a:buFont typeface="+mj-lt"/>
              <a:buAutoNum type="alphaLcParenR" startAt="4"/>
            </a:pPr>
            <a:endParaRPr lang="en-GB" dirty="0"/>
          </a:p>
        </p:txBody>
      </p:sp>
      <p:sp>
        <p:nvSpPr>
          <p:cNvPr id="6" name="TextBox 5">
            <a:extLst>
              <a:ext uri="{FF2B5EF4-FFF2-40B4-BE49-F238E27FC236}">
                <a16:creationId xmlns:a16="http://schemas.microsoft.com/office/drawing/2014/main" id="{F2ED48D9-6718-33C4-8210-A962DD8B96BB}"/>
              </a:ext>
            </a:extLst>
          </p:cNvPr>
          <p:cNvSpPr txBox="1"/>
          <p:nvPr/>
        </p:nvSpPr>
        <p:spPr>
          <a:xfrm>
            <a:off x="2292124" y="2925438"/>
            <a:ext cx="8109176" cy="2246769"/>
          </a:xfrm>
          <a:prstGeom prst="rect">
            <a:avLst/>
          </a:prstGeom>
          <a:noFill/>
        </p:spPr>
        <p:txBody>
          <a:bodyPr wrap="square">
            <a:spAutoFit/>
          </a:bodyPr>
          <a:lstStyle/>
          <a:p>
            <a:pPr algn="ctr"/>
            <a:r>
              <a:rPr lang="en-GB" sz="2800" b="0" i="0" dirty="0">
                <a:solidFill>
                  <a:srgbClr val="001320"/>
                </a:solidFill>
                <a:effectLst/>
              </a:rPr>
              <a:t>Acts 5:13-14</a:t>
            </a:r>
          </a:p>
          <a:p>
            <a:pPr algn="ctr"/>
            <a:r>
              <a:rPr lang="en-GB" sz="2800" b="0" i="1" dirty="0">
                <a:solidFill>
                  <a:srgbClr val="001320"/>
                </a:solidFill>
                <a:effectLst/>
              </a:rPr>
              <a:t>No one else </a:t>
            </a:r>
            <a:r>
              <a:rPr lang="en-GB" sz="2800" b="0" i="1" u="sng" dirty="0">
                <a:solidFill>
                  <a:srgbClr val="001320"/>
                </a:solidFill>
                <a:effectLst/>
              </a:rPr>
              <a:t>dared</a:t>
            </a:r>
            <a:r>
              <a:rPr lang="en-GB" sz="2800" b="0" i="1" dirty="0">
                <a:solidFill>
                  <a:srgbClr val="001320"/>
                </a:solidFill>
                <a:effectLst/>
              </a:rPr>
              <a:t> join them, even though they were </a:t>
            </a:r>
            <a:r>
              <a:rPr lang="en-GB" sz="2800" b="0" i="1" u="sng" dirty="0">
                <a:solidFill>
                  <a:srgbClr val="001320"/>
                </a:solidFill>
                <a:effectLst/>
              </a:rPr>
              <a:t>highly regarded</a:t>
            </a:r>
            <a:r>
              <a:rPr lang="en-GB" sz="2800" b="0" i="1" dirty="0">
                <a:solidFill>
                  <a:srgbClr val="001320"/>
                </a:solidFill>
                <a:effectLst/>
              </a:rPr>
              <a:t> by the people. Nevertheless, more and more men and women believed in the Lord and were </a:t>
            </a:r>
            <a:r>
              <a:rPr lang="en-GB" sz="2800" b="0" i="1" u="sng" dirty="0">
                <a:solidFill>
                  <a:srgbClr val="001320"/>
                </a:solidFill>
                <a:effectLst/>
              </a:rPr>
              <a:t>added</a:t>
            </a:r>
            <a:r>
              <a:rPr lang="en-GB" sz="2800" b="0" i="1" dirty="0">
                <a:solidFill>
                  <a:srgbClr val="001320"/>
                </a:solidFill>
                <a:effectLst/>
              </a:rPr>
              <a:t> to their number.</a:t>
            </a:r>
            <a:endParaRPr lang="en-GB" sz="2800" i="1" dirty="0"/>
          </a:p>
        </p:txBody>
      </p:sp>
    </p:spTree>
    <p:extLst>
      <p:ext uri="{BB962C8B-B14F-4D97-AF65-F5344CB8AC3E}">
        <p14:creationId xmlns:p14="http://schemas.microsoft.com/office/powerpoint/2010/main" val="21539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5D3D-1FDD-FC1D-3E94-8393C9C4D20B}"/>
              </a:ext>
            </a:extLst>
          </p:cNvPr>
          <p:cNvSpPr>
            <a:spLocks noGrp="1"/>
          </p:cNvSpPr>
          <p:nvPr>
            <p:ph type="title"/>
          </p:nvPr>
        </p:nvSpPr>
        <p:spPr>
          <a:xfrm>
            <a:off x="389567" y="2248031"/>
            <a:ext cx="11221689" cy="1325563"/>
          </a:xfrm>
        </p:spPr>
        <p:txBody>
          <a:bodyPr>
            <a:normAutofit/>
          </a:bodyPr>
          <a:lstStyle/>
          <a:p>
            <a:pPr algn="ctr"/>
            <a:r>
              <a:rPr lang="en-GB" sz="6600" b="1" dirty="0">
                <a:solidFill>
                  <a:schemeClr val="bg1"/>
                </a:solidFill>
              </a:rPr>
              <a:t>So…where do you stand?</a:t>
            </a:r>
          </a:p>
        </p:txBody>
      </p:sp>
    </p:spTree>
    <p:extLst>
      <p:ext uri="{BB962C8B-B14F-4D97-AF65-F5344CB8AC3E}">
        <p14:creationId xmlns:p14="http://schemas.microsoft.com/office/powerpoint/2010/main" val="210842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8164-A49D-EBBB-C55B-E306ED8C26AD}"/>
              </a:ext>
            </a:extLst>
          </p:cNvPr>
          <p:cNvSpPr>
            <a:spLocks noGrp="1"/>
          </p:cNvSpPr>
          <p:nvPr>
            <p:ph type="title"/>
          </p:nvPr>
        </p:nvSpPr>
        <p:spPr>
          <a:xfrm>
            <a:off x="438150" y="188660"/>
            <a:ext cx="6750050" cy="1325563"/>
          </a:xfrm>
        </p:spPr>
        <p:txBody>
          <a:bodyPr/>
          <a:lstStyle/>
          <a:p>
            <a:r>
              <a:rPr lang="en-GB" dirty="0"/>
              <a:t>“…do you love me more than these…”</a:t>
            </a:r>
          </a:p>
        </p:txBody>
      </p:sp>
      <p:pic>
        <p:nvPicPr>
          <p:cNvPr id="3074" name="Picture 2" descr="Living Water: Heart of Conversation">
            <a:extLst>
              <a:ext uri="{FF2B5EF4-FFF2-40B4-BE49-F238E27FC236}">
                <a16:creationId xmlns:a16="http://schemas.microsoft.com/office/drawing/2014/main" id="{1147B867-BDFF-2921-C858-A22A2ED458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6"/>
          <a:stretch/>
        </p:blipFill>
        <p:spPr bwMode="auto">
          <a:xfrm>
            <a:off x="7188201" y="-1"/>
            <a:ext cx="5003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E97C17-1F0C-F4D1-1800-85CCE2DB6133}"/>
              </a:ext>
            </a:extLst>
          </p:cNvPr>
          <p:cNvSpPr txBox="1"/>
          <p:nvPr/>
        </p:nvSpPr>
        <p:spPr>
          <a:xfrm>
            <a:off x="306152" y="3244334"/>
            <a:ext cx="1886965" cy="369332"/>
          </a:xfrm>
          <a:prstGeom prst="rect">
            <a:avLst/>
          </a:prstGeom>
        </p:spPr>
        <p:txBody>
          <a:bodyPr vert="horz" lIns="91440" tIns="45720" rIns="91440" bIns="45720" rtlCol="0">
            <a:normAutofit fontScale="85000" lnSpcReduction="20000"/>
          </a:bodyPr>
          <a:lstStyle>
            <a:lvl1pPr indent="0">
              <a:lnSpc>
                <a:spcPct val="90000"/>
              </a:lnSpc>
              <a:spcBef>
                <a:spcPts val="1000"/>
              </a:spcBef>
              <a:buFont typeface="Arial" panose="020B0604020202020204" pitchFamily="34" charset="0"/>
              <a:buNone/>
              <a:defRPr sz="28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GB" dirty="0"/>
          </a:p>
        </p:txBody>
      </p:sp>
      <p:sp>
        <p:nvSpPr>
          <p:cNvPr id="7" name="TextBox 6">
            <a:extLst>
              <a:ext uri="{FF2B5EF4-FFF2-40B4-BE49-F238E27FC236}">
                <a16:creationId xmlns:a16="http://schemas.microsoft.com/office/drawing/2014/main" id="{2391D010-4449-D34B-29DF-00D00E0D805A}"/>
              </a:ext>
            </a:extLst>
          </p:cNvPr>
          <p:cNvSpPr txBox="1"/>
          <p:nvPr/>
        </p:nvSpPr>
        <p:spPr>
          <a:xfrm>
            <a:off x="306151" y="4982646"/>
            <a:ext cx="1886965" cy="369332"/>
          </a:xfrm>
          <a:prstGeom prst="rect">
            <a:avLst/>
          </a:prstGeom>
        </p:spPr>
        <p:txBody>
          <a:bodyPr vert="horz" lIns="91440" tIns="45720" rIns="91440" bIns="45720" rtlCol="0">
            <a:normAutofit fontScale="85000" lnSpcReduction="20000"/>
          </a:bodyPr>
          <a:lstStyle>
            <a:defPPr>
              <a:defRPr lang="en-US"/>
            </a:defPPr>
            <a:lvl1pPr indent="0">
              <a:lnSpc>
                <a:spcPct val="90000"/>
              </a:lnSpc>
              <a:spcBef>
                <a:spcPts val="1000"/>
              </a:spcBef>
              <a:buFont typeface="Arial" panose="020B0604020202020204" pitchFamily="34" charset="0"/>
              <a:buNone/>
              <a:defRPr sz="28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GB" dirty="0"/>
          </a:p>
        </p:txBody>
      </p:sp>
      <p:sp>
        <p:nvSpPr>
          <p:cNvPr id="11" name="Arrow: Up 10">
            <a:extLst>
              <a:ext uri="{FF2B5EF4-FFF2-40B4-BE49-F238E27FC236}">
                <a16:creationId xmlns:a16="http://schemas.microsoft.com/office/drawing/2014/main" id="{D2EE9049-C847-644D-60AA-06540A991B00}"/>
              </a:ext>
            </a:extLst>
          </p:cNvPr>
          <p:cNvSpPr/>
          <p:nvPr/>
        </p:nvSpPr>
        <p:spPr>
          <a:xfrm rot="13859852">
            <a:off x="11004551" y="-48412"/>
            <a:ext cx="533400" cy="1663700"/>
          </a:xfrm>
          <a:prstGeom prst="upArrow">
            <a:avLst>
              <a:gd name="adj1" fmla="val 50000"/>
              <a:gd name="adj2" fmla="val 11904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Up 11">
            <a:extLst>
              <a:ext uri="{FF2B5EF4-FFF2-40B4-BE49-F238E27FC236}">
                <a16:creationId xmlns:a16="http://schemas.microsoft.com/office/drawing/2014/main" id="{4313082A-B2EC-FB98-9FCF-3A9181D3BC09}"/>
              </a:ext>
            </a:extLst>
          </p:cNvPr>
          <p:cNvSpPr/>
          <p:nvPr/>
        </p:nvSpPr>
        <p:spPr>
          <a:xfrm rot="8526882">
            <a:off x="10763248" y="4520128"/>
            <a:ext cx="533400" cy="1663700"/>
          </a:xfrm>
          <a:prstGeom prst="upArrow">
            <a:avLst>
              <a:gd name="adj1" fmla="val 50000"/>
              <a:gd name="adj2" fmla="val 11904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Up 12">
            <a:extLst>
              <a:ext uri="{FF2B5EF4-FFF2-40B4-BE49-F238E27FC236}">
                <a16:creationId xmlns:a16="http://schemas.microsoft.com/office/drawing/2014/main" id="{303CC8C3-38D9-FBDC-6BD0-49FA91912AC0}"/>
              </a:ext>
            </a:extLst>
          </p:cNvPr>
          <p:cNvSpPr/>
          <p:nvPr/>
        </p:nvSpPr>
        <p:spPr>
          <a:xfrm rot="2526654">
            <a:off x="10797594" y="2675738"/>
            <a:ext cx="533400" cy="1663700"/>
          </a:xfrm>
          <a:prstGeom prst="upArrow">
            <a:avLst>
              <a:gd name="adj1" fmla="val 50000"/>
              <a:gd name="adj2" fmla="val 11904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utoShape 3">
            <a:extLst>
              <a:ext uri="{FF2B5EF4-FFF2-40B4-BE49-F238E27FC236}">
                <a16:creationId xmlns:a16="http://schemas.microsoft.com/office/drawing/2014/main" id="{1134CE14-66A4-C594-768F-EB3582B21485}"/>
              </a:ext>
            </a:extLst>
          </p:cNvPr>
          <p:cNvSpPr>
            <a:spLocks noChangeAspect="1" noChangeArrowheads="1" noTextEdit="1"/>
          </p:cNvSpPr>
          <p:nvPr/>
        </p:nvSpPr>
        <p:spPr bwMode="auto">
          <a:xfrm>
            <a:off x="236538" y="1728788"/>
            <a:ext cx="668972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Rectangle 5">
            <a:extLst>
              <a:ext uri="{FF2B5EF4-FFF2-40B4-BE49-F238E27FC236}">
                <a16:creationId xmlns:a16="http://schemas.microsoft.com/office/drawing/2014/main" id="{F50BB257-9269-8A5A-00A2-F42187948DE1}"/>
              </a:ext>
            </a:extLst>
          </p:cNvPr>
          <p:cNvSpPr>
            <a:spLocks noChangeArrowheads="1"/>
          </p:cNvSpPr>
          <p:nvPr/>
        </p:nvSpPr>
        <p:spPr bwMode="auto">
          <a:xfrm>
            <a:off x="244476" y="1774826"/>
            <a:ext cx="2647950" cy="34766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Rectangle 6">
            <a:extLst>
              <a:ext uri="{FF2B5EF4-FFF2-40B4-BE49-F238E27FC236}">
                <a16:creationId xmlns:a16="http://schemas.microsoft.com/office/drawing/2014/main" id="{AC3D0D13-5693-F847-B50C-DFE8C4FD3676}"/>
              </a:ext>
            </a:extLst>
          </p:cNvPr>
          <p:cNvSpPr>
            <a:spLocks noChangeArrowheads="1"/>
          </p:cNvSpPr>
          <p:nvPr/>
        </p:nvSpPr>
        <p:spPr bwMode="auto">
          <a:xfrm>
            <a:off x="2868614" y="1776412"/>
            <a:ext cx="4021138" cy="1554163"/>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7">
            <a:extLst>
              <a:ext uri="{FF2B5EF4-FFF2-40B4-BE49-F238E27FC236}">
                <a16:creationId xmlns:a16="http://schemas.microsoft.com/office/drawing/2014/main" id="{D9793DB3-5E76-D94E-99C4-78E4667CCF07}"/>
              </a:ext>
            </a:extLst>
          </p:cNvPr>
          <p:cNvSpPr>
            <a:spLocks noChangeArrowheads="1"/>
          </p:cNvSpPr>
          <p:nvPr/>
        </p:nvSpPr>
        <p:spPr bwMode="auto">
          <a:xfrm>
            <a:off x="2892426" y="3330576"/>
            <a:ext cx="4021138" cy="192087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8">
            <a:extLst>
              <a:ext uri="{FF2B5EF4-FFF2-40B4-BE49-F238E27FC236}">
                <a16:creationId xmlns:a16="http://schemas.microsoft.com/office/drawing/2014/main" id="{76B29DE7-C3B7-0613-B59B-E44C1DE0F5E8}"/>
              </a:ext>
            </a:extLst>
          </p:cNvPr>
          <p:cNvSpPr>
            <a:spLocks noChangeArrowheads="1"/>
          </p:cNvSpPr>
          <p:nvPr/>
        </p:nvSpPr>
        <p:spPr bwMode="auto">
          <a:xfrm>
            <a:off x="244476" y="5251451"/>
            <a:ext cx="2647950" cy="8223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Rectangle 9">
            <a:extLst>
              <a:ext uri="{FF2B5EF4-FFF2-40B4-BE49-F238E27FC236}">
                <a16:creationId xmlns:a16="http://schemas.microsoft.com/office/drawing/2014/main" id="{B85F3462-2056-E245-35E3-3227111DE68F}"/>
              </a:ext>
            </a:extLst>
          </p:cNvPr>
          <p:cNvSpPr>
            <a:spLocks noChangeArrowheads="1"/>
          </p:cNvSpPr>
          <p:nvPr/>
        </p:nvSpPr>
        <p:spPr bwMode="auto">
          <a:xfrm>
            <a:off x="2892426" y="5251451"/>
            <a:ext cx="4021138" cy="8223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0">
            <a:extLst>
              <a:ext uri="{FF2B5EF4-FFF2-40B4-BE49-F238E27FC236}">
                <a16:creationId xmlns:a16="http://schemas.microsoft.com/office/drawing/2014/main" id="{3A67CB7B-A9EE-C057-C454-EBB8F9B0351E}"/>
              </a:ext>
            </a:extLst>
          </p:cNvPr>
          <p:cNvSpPr>
            <a:spLocks noChangeArrowheads="1"/>
          </p:cNvSpPr>
          <p:nvPr/>
        </p:nvSpPr>
        <p:spPr bwMode="auto">
          <a:xfrm>
            <a:off x="244476" y="6073776"/>
            <a:ext cx="2647950" cy="457200"/>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1">
            <a:extLst>
              <a:ext uri="{FF2B5EF4-FFF2-40B4-BE49-F238E27FC236}">
                <a16:creationId xmlns:a16="http://schemas.microsoft.com/office/drawing/2014/main" id="{1BF873B0-BB89-77FB-5B43-A059A0BB6B0F}"/>
              </a:ext>
            </a:extLst>
          </p:cNvPr>
          <p:cNvSpPr>
            <a:spLocks noChangeArrowheads="1"/>
          </p:cNvSpPr>
          <p:nvPr/>
        </p:nvSpPr>
        <p:spPr bwMode="auto">
          <a:xfrm>
            <a:off x="2892426" y="6073776"/>
            <a:ext cx="4021138" cy="457200"/>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Line 12">
            <a:extLst>
              <a:ext uri="{FF2B5EF4-FFF2-40B4-BE49-F238E27FC236}">
                <a16:creationId xmlns:a16="http://schemas.microsoft.com/office/drawing/2014/main" id="{AF603C26-66EC-3D68-0BB4-4C07350DFBEA}"/>
              </a:ext>
            </a:extLst>
          </p:cNvPr>
          <p:cNvSpPr>
            <a:spLocks noChangeShapeType="1"/>
          </p:cNvSpPr>
          <p:nvPr/>
        </p:nvSpPr>
        <p:spPr bwMode="auto">
          <a:xfrm>
            <a:off x="2892426" y="1768476"/>
            <a:ext cx="0" cy="476885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13">
            <a:extLst>
              <a:ext uri="{FF2B5EF4-FFF2-40B4-BE49-F238E27FC236}">
                <a16:creationId xmlns:a16="http://schemas.microsoft.com/office/drawing/2014/main" id="{1E066B67-3E1A-BE02-06D4-3547852438DB}"/>
              </a:ext>
            </a:extLst>
          </p:cNvPr>
          <p:cNvSpPr>
            <a:spLocks noChangeShapeType="1"/>
          </p:cNvSpPr>
          <p:nvPr/>
        </p:nvSpPr>
        <p:spPr bwMode="auto">
          <a:xfrm>
            <a:off x="2886076" y="3330576"/>
            <a:ext cx="4033838" cy="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14">
            <a:extLst>
              <a:ext uri="{FF2B5EF4-FFF2-40B4-BE49-F238E27FC236}">
                <a16:creationId xmlns:a16="http://schemas.microsoft.com/office/drawing/2014/main" id="{1665E9C2-793E-772A-4D34-BE2D6D521CD3}"/>
              </a:ext>
            </a:extLst>
          </p:cNvPr>
          <p:cNvSpPr>
            <a:spLocks noChangeShapeType="1"/>
          </p:cNvSpPr>
          <p:nvPr/>
        </p:nvSpPr>
        <p:spPr bwMode="auto">
          <a:xfrm>
            <a:off x="238126" y="5251451"/>
            <a:ext cx="6681788" cy="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Line 15">
            <a:extLst>
              <a:ext uri="{FF2B5EF4-FFF2-40B4-BE49-F238E27FC236}">
                <a16:creationId xmlns:a16="http://schemas.microsoft.com/office/drawing/2014/main" id="{823598A0-74F9-4791-0849-B7A73B9F4A7A}"/>
              </a:ext>
            </a:extLst>
          </p:cNvPr>
          <p:cNvSpPr>
            <a:spLocks noChangeShapeType="1"/>
          </p:cNvSpPr>
          <p:nvPr/>
        </p:nvSpPr>
        <p:spPr bwMode="auto">
          <a:xfrm>
            <a:off x="238126" y="6073776"/>
            <a:ext cx="6681788" cy="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Line 16">
            <a:extLst>
              <a:ext uri="{FF2B5EF4-FFF2-40B4-BE49-F238E27FC236}">
                <a16:creationId xmlns:a16="http://schemas.microsoft.com/office/drawing/2014/main" id="{623A7CE9-A862-FD35-66EA-A3B2E0F2BF4D}"/>
              </a:ext>
            </a:extLst>
          </p:cNvPr>
          <p:cNvSpPr>
            <a:spLocks noChangeShapeType="1"/>
          </p:cNvSpPr>
          <p:nvPr/>
        </p:nvSpPr>
        <p:spPr bwMode="auto">
          <a:xfrm>
            <a:off x="244476" y="1768476"/>
            <a:ext cx="0" cy="476885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Line 17">
            <a:extLst>
              <a:ext uri="{FF2B5EF4-FFF2-40B4-BE49-F238E27FC236}">
                <a16:creationId xmlns:a16="http://schemas.microsoft.com/office/drawing/2014/main" id="{0B37E576-5C34-E83C-EC79-5B674A520C47}"/>
              </a:ext>
            </a:extLst>
          </p:cNvPr>
          <p:cNvSpPr>
            <a:spLocks noChangeShapeType="1"/>
          </p:cNvSpPr>
          <p:nvPr/>
        </p:nvSpPr>
        <p:spPr bwMode="auto">
          <a:xfrm>
            <a:off x="6913563" y="1768476"/>
            <a:ext cx="0" cy="476885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Line 18">
            <a:extLst>
              <a:ext uri="{FF2B5EF4-FFF2-40B4-BE49-F238E27FC236}">
                <a16:creationId xmlns:a16="http://schemas.microsoft.com/office/drawing/2014/main" id="{E6A6D693-8DE8-CC63-3475-C5274317837D}"/>
              </a:ext>
            </a:extLst>
          </p:cNvPr>
          <p:cNvSpPr>
            <a:spLocks noChangeShapeType="1"/>
          </p:cNvSpPr>
          <p:nvPr/>
        </p:nvSpPr>
        <p:spPr bwMode="auto">
          <a:xfrm>
            <a:off x="238126" y="1776413"/>
            <a:ext cx="6681788" cy="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19">
            <a:extLst>
              <a:ext uri="{FF2B5EF4-FFF2-40B4-BE49-F238E27FC236}">
                <a16:creationId xmlns:a16="http://schemas.microsoft.com/office/drawing/2014/main" id="{91A8C2ED-3D94-EC61-D82E-6264F3650017}"/>
              </a:ext>
            </a:extLst>
          </p:cNvPr>
          <p:cNvSpPr>
            <a:spLocks noChangeShapeType="1"/>
          </p:cNvSpPr>
          <p:nvPr/>
        </p:nvSpPr>
        <p:spPr bwMode="auto">
          <a:xfrm>
            <a:off x="238126" y="6530976"/>
            <a:ext cx="6681788" cy="0"/>
          </a:xfrm>
          <a:prstGeom prst="line">
            <a:avLst/>
          </a:prstGeom>
          <a:noFill/>
          <a:ln w="12700" cap="flat">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Rectangle 20">
            <a:extLst>
              <a:ext uri="{FF2B5EF4-FFF2-40B4-BE49-F238E27FC236}">
                <a16:creationId xmlns:a16="http://schemas.microsoft.com/office/drawing/2014/main" id="{30E45E82-B71B-3536-FD57-85D9865D4783}"/>
              </a:ext>
            </a:extLst>
          </p:cNvPr>
          <p:cNvSpPr>
            <a:spLocks noChangeArrowheads="1"/>
          </p:cNvSpPr>
          <p:nvPr/>
        </p:nvSpPr>
        <p:spPr bwMode="auto">
          <a:xfrm>
            <a:off x="336551" y="1814513"/>
            <a:ext cx="225742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Boats, nets, fish?</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3" name="Rectangle 21">
            <a:extLst>
              <a:ext uri="{FF2B5EF4-FFF2-40B4-BE49-F238E27FC236}">
                <a16:creationId xmlns:a16="http://schemas.microsoft.com/office/drawing/2014/main" id="{4D4F3D6D-D129-6531-3C5E-3BCBF2B83E30}"/>
              </a:ext>
            </a:extLst>
          </p:cNvPr>
          <p:cNvSpPr>
            <a:spLocks noChangeArrowheads="1"/>
          </p:cNvSpPr>
          <p:nvPr/>
        </p:nvSpPr>
        <p:spPr bwMode="auto">
          <a:xfrm>
            <a:off x="2984501" y="1814513"/>
            <a:ext cx="1449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Is your job</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4" name="Rectangle 22">
            <a:extLst>
              <a:ext uri="{FF2B5EF4-FFF2-40B4-BE49-F238E27FC236}">
                <a16:creationId xmlns:a16="http://schemas.microsoft.com/office/drawing/2014/main" id="{BD644030-8F5D-BD48-BC9E-6C8F877F2354}"/>
              </a:ext>
            </a:extLst>
          </p:cNvPr>
          <p:cNvSpPr>
            <a:spLocks noChangeArrowheads="1"/>
          </p:cNvSpPr>
          <p:nvPr/>
        </p:nvSpPr>
        <p:spPr bwMode="auto">
          <a:xfrm>
            <a:off x="2984501" y="2182813"/>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5" name="Rectangle 23">
            <a:extLst>
              <a:ext uri="{FF2B5EF4-FFF2-40B4-BE49-F238E27FC236}">
                <a16:creationId xmlns:a16="http://schemas.microsoft.com/office/drawing/2014/main" id="{EB61B35F-4962-8E16-4889-7FCFE3C6A7C8}"/>
              </a:ext>
            </a:extLst>
          </p:cNvPr>
          <p:cNvSpPr>
            <a:spLocks noChangeArrowheads="1"/>
          </p:cNvSpPr>
          <p:nvPr/>
        </p:nvSpPr>
        <p:spPr bwMode="auto">
          <a:xfrm>
            <a:off x="3016057" y="2260363"/>
            <a:ext cx="18289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solidFill>
                  <a:srgbClr val="000000"/>
                </a:solidFill>
                <a:latin typeface="Calibri" panose="020F0502020204030204" pitchFamily="34" charset="0"/>
              </a:rPr>
              <a:t>- y</a:t>
            </a:r>
            <a:r>
              <a:rPr kumimoji="0" lang="en-US" altLang="en-US" sz="2400" b="0" i="0" u="none" strike="noStrike" cap="none" normalizeH="0" baseline="0" dirty="0">
                <a:ln>
                  <a:noFill/>
                </a:ln>
                <a:solidFill>
                  <a:srgbClr val="000000"/>
                </a:solidFill>
                <a:effectLst/>
                <a:latin typeface="Calibri" panose="020F0502020204030204" pitchFamily="34" charset="0"/>
              </a:rPr>
              <a:t>our identity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7" name="Rectangle 25">
            <a:extLst>
              <a:ext uri="{FF2B5EF4-FFF2-40B4-BE49-F238E27FC236}">
                <a16:creationId xmlns:a16="http://schemas.microsoft.com/office/drawing/2014/main" id="{A860ADF8-994C-C774-235F-247742F50891}"/>
              </a:ext>
            </a:extLst>
          </p:cNvPr>
          <p:cNvSpPr>
            <a:spLocks noChangeArrowheads="1"/>
          </p:cNvSpPr>
          <p:nvPr/>
        </p:nvSpPr>
        <p:spPr bwMode="auto">
          <a:xfrm>
            <a:off x="3005140" y="2629179"/>
            <a:ext cx="2945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 the source or channel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 name="Rectangle 27">
            <a:extLst>
              <a:ext uri="{FF2B5EF4-FFF2-40B4-BE49-F238E27FC236}">
                <a16:creationId xmlns:a16="http://schemas.microsoft.com/office/drawing/2014/main" id="{52786523-10F8-7DAD-B59A-FE397E205BC3}"/>
              </a:ext>
            </a:extLst>
          </p:cNvPr>
          <p:cNvSpPr>
            <a:spLocks noChangeArrowheads="1"/>
          </p:cNvSpPr>
          <p:nvPr/>
        </p:nvSpPr>
        <p:spPr bwMode="auto">
          <a:xfrm>
            <a:off x="2984501" y="3371851"/>
            <a:ext cx="18986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Fall back plan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0" name="Rectangle 28">
            <a:extLst>
              <a:ext uri="{FF2B5EF4-FFF2-40B4-BE49-F238E27FC236}">
                <a16:creationId xmlns:a16="http://schemas.microsoft.com/office/drawing/2014/main" id="{B01B990C-CA7A-9F12-9A5D-BB2E13B1A130}"/>
              </a:ext>
            </a:extLst>
          </p:cNvPr>
          <p:cNvSpPr>
            <a:spLocks noChangeArrowheads="1"/>
          </p:cNvSpPr>
          <p:nvPr/>
        </p:nvSpPr>
        <p:spPr bwMode="auto">
          <a:xfrm>
            <a:off x="2984501" y="3736976"/>
            <a:ext cx="25082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1" name="Rectangle 29">
            <a:extLst>
              <a:ext uri="{FF2B5EF4-FFF2-40B4-BE49-F238E27FC236}">
                <a16:creationId xmlns:a16="http://schemas.microsoft.com/office/drawing/2014/main" id="{D3162802-C93D-90C7-9516-00BE15600D1D}"/>
              </a:ext>
            </a:extLst>
          </p:cNvPr>
          <p:cNvSpPr>
            <a:spLocks noChangeArrowheads="1"/>
          </p:cNvSpPr>
          <p:nvPr/>
        </p:nvSpPr>
        <p:spPr bwMode="auto">
          <a:xfrm>
            <a:off x="3327401" y="3736976"/>
            <a:ext cx="26162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Emotional response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2" name="Rectangle 30">
            <a:extLst>
              <a:ext uri="{FF2B5EF4-FFF2-40B4-BE49-F238E27FC236}">
                <a16:creationId xmlns:a16="http://schemas.microsoft.com/office/drawing/2014/main" id="{8B33E898-08FD-2B32-39D9-AA0B92DDB969}"/>
              </a:ext>
            </a:extLst>
          </p:cNvPr>
          <p:cNvSpPr>
            <a:spLocks noChangeArrowheads="1"/>
          </p:cNvSpPr>
          <p:nvPr/>
        </p:nvSpPr>
        <p:spPr bwMode="auto">
          <a:xfrm>
            <a:off x="2984501" y="4100513"/>
            <a:ext cx="2619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panose="020F050202020403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Rectangle 31">
            <a:extLst>
              <a:ext uri="{FF2B5EF4-FFF2-40B4-BE49-F238E27FC236}">
                <a16:creationId xmlns:a16="http://schemas.microsoft.com/office/drawing/2014/main" id="{2F1B1E13-8D9C-08F3-530D-967E73AAC6B3}"/>
              </a:ext>
            </a:extLst>
          </p:cNvPr>
          <p:cNvSpPr>
            <a:spLocks noChangeArrowheads="1"/>
          </p:cNvSpPr>
          <p:nvPr/>
        </p:nvSpPr>
        <p:spPr bwMode="auto">
          <a:xfrm>
            <a:off x="3327401" y="4100513"/>
            <a:ext cx="30845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Distraction (shop, eat,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4" name="Rectangle 32">
            <a:extLst>
              <a:ext uri="{FF2B5EF4-FFF2-40B4-BE49-F238E27FC236}">
                <a16:creationId xmlns:a16="http://schemas.microsoft.com/office/drawing/2014/main" id="{9B476D1D-76F2-91DF-32D8-351527528915}"/>
              </a:ext>
            </a:extLst>
          </p:cNvPr>
          <p:cNvSpPr>
            <a:spLocks noChangeArrowheads="1"/>
          </p:cNvSpPr>
          <p:nvPr/>
        </p:nvSpPr>
        <p:spPr bwMode="auto">
          <a:xfrm>
            <a:off x="3327401" y="4468813"/>
            <a:ext cx="36639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game, holiday, busy serving)</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5" name="Rectangle 33">
            <a:extLst>
              <a:ext uri="{FF2B5EF4-FFF2-40B4-BE49-F238E27FC236}">
                <a16:creationId xmlns:a16="http://schemas.microsoft.com/office/drawing/2014/main" id="{69F1625F-3825-5E3B-6984-DF922B2E42CF}"/>
              </a:ext>
            </a:extLst>
          </p:cNvPr>
          <p:cNvSpPr>
            <a:spLocks noChangeArrowheads="1"/>
          </p:cNvSpPr>
          <p:nvPr/>
        </p:nvSpPr>
        <p:spPr bwMode="auto">
          <a:xfrm>
            <a:off x="336551" y="5289551"/>
            <a:ext cx="228282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Calibri" panose="020F0502020204030204" pitchFamily="34" charset="0"/>
              </a:rPr>
              <a:t>neighbourhood</a:t>
            </a:r>
            <a:r>
              <a:rPr kumimoji="0" lang="en-US" altLang="en-US" sz="2400" b="0" i="0" u="none" strike="noStrike" cap="none" normalizeH="0" baseline="0" dirty="0">
                <a:ln>
                  <a:noFill/>
                </a:ln>
                <a:solidFill>
                  <a:srgbClr val="000000"/>
                </a:solidFill>
                <a:effectLst/>
                <a:latin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6" name="Rectangle 34">
            <a:extLst>
              <a:ext uri="{FF2B5EF4-FFF2-40B4-BE49-F238E27FC236}">
                <a16:creationId xmlns:a16="http://schemas.microsoft.com/office/drawing/2014/main" id="{9BA55618-0EE0-D76F-75FB-E519136DD5ED}"/>
              </a:ext>
            </a:extLst>
          </p:cNvPr>
          <p:cNvSpPr>
            <a:spLocks noChangeArrowheads="1"/>
          </p:cNvSpPr>
          <p:nvPr/>
        </p:nvSpPr>
        <p:spPr bwMode="auto">
          <a:xfrm>
            <a:off x="2984501" y="5289551"/>
            <a:ext cx="40671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Your safe familiar environment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7" name="Rectangle 35">
            <a:extLst>
              <a:ext uri="{FF2B5EF4-FFF2-40B4-BE49-F238E27FC236}">
                <a16:creationId xmlns:a16="http://schemas.microsoft.com/office/drawing/2014/main" id="{F5FF66FB-F97E-1A60-7517-8626AB649B57}"/>
              </a:ext>
            </a:extLst>
          </p:cNvPr>
          <p:cNvSpPr>
            <a:spLocks noChangeArrowheads="1"/>
          </p:cNvSpPr>
          <p:nvPr/>
        </p:nvSpPr>
        <p:spPr bwMode="auto">
          <a:xfrm>
            <a:off x="336551" y="6115051"/>
            <a:ext cx="19637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relationships?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9" name="Rectangle 34">
            <a:extLst>
              <a:ext uri="{FF2B5EF4-FFF2-40B4-BE49-F238E27FC236}">
                <a16:creationId xmlns:a16="http://schemas.microsoft.com/office/drawing/2014/main" id="{3DCA86CA-B65C-1F65-E1C9-8FBB039E14AF}"/>
              </a:ext>
            </a:extLst>
          </p:cNvPr>
          <p:cNvSpPr>
            <a:spLocks noChangeArrowheads="1"/>
          </p:cNvSpPr>
          <p:nvPr/>
        </p:nvSpPr>
        <p:spPr bwMode="auto">
          <a:xfrm>
            <a:off x="3003551" y="6076951"/>
            <a:ext cx="2447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Your family/friends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986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par>
                                <p:cTn id="12" presetID="22" presetClass="entr" presetSubtype="2" fill="hold" grpId="1"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500"/>
                                        <p:tgtEl>
                                          <p:spTgt spid="11"/>
                                        </p:tgtEl>
                                      </p:cBhvr>
                                    </p:animEffect>
                                  </p:childTnLst>
                                </p:cTn>
                              </p:par>
                              <p:par>
                                <p:cTn id="15" presetID="22" presetClass="entr" presetSubtype="8" fill="hold" grpId="1"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par>
                                <p:cTn id="30" presetID="1" presetClass="entr" presetSubtype="0" fill="hold" grpId="0" nodeType="withEffect" nodePh="1">
                                  <p:stCondLst>
                                    <p:cond delay="0"/>
                                  </p:stCondLst>
                                  <p:endCondLst>
                                    <p:cond evt="begin" delay="0">
                                      <p:tn val="30"/>
                                    </p:cond>
                                  </p:end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xit" presetSubtype="4" fill="hold" grpId="0" nodeType="clickEffect">
                                  <p:stCondLst>
                                    <p:cond delay="0"/>
                                  </p:stCondLst>
                                  <p:childTnLst>
                                    <p:animEffect transition="out" filter="wipe(down)">
                                      <p:cBhvr>
                                        <p:cTn id="45" dur="500"/>
                                        <p:tgtEl>
                                          <p:spTgt spid="11"/>
                                        </p:tgtEl>
                                      </p:cBhvr>
                                    </p:animEffect>
                                    <p:set>
                                      <p:cBhvr>
                                        <p:cTn id="46" dur="1" fill="hold">
                                          <p:stCondLst>
                                            <p:cond delay="499"/>
                                          </p:stCondLst>
                                        </p:cTn>
                                        <p:tgtEl>
                                          <p:spTgt spid="11"/>
                                        </p:tgtEl>
                                        <p:attrNameLst>
                                          <p:attrName>style.visibility</p:attrName>
                                        </p:attrNameLst>
                                      </p:cBhvr>
                                      <p:to>
                                        <p:strVal val="hidden"/>
                                      </p:to>
                                    </p:set>
                                  </p:childTnLst>
                                </p:cTn>
                              </p:par>
                              <p:par>
                                <p:cTn id="47" presetID="22" presetClass="exit" presetSubtype="4" fill="hold" grpId="0" nodeType="withEffect">
                                  <p:stCondLst>
                                    <p:cond delay="0"/>
                                  </p:stCondLst>
                                  <p:childTnLst>
                                    <p:animEffect transition="out" filter="wipe(down)">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4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1" grpId="1" animBg="1"/>
      <p:bldP spid="12" grpId="0" animBg="1"/>
      <p:bldP spid="12" grpId="1" animBg="1"/>
      <p:bldP spid="13" grpId="0" animBg="1"/>
      <p:bldP spid="32" grpId="0"/>
      <p:bldP spid="33" grpId="0"/>
      <p:bldP spid="35" grpId="0"/>
      <p:bldP spid="37" grpId="0"/>
      <p:bldP spid="39" grpId="0"/>
      <p:bldP spid="40" grpId="0"/>
      <p:bldP spid="41" grpId="0"/>
      <p:bldP spid="42" grpId="0"/>
      <p:bldP spid="43" grpId="0"/>
      <p:bldP spid="44" grpId="0"/>
      <p:bldP spid="45" grpId="0"/>
      <p:bldP spid="46" grpId="0"/>
      <p:bldP spid="47"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0B945-EBCF-849C-C95F-2051B255EA88}"/>
              </a:ext>
            </a:extLst>
          </p:cNvPr>
          <p:cNvSpPr>
            <a:spLocks noGrp="1"/>
          </p:cNvSpPr>
          <p:nvPr>
            <p:ph type="title"/>
          </p:nvPr>
        </p:nvSpPr>
        <p:spPr/>
        <p:txBody>
          <a:bodyPr/>
          <a:lstStyle/>
          <a:p>
            <a:pPr algn="ctr"/>
            <a:r>
              <a:rPr lang="en-GB" dirty="0"/>
              <a:t>Running for the prize</a:t>
            </a:r>
          </a:p>
        </p:txBody>
      </p:sp>
      <p:sp>
        <p:nvSpPr>
          <p:cNvPr id="3" name="Content Placeholder 2">
            <a:extLst>
              <a:ext uri="{FF2B5EF4-FFF2-40B4-BE49-F238E27FC236}">
                <a16:creationId xmlns:a16="http://schemas.microsoft.com/office/drawing/2014/main" id="{ACE291E9-C6AD-4BF4-F5E6-31F28333CA39}"/>
              </a:ext>
            </a:extLst>
          </p:cNvPr>
          <p:cNvSpPr>
            <a:spLocks noGrp="1"/>
          </p:cNvSpPr>
          <p:nvPr>
            <p:ph idx="1"/>
          </p:nvPr>
        </p:nvSpPr>
        <p:spPr>
          <a:xfrm>
            <a:off x="838200" y="1825625"/>
            <a:ext cx="8153400" cy="4351338"/>
          </a:xfrm>
        </p:spPr>
        <p:txBody>
          <a:bodyPr>
            <a:normAutofit lnSpcReduction="10000"/>
          </a:bodyPr>
          <a:lstStyle/>
          <a:p>
            <a:pPr marL="0" indent="0">
              <a:buNone/>
            </a:pPr>
            <a:r>
              <a:rPr lang="en-GB" b="1" i="0" baseline="30000" dirty="0">
                <a:solidFill>
                  <a:srgbClr val="000000"/>
                </a:solidFill>
                <a:effectLst/>
                <a:latin typeface="system-ui"/>
              </a:rPr>
              <a:t>24 </a:t>
            </a:r>
            <a:r>
              <a:rPr lang="en-GB" b="0" i="0" dirty="0">
                <a:solidFill>
                  <a:srgbClr val="000000"/>
                </a:solidFill>
                <a:effectLst/>
                <a:latin typeface="system-ui"/>
              </a:rPr>
              <a:t>Do you not know that in a race all the runners run, but only one gets the prize? Run in such a way as to get the </a:t>
            </a:r>
            <a:r>
              <a:rPr lang="en-GB" b="0" i="0" u="sng" dirty="0">
                <a:solidFill>
                  <a:srgbClr val="000000"/>
                </a:solidFill>
                <a:effectLst/>
                <a:latin typeface="system-ui"/>
              </a:rPr>
              <a:t>prize</a:t>
            </a:r>
            <a:r>
              <a:rPr lang="en-GB" b="0" i="0" dirty="0">
                <a:solidFill>
                  <a:srgbClr val="000000"/>
                </a:solidFill>
                <a:effectLst/>
                <a:latin typeface="system-ui"/>
              </a:rPr>
              <a:t>. </a:t>
            </a:r>
            <a:r>
              <a:rPr lang="en-GB" b="1" i="0" baseline="30000" dirty="0">
                <a:solidFill>
                  <a:srgbClr val="000000"/>
                </a:solidFill>
                <a:effectLst/>
                <a:latin typeface="system-ui"/>
              </a:rPr>
              <a:t>25 </a:t>
            </a:r>
            <a:r>
              <a:rPr lang="en-GB" b="0" i="0" dirty="0">
                <a:solidFill>
                  <a:srgbClr val="000000"/>
                </a:solidFill>
                <a:effectLst/>
                <a:latin typeface="system-ui"/>
              </a:rPr>
              <a:t>Everyone who competes in the games goes into </a:t>
            </a:r>
            <a:r>
              <a:rPr lang="en-GB" b="0" i="0" u="sng" dirty="0">
                <a:solidFill>
                  <a:srgbClr val="000000"/>
                </a:solidFill>
                <a:effectLst/>
                <a:latin typeface="system-ui"/>
              </a:rPr>
              <a:t>strict training</a:t>
            </a:r>
            <a:r>
              <a:rPr lang="en-GB" b="0" i="0" dirty="0">
                <a:solidFill>
                  <a:srgbClr val="000000"/>
                </a:solidFill>
                <a:effectLst/>
                <a:latin typeface="system-ui"/>
              </a:rPr>
              <a:t>. They do it to get a crown that will not last, but we do it to get </a:t>
            </a:r>
            <a:r>
              <a:rPr lang="en-GB" b="0" i="0" u="sng" dirty="0">
                <a:solidFill>
                  <a:srgbClr val="000000"/>
                </a:solidFill>
                <a:effectLst/>
                <a:latin typeface="system-ui"/>
              </a:rPr>
              <a:t>a crown that will last </a:t>
            </a:r>
            <a:r>
              <a:rPr lang="en-GB" b="0" i="0" dirty="0">
                <a:solidFill>
                  <a:srgbClr val="000000"/>
                </a:solidFill>
                <a:effectLst/>
                <a:latin typeface="system-ui"/>
              </a:rPr>
              <a:t>forever. </a:t>
            </a:r>
            <a:r>
              <a:rPr lang="en-GB" b="1" i="0" baseline="30000" dirty="0">
                <a:solidFill>
                  <a:srgbClr val="000000"/>
                </a:solidFill>
                <a:effectLst/>
                <a:latin typeface="system-ui"/>
              </a:rPr>
              <a:t>26 </a:t>
            </a:r>
            <a:r>
              <a:rPr lang="en-GB" b="0" i="0" dirty="0">
                <a:solidFill>
                  <a:srgbClr val="000000"/>
                </a:solidFill>
                <a:effectLst/>
                <a:latin typeface="system-ui"/>
              </a:rPr>
              <a:t>Therefore I do not run like someone running aimlessly; I do not fight like a boxer beating the air. </a:t>
            </a:r>
            <a:r>
              <a:rPr lang="en-GB" b="1" i="0" baseline="30000" dirty="0">
                <a:solidFill>
                  <a:srgbClr val="000000"/>
                </a:solidFill>
                <a:effectLst/>
                <a:latin typeface="system-ui"/>
              </a:rPr>
              <a:t>27 </a:t>
            </a:r>
            <a:r>
              <a:rPr lang="en-GB" b="0" i="0" dirty="0">
                <a:solidFill>
                  <a:srgbClr val="000000"/>
                </a:solidFill>
                <a:effectLst/>
                <a:latin typeface="system-ui"/>
              </a:rPr>
              <a:t>No, </a:t>
            </a:r>
            <a:r>
              <a:rPr lang="en-GB" b="0" i="0" u="sng" dirty="0">
                <a:solidFill>
                  <a:srgbClr val="000000"/>
                </a:solidFill>
                <a:effectLst/>
                <a:latin typeface="system-ui"/>
              </a:rPr>
              <a:t>I strike a blow to my body and make it my slave</a:t>
            </a:r>
            <a:r>
              <a:rPr lang="en-GB" b="0" i="0" dirty="0">
                <a:solidFill>
                  <a:srgbClr val="000000"/>
                </a:solidFill>
                <a:effectLst/>
                <a:latin typeface="system-ui"/>
              </a:rPr>
              <a:t> so that after I have preached to others, I myself will not be disqualified for the prize.</a:t>
            </a:r>
          </a:p>
          <a:p>
            <a:pPr marL="0" indent="0">
              <a:buNone/>
            </a:pPr>
            <a:r>
              <a:rPr lang="en-GB" dirty="0">
                <a:solidFill>
                  <a:srgbClr val="000000"/>
                </a:solidFill>
                <a:latin typeface="system-ui"/>
              </a:rPr>
              <a:t>- 1 Cor 9:24-27</a:t>
            </a:r>
            <a:endParaRPr lang="en-GB" dirty="0"/>
          </a:p>
        </p:txBody>
      </p:sp>
      <p:pic>
        <p:nvPicPr>
          <p:cNvPr id="2050" name="Picture 2" descr="Running Cartoon png download - 468*550 - Free Transparent Mercedesbenz  Sprinter png Download. - CleanPNG / KissPNG">
            <a:extLst>
              <a:ext uri="{FF2B5EF4-FFF2-40B4-BE49-F238E27FC236}">
                <a16:creationId xmlns:a16="http://schemas.microsoft.com/office/drawing/2014/main" id="{5903F056-D424-FE9E-D11C-E02A13CED4B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215" b="89831" l="9825" r="89825">
                        <a14:foregroundMark x1="64561" y1="6215" x2="64561" y2="6215"/>
                      </a14:backgroundRemoval>
                    </a14:imgEffect>
                  </a14:imgLayer>
                </a14:imgProps>
              </a:ext>
              <a:ext uri="{28A0092B-C50C-407E-A947-70E740481C1C}">
                <a14:useLocalDpi xmlns:a14="http://schemas.microsoft.com/office/drawing/2010/main" val="0"/>
              </a:ext>
            </a:extLst>
          </a:blip>
          <a:srcRect/>
          <a:stretch>
            <a:fillRect/>
          </a:stretch>
        </p:blipFill>
        <p:spPr bwMode="auto">
          <a:xfrm>
            <a:off x="7435098" y="1979579"/>
            <a:ext cx="5891966" cy="3659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577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FD7A-F78E-8F5B-1B3F-310DCC4D42B3}"/>
              </a:ext>
            </a:extLst>
          </p:cNvPr>
          <p:cNvSpPr>
            <a:spLocks noGrp="1"/>
          </p:cNvSpPr>
          <p:nvPr>
            <p:ph type="title"/>
          </p:nvPr>
        </p:nvSpPr>
        <p:spPr/>
        <p:txBody>
          <a:bodyPr/>
          <a:lstStyle/>
          <a:p>
            <a:r>
              <a:rPr lang="en-GB" dirty="0"/>
              <a:t>Response</a:t>
            </a:r>
          </a:p>
        </p:txBody>
      </p:sp>
      <p:sp>
        <p:nvSpPr>
          <p:cNvPr id="3" name="Content Placeholder 2">
            <a:extLst>
              <a:ext uri="{FF2B5EF4-FFF2-40B4-BE49-F238E27FC236}">
                <a16:creationId xmlns:a16="http://schemas.microsoft.com/office/drawing/2014/main" id="{83C3A241-0269-BBCD-2884-0384703DA75A}"/>
              </a:ext>
            </a:extLst>
          </p:cNvPr>
          <p:cNvSpPr>
            <a:spLocks noGrp="1"/>
          </p:cNvSpPr>
          <p:nvPr>
            <p:ph idx="1"/>
          </p:nvPr>
        </p:nvSpPr>
        <p:spPr/>
        <p:txBody>
          <a:bodyPr>
            <a:normAutofit/>
          </a:bodyPr>
          <a:lstStyle/>
          <a:p>
            <a:pPr marL="0" indent="0">
              <a:buNone/>
            </a:pPr>
            <a:r>
              <a:rPr lang="en-GB" sz="2400" dirty="0">
                <a:latin typeface="Calibri" panose="020F0502020204030204" pitchFamily="34" charset="0"/>
                <a:ea typeface="Calibri" panose="020F0502020204030204" pitchFamily="34" charset="0"/>
                <a:cs typeface="Times New Roman" panose="02020603050405020304" pitchFamily="18" charset="0"/>
              </a:rPr>
              <a:t>Ask Him to become the prize - Restore for me the joy of my salvation (Ps51:12)</a:t>
            </a:r>
          </a:p>
          <a:p>
            <a:pPr marL="0" indent="0">
              <a:buNone/>
            </a:pP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400" dirty="0">
                <a:latin typeface="Calibri" panose="020F0502020204030204" pitchFamily="34" charset="0"/>
                <a:ea typeface="Calibri" panose="020F0502020204030204" pitchFamily="34" charset="0"/>
                <a:cs typeface="Times New Roman" panose="02020603050405020304" pitchFamily="18" charset="0"/>
              </a:rPr>
              <a:t>Fan into flame the gift of God which is in you (2 Tim 1:6)</a:t>
            </a:r>
          </a:p>
          <a:p>
            <a:pPr marL="0" indent="0">
              <a:buNone/>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400" dirty="0">
                <a:effectLst/>
                <a:latin typeface="Calibri" panose="020F0502020204030204" pitchFamily="34" charset="0"/>
                <a:ea typeface="Calibri" panose="020F0502020204030204" pitchFamily="34" charset="0"/>
                <a:cs typeface="Times New Roman" panose="02020603050405020304" pitchFamily="18" charset="0"/>
              </a:rPr>
              <a:t>Repent – “I have put other things above you. I have used You to better my life. Now I’m saying use my life to better Yours.”</a:t>
            </a:r>
          </a:p>
        </p:txBody>
      </p:sp>
    </p:spTree>
    <p:extLst>
      <p:ext uri="{BB962C8B-B14F-4D97-AF65-F5344CB8AC3E}">
        <p14:creationId xmlns:p14="http://schemas.microsoft.com/office/powerpoint/2010/main" val="121455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1711</TotalTime>
  <Words>2552</Words>
  <Application>Microsoft Office PowerPoint</Application>
  <PresentationFormat>Widescreen</PresentationFormat>
  <Paragraphs>203</Paragraphs>
  <Slides>22</Slides>
  <Notes>14</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Google Sans</vt:lpstr>
      <vt:lpstr>Roboto</vt:lpstr>
      <vt:lpstr>Symbol</vt:lpstr>
      <vt:lpstr>system-ui</vt:lpstr>
      <vt:lpstr>Office Theme</vt:lpstr>
      <vt:lpstr>Battle Cry: Them’s Fightin’ Words </vt:lpstr>
      <vt:lpstr>Them’s Fightin’ Words</vt:lpstr>
      <vt:lpstr>Them’s Fightin’ Words</vt:lpstr>
      <vt:lpstr>Today we will explore…</vt:lpstr>
      <vt:lpstr>1. Jesus is the Prize</vt:lpstr>
      <vt:lpstr>PowerPoint Presentation</vt:lpstr>
      <vt:lpstr>Jesus is the prize</vt:lpstr>
      <vt:lpstr>2. We were made for so much more</vt:lpstr>
      <vt:lpstr>2) We were made for so much more</vt:lpstr>
      <vt:lpstr>2) We were made for so much more</vt:lpstr>
      <vt:lpstr>2) We were made for so much more</vt:lpstr>
      <vt:lpstr>2) We were made for so much more</vt:lpstr>
      <vt:lpstr>2) We were made for so much more</vt:lpstr>
      <vt:lpstr>3. What if…Jesus was the end in Himself?</vt:lpstr>
      <vt:lpstr>3) What if Jesus was the end in Himself?</vt:lpstr>
      <vt:lpstr>3) What if Jesus was the end in Himself?</vt:lpstr>
      <vt:lpstr>3) What if Jesus was the end in Himself?</vt:lpstr>
      <vt:lpstr>3) What if Jesus was the end in Himself?</vt:lpstr>
      <vt:lpstr>So…where do you stand?</vt:lpstr>
      <vt:lpstr>“…do you love me more than these…”</vt:lpstr>
      <vt:lpstr>Running for the prize</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Them’s Fightin’ Words </dc:title>
  <dc:creator>Jamie Singleton</dc:creator>
  <cp:lastModifiedBy>Jamie Singleton</cp:lastModifiedBy>
  <cp:revision>1</cp:revision>
  <dcterms:created xsi:type="dcterms:W3CDTF">2023-03-14T10:22:18Z</dcterms:created>
  <dcterms:modified xsi:type="dcterms:W3CDTF">2023-03-18T09:00:13Z</dcterms:modified>
</cp:coreProperties>
</file>