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81497" autoAdjust="0"/>
  </p:normalViewPr>
  <p:slideViewPr>
    <p:cSldViewPr>
      <p:cViewPr varScale="1">
        <p:scale>
          <a:sx n="51" d="100"/>
          <a:sy n="51" d="100"/>
        </p:scale>
        <p:origin x="1544" y="2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03.07.2023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03.07.2023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Zacchaeus the Tax Collector</a:t>
            </a:r>
          </a:p>
          <a:p>
            <a:pPr lvl="0"/>
            <a:r>
              <a:rPr lang="en-US" dirty="0"/>
              <a:t>Luke 19:1-10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03.07.2023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z="18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1 </a:t>
            </a:r>
            <a:r>
              <a:rPr lang="en-GB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Jesus entered Jericho and was passing through.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03.07.2023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z="18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2 </a:t>
            </a:r>
            <a:r>
              <a:rPr lang="en-GB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man was there by the name of Zacchaeus; he was a chief tax collector and was wealthy. 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03.07.2023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z="18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3 </a:t>
            </a:r>
            <a:r>
              <a:rPr lang="en-GB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He wanted to see who Jesus was, but because he was short he could not see over the crowd. 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03.07.2023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GB" sz="18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4 </a:t>
            </a:r>
            <a:r>
              <a:rPr lang="en-GB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So he ran ahead and climbed a sycamore-fig tree to see him, since Jesus was coming that way.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03.07.2023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z="18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5 </a:t>
            </a:r>
            <a:r>
              <a:rPr lang="en-GB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When Jesus reached the spot, he looked up and said to him, “Zacchaeus, come down immediately. I must stay at your house today.” 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03.07.2023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GB" sz="18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6 </a:t>
            </a:r>
            <a:r>
              <a:rPr lang="en-GB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So he came down at once and welcomed him gladly.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03.07.2023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GB" sz="18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7 </a:t>
            </a:r>
            <a:r>
              <a:rPr lang="en-GB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All the people saw this and began to mutter, “He has gone to be the guest of a sinner.”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03.07.2023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GB" sz="18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8 </a:t>
            </a:r>
            <a:r>
              <a:rPr lang="en-GB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But Zacchaeus stood up and said to the Lord, “Look, Lord! Here and now I give half of my possessions to the poor, and if I have cheated anybody out of anything, I will pay back four times the amount.”</a:t>
            </a:r>
          </a:p>
          <a:p>
            <a:r>
              <a:rPr lang="en-GB" sz="18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9 </a:t>
            </a:r>
            <a:r>
              <a:rPr lang="en-GB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Jesus said to him, “Today salvation has come to this house, because this man, too, is a son of </a:t>
            </a:r>
            <a:r>
              <a:rPr lang="en-GB" sz="1800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+mn-cs"/>
              </a:rPr>
              <a:t>Abraham. For the Son of Man came to seek and to save the lost.”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9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D31C72-0805-A1B0-3947-90CFD9C02FA2}"/>
              </a:ext>
            </a:extLst>
          </p:cNvPr>
          <p:cNvSpPr txBox="1"/>
          <p:nvPr/>
        </p:nvSpPr>
        <p:spPr>
          <a:xfrm>
            <a:off x="6096886" y="4724400"/>
            <a:ext cx="1219022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4800" dirty="0"/>
              <a:t>Jesus &amp; Zacchaeus the Tax Collector</a:t>
            </a:r>
          </a:p>
          <a:p>
            <a:pPr lvl="0" algn="ctr"/>
            <a:endParaRPr lang="en-US" sz="4800" dirty="0"/>
          </a:p>
          <a:p>
            <a:pPr lvl="0" algn="ctr"/>
            <a:r>
              <a:rPr lang="en-US" sz="4800" dirty="0"/>
              <a:t>Luke 19:1-10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A31906-DC2C-000D-7902-3223975EBD71}"/>
              </a:ext>
            </a:extLst>
          </p:cNvPr>
          <p:cNvSpPr txBox="1"/>
          <p:nvPr/>
        </p:nvSpPr>
        <p:spPr>
          <a:xfrm>
            <a:off x="609600" y="609600"/>
            <a:ext cx="100584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600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1 </a:t>
            </a:r>
            <a:r>
              <a:rPr lang="en-GB" sz="36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Jesus entered Jericho and was passing through.</a:t>
            </a:r>
            <a:endParaRPr lang="en-GB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926030-664E-44C6-A3C1-E51514804954}"/>
              </a:ext>
            </a:extLst>
          </p:cNvPr>
          <p:cNvSpPr txBox="1"/>
          <p:nvPr/>
        </p:nvSpPr>
        <p:spPr>
          <a:xfrm>
            <a:off x="16306800" y="8534400"/>
            <a:ext cx="7315200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6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2 </a:t>
            </a:r>
            <a:r>
              <a:rPr lang="en-GB" sz="36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man was there by the name of Zacchaeus; he was a chief tax collector and was wealthy. </a:t>
            </a:r>
            <a:endParaRPr lang="en-GB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7A9123-3145-B546-76C4-60C5216404D8}"/>
              </a:ext>
            </a:extLst>
          </p:cNvPr>
          <p:cNvSpPr txBox="1"/>
          <p:nvPr/>
        </p:nvSpPr>
        <p:spPr>
          <a:xfrm>
            <a:off x="457200" y="12115800"/>
            <a:ext cx="975360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6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3 </a:t>
            </a:r>
            <a:r>
              <a:rPr lang="en-GB" sz="36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He wanted to see who Jesus was, but because he was short he could not see over the crowd. </a:t>
            </a:r>
            <a:endParaRPr lang="en-GB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30E36D-E12F-6EFE-A1D4-2F8BC39CCF8E}"/>
              </a:ext>
            </a:extLst>
          </p:cNvPr>
          <p:cNvSpPr txBox="1"/>
          <p:nvPr/>
        </p:nvSpPr>
        <p:spPr>
          <a:xfrm>
            <a:off x="13030200" y="12192000"/>
            <a:ext cx="10745086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6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4 </a:t>
            </a:r>
            <a:r>
              <a:rPr lang="en-GB" sz="36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So he ran ahead and climbed a sycamore-fig tree to see him, since Jesus was coming that way.</a:t>
            </a:r>
            <a:endParaRPr lang="en-GB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6D7BFF-F0E4-303A-B9A1-1108607FDCF2}"/>
              </a:ext>
            </a:extLst>
          </p:cNvPr>
          <p:cNvSpPr txBox="1"/>
          <p:nvPr/>
        </p:nvSpPr>
        <p:spPr>
          <a:xfrm>
            <a:off x="15925800" y="304800"/>
            <a:ext cx="8305800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6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5 </a:t>
            </a:r>
            <a:r>
              <a:rPr lang="en-GB" sz="36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When Jesus reached the spot, he looked up and said to him, “Zacchaeus, come down immediately. I must stay at your house today.” </a:t>
            </a:r>
            <a:endParaRPr lang="en-GB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2301F0-D69B-F82D-31ED-2E26F4814DFD}"/>
              </a:ext>
            </a:extLst>
          </p:cNvPr>
          <p:cNvSpPr txBox="1"/>
          <p:nvPr/>
        </p:nvSpPr>
        <p:spPr>
          <a:xfrm>
            <a:off x="12954000" y="12649200"/>
            <a:ext cx="112776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6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6 </a:t>
            </a:r>
            <a:r>
              <a:rPr lang="en-GB" sz="36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So he came down at once and welcomed him gladly.</a:t>
            </a:r>
            <a:endParaRPr lang="en-GB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79A9D3-539E-2A61-F39E-2A6179F1344E}"/>
              </a:ext>
            </a:extLst>
          </p:cNvPr>
          <p:cNvSpPr txBox="1"/>
          <p:nvPr/>
        </p:nvSpPr>
        <p:spPr>
          <a:xfrm>
            <a:off x="457200" y="457200"/>
            <a:ext cx="179070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6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7 </a:t>
            </a:r>
            <a:r>
              <a:rPr lang="en-GB" sz="36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All the people saw this and began to mutter, “He has gone to be the guest of a sinner.”</a:t>
            </a:r>
            <a:endParaRPr lang="en-GB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E5EDB5-AF9C-799D-735F-28E745ED6797}"/>
              </a:ext>
            </a:extLst>
          </p:cNvPr>
          <p:cNvSpPr txBox="1"/>
          <p:nvPr/>
        </p:nvSpPr>
        <p:spPr>
          <a:xfrm>
            <a:off x="381000" y="152400"/>
            <a:ext cx="98298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600" b="1" baseline="30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8 </a:t>
            </a:r>
            <a:r>
              <a:rPr lang="en-GB" sz="36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But Zacchaeus stood up and said to the Lord, </a:t>
            </a:r>
            <a:endParaRPr lang="en-GB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51140159-29BB-17AD-501F-566B5603367B}"/>
              </a:ext>
            </a:extLst>
          </p:cNvPr>
          <p:cNvSpPr/>
          <p:nvPr/>
        </p:nvSpPr>
        <p:spPr>
          <a:xfrm>
            <a:off x="9144000" y="1364512"/>
            <a:ext cx="6477000" cy="3276600"/>
          </a:xfrm>
          <a:prstGeom prst="wedgeRoundRectCallout">
            <a:avLst>
              <a:gd name="adj1" fmla="val 67279"/>
              <a:gd name="adj2" fmla="val 7984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“Look, Lord! Here and now I give half of my possessions to the poor, and if I have cheated anybody out of anything, I will pay back four times the amount.”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EEC932C5-749B-343C-AA98-B1716F25BACC}"/>
              </a:ext>
            </a:extLst>
          </p:cNvPr>
          <p:cNvSpPr/>
          <p:nvPr/>
        </p:nvSpPr>
        <p:spPr>
          <a:xfrm>
            <a:off x="3657600" y="9067800"/>
            <a:ext cx="6477000" cy="3276600"/>
          </a:xfrm>
          <a:prstGeom prst="wedgeRoundRectCallout">
            <a:avLst>
              <a:gd name="adj1" fmla="val 72040"/>
              <a:gd name="adj2" fmla="val -84174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“Today salvation has come to this house, because this man, too, is a son of </a:t>
            </a:r>
            <a:r>
              <a:rPr lang="en-GB" sz="3600" kern="120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+mn-cs"/>
              </a:rPr>
              <a:t>Abraham. For the Son of Man came to seek and to save the lost.”</a:t>
            </a:r>
            <a:endParaRPr lang="en-GB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480</Words>
  <Application>Microsoft Macintosh PowerPoint</Application>
  <PresentationFormat>Custom</PresentationFormat>
  <Paragraphs>42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Segoe UI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Singleton</dc:creator>
  <cp:lastModifiedBy>Elspeth Paisley</cp:lastModifiedBy>
  <cp:revision>2</cp:revision>
  <dcterms:created xsi:type="dcterms:W3CDTF">2006-08-16T00:00:00Z</dcterms:created>
  <dcterms:modified xsi:type="dcterms:W3CDTF">2023-07-03T11:37:44Z</dcterms:modified>
</cp:coreProperties>
</file>